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6" r:id="rId2"/>
    <p:sldId id="271" r:id="rId3"/>
    <p:sldId id="272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80" autoAdjust="0"/>
    <p:restoredTop sz="94660"/>
  </p:normalViewPr>
  <p:slideViewPr>
    <p:cSldViewPr>
      <p:cViewPr>
        <p:scale>
          <a:sx n="50" d="100"/>
          <a:sy n="50" d="100"/>
        </p:scale>
        <p:origin x="-2650" y="82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4654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7495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2937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0455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1012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605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0063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05839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6613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83616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92929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91" name="Group 331"/>
          <p:cNvGrpSpPr>
            <a:grpSpLocks/>
          </p:cNvGrpSpPr>
          <p:nvPr/>
        </p:nvGrpSpPr>
        <p:grpSpPr bwMode="auto">
          <a:xfrm>
            <a:off x="434975" y="639763"/>
            <a:ext cx="8956675" cy="11791950"/>
            <a:chOff x="274" y="403"/>
            <a:chExt cx="5642" cy="7428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1607" y="3833"/>
              <a:ext cx="1220" cy="1956"/>
            </a:xfrm>
            <a:custGeom>
              <a:avLst/>
              <a:gdLst>
                <a:gd name="T0" fmla="*/ 595 w 1219"/>
                <a:gd name="T1" fmla="*/ 1956 h 1956"/>
                <a:gd name="T2" fmla="*/ 538 w 1219"/>
                <a:gd name="T3" fmla="*/ 1899 h 1956"/>
                <a:gd name="T4" fmla="*/ 538 w 1219"/>
                <a:gd name="T5" fmla="*/ 1672 h 1956"/>
                <a:gd name="T6" fmla="*/ 510 w 1219"/>
                <a:gd name="T7" fmla="*/ 1530 h 1956"/>
                <a:gd name="T8" fmla="*/ 538 w 1219"/>
                <a:gd name="T9" fmla="*/ 1474 h 1956"/>
                <a:gd name="T10" fmla="*/ 425 w 1219"/>
                <a:gd name="T11" fmla="*/ 1445 h 1956"/>
                <a:gd name="T12" fmla="*/ 538 w 1219"/>
                <a:gd name="T13" fmla="*/ 1389 h 1956"/>
                <a:gd name="T14" fmla="*/ 510 w 1219"/>
                <a:gd name="T15" fmla="*/ 1190 h 1956"/>
                <a:gd name="T16" fmla="*/ 453 w 1219"/>
                <a:gd name="T17" fmla="*/ 1048 h 1956"/>
                <a:gd name="T18" fmla="*/ 368 w 1219"/>
                <a:gd name="T19" fmla="*/ 1048 h 1956"/>
                <a:gd name="T20" fmla="*/ 368 w 1219"/>
                <a:gd name="T21" fmla="*/ 963 h 1956"/>
                <a:gd name="T22" fmla="*/ 396 w 1219"/>
                <a:gd name="T23" fmla="*/ 793 h 1956"/>
                <a:gd name="T24" fmla="*/ 198 w 1219"/>
                <a:gd name="T25" fmla="*/ 793 h 1956"/>
                <a:gd name="T26" fmla="*/ 141 w 1219"/>
                <a:gd name="T27" fmla="*/ 680 h 1956"/>
                <a:gd name="T28" fmla="*/ 0 w 1219"/>
                <a:gd name="T29" fmla="*/ 396 h 1956"/>
                <a:gd name="T30" fmla="*/ 85 w 1219"/>
                <a:gd name="T31" fmla="*/ 368 h 1956"/>
                <a:gd name="T32" fmla="*/ 85 w 1219"/>
                <a:gd name="T33" fmla="*/ 255 h 1956"/>
                <a:gd name="T34" fmla="*/ 170 w 1219"/>
                <a:gd name="T35" fmla="*/ 255 h 1956"/>
                <a:gd name="T36" fmla="*/ 170 w 1219"/>
                <a:gd name="T37" fmla="*/ 113 h 1956"/>
                <a:gd name="T38" fmla="*/ 226 w 1219"/>
                <a:gd name="T39" fmla="*/ 141 h 1956"/>
                <a:gd name="T40" fmla="*/ 198 w 1219"/>
                <a:gd name="T41" fmla="*/ 56 h 1956"/>
                <a:gd name="T42" fmla="*/ 283 w 1219"/>
                <a:gd name="T43" fmla="*/ 28 h 1956"/>
                <a:gd name="T44" fmla="*/ 396 w 1219"/>
                <a:gd name="T45" fmla="*/ 113 h 1956"/>
                <a:gd name="T46" fmla="*/ 368 w 1219"/>
                <a:gd name="T47" fmla="*/ 0 h 1956"/>
                <a:gd name="T48" fmla="*/ 510 w 1219"/>
                <a:gd name="T49" fmla="*/ 28 h 1956"/>
                <a:gd name="T50" fmla="*/ 595 w 1219"/>
                <a:gd name="T51" fmla="*/ 56 h 1956"/>
                <a:gd name="T52" fmla="*/ 737 w 1219"/>
                <a:gd name="T53" fmla="*/ 85 h 1956"/>
                <a:gd name="T54" fmla="*/ 878 w 1219"/>
                <a:gd name="T55" fmla="*/ 113 h 1956"/>
                <a:gd name="T56" fmla="*/ 963 w 1219"/>
                <a:gd name="T57" fmla="*/ 56 h 1956"/>
                <a:gd name="T58" fmla="*/ 1077 w 1219"/>
                <a:gd name="T59" fmla="*/ 141 h 1956"/>
                <a:gd name="T60" fmla="*/ 1077 w 1219"/>
                <a:gd name="T61" fmla="*/ 226 h 1956"/>
                <a:gd name="T62" fmla="*/ 1105 w 1219"/>
                <a:gd name="T63" fmla="*/ 311 h 1956"/>
                <a:gd name="T64" fmla="*/ 1219 w 1219"/>
                <a:gd name="T65" fmla="*/ 311 h 1956"/>
                <a:gd name="T66" fmla="*/ 1162 w 1219"/>
                <a:gd name="T67" fmla="*/ 453 h 1956"/>
                <a:gd name="T68" fmla="*/ 1048 w 1219"/>
                <a:gd name="T69" fmla="*/ 425 h 1956"/>
                <a:gd name="T70" fmla="*/ 963 w 1219"/>
                <a:gd name="T71" fmla="*/ 481 h 1956"/>
                <a:gd name="T72" fmla="*/ 878 w 1219"/>
                <a:gd name="T73" fmla="*/ 481 h 1956"/>
                <a:gd name="T74" fmla="*/ 822 w 1219"/>
                <a:gd name="T75" fmla="*/ 510 h 1956"/>
                <a:gd name="T76" fmla="*/ 878 w 1219"/>
                <a:gd name="T77" fmla="*/ 652 h 1956"/>
                <a:gd name="T78" fmla="*/ 878 w 1219"/>
                <a:gd name="T79" fmla="*/ 708 h 1956"/>
                <a:gd name="T80" fmla="*/ 878 w 1219"/>
                <a:gd name="T81" fmla="*/ 907 h 1956"/>
                <a:gd name="T82" fmla="*/ 935 w 1219"/>
                <a:gd name="T83" fmla="*/ 992 h 1956"/>
                <a:gd name="T84" fmla="*/ 992 w 1219"/>
                <a:gd name="T85" fmla="*/ 1077 h 1956"/>
                <a:gd name="T86" fmla="*/ 907 w 1219"/>
                <a:gd name="T87" fmla="*/ 1134 h 1956"/>
                <a:gd name="T88" fmla="*/ 963 w 1219"/>
                <a:gd name="T89" fmla="*/ 1190 h 1956"/>
                <a:gd name="T90" fmla="*/ 992 w 1219"/>
                <a:gd name="T91" fmla="*/ 1275 h 1956"/>
                <a:gd name="T92" fmla="*/ 1020 w 1219"/>
                <a:gd name="T93" fmla="*/ 1360 h 1956"/>
                <a:gd name="T94" fmla="*/ 1048 w 1219"/>
                <a:gd name="T95" fmla="*/ 1474 h 1956"/>
                <a:gd name="T96" fmla="*/ 1048 w 1219"/>
                <a:gd name="T97" fmla="*/ 1530 h 1956"/>
                <a:gd name="T98" fmla="*/ 935 w 1219"/>
                <a:gd name="T99" fmla="*/ 1502 h 1956"/>
                <a:gd name="T100" fmla="*/ 963 w 1219"/>
                <a:gd name="T101" fmla="*/ 1587 h 1956"/>
                <a:gd name="T102" fmla="*/ 850 w 1219"/>
                <a:gd name="T103" fmla="*/ 1701 h 1956"/>
                <a:gd name="T104" fmla="*/ 822 w 1219"/>
                <a:gd name="T105" fmla="*/ 1842 h 1956"/>
                <a:gd name="T106" fmla="*/ 680 w 1219"/>
                <a:gd name="T107" fmla="*/ 1871 h 1956"/>
                <a:gd name="T108" fmla="*/ 652 w 1219"/>
                <a:gd name="T109" fmla="*/ 195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956">
                  <a:moveTo>
                    <a:pt x="652" y="1956"/>
                  </a:moveTo>
                  <a:lnTo>
                    <a:pt x="595" y="1956"/>
                  </a:lnTo>
                  <a:lnTo>
                    <a:pt x="595" y="1899"/>
                  </a:lnTo>
                  <a:lnTo>
                    <a:pt x="538" y="1899"/>
                  </a:lnTo>
                  <a:lnTo>
                    <a:pt x="538" y="1786"/>
                  </a:lnTo>
                  <a:lnTo>
                    <a:pt x="538" y="1672"/>
                  </a:lnTo>
                  <a:lnTo>
                    <a:pt x="481" y="1587"/>
                  </a:lnTo>
                  <a:lnTo>
                    <a:pt x="510" y="1530"/>
                  </a:lnTo>
                  <a:lnTo>
                    <a:pt x="567" y="1502"/>
                  </a:lnTo>
                  <a:lnTo>
                    <a:pt x="538" y="1474"/>
                  </a:lnTo>
                  <a:lnTo>
                    <a:pt x="453" y="1474"/>
                  </a:lnTo>
                  <a:lnTo>
                    <a:pt x="425" y="1445"/>
                  </a:lnTo>
                  <a:lnTo>
                    <a:pt x="453" y="1417"/>
                  </a:lnTo>
                  <a:lnTo>
                    <a:pt x="538" y="1389"/>
                  </a:lnTo>
                  <a:lnTo>
                    <a:pt x="567" y="1275"/>
                  </a:lnTo>
                  <a:lnTo>
                    <a:pt x="510" y="1190"/>
                  </a:lnTo>
                  <a:lnTo>
                    <a:pt x="510" y="1134"/>
                  </a:lnTo>
                  <a:lnTo>
                    <a:pt x="453" y="1048"/>
                  </a:lnTo>
                  <a:lnTo>
                    <a:pt x="425" y="1077"/>
                  </a:lnTo>
                  <a:lnTo>
                    <a:pt x="368" y="1048"/>
                  </a:lnTo>
                  <a:lnTo>
                    <a:pt x="396" y="992"/>
                  </a:lnTo>
                  <a:lnTo>
                    <a:pt x="368" y="963"/>
                  </a:lnTo>
                  <a:lnTo>
                    <a:pt x="396" y="907"/>
                  </a:lnTo>
                  <a:lnTo>
                    <a:pt x="396" y="793"/>
                  </a:lnTo>
                  <a:lnTo>
                    <a:pt x="340" y="737"/>
                  </a:lnTo>
                  <a:lnTo>
                    <a:pt x="198" y="793"/>
                  </a:lnTo>
                  <a:lnTo>
                    <a:pt x="113" y="793"/>
                  </a:lnTo>
                  <a:lnTo>
                    <a:pt x="141" y="680"/>
                  </a:lnTo>
                  <a:lnTo>
                    <a:pt x="56" y="538"/>
                  </a:lnTo>
                  <a:lnTo>
                    <a:pt x="0" y="396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56" y="311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70" y="255"/>
                  </a:lnTo>
                  <a:lnTo>
                    <a:pt x="141" y="226"/>
                  </a:lnTo>
                  <a:lnTo>
                    <a:pt x="170" y="113"/>
                  </a:lnTo>
                  <a:lnTo>
                    <a:pt x="226" y="170"/>
                  </a:lnTo>
                  <a:lnTo>
                    <a:pt x="226" y="141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311" y="113"/>
                  </a:lnTo>
                  <a:lnTo>
                    <a:pt x="283" y="28"/>
                  </a:lnTo>
                  <a:lnTo>
                    <a:pt x="311" y="0"/>
                  </a:lnTo>
                  <a:lnTo>
                    <a:pt x="396" y="113"/>
                  </a:lnTo>
                  <a:lnTo>
                    <a:pt x="425" y="85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510" y="28"/>
                  </a:lnTo>
                  <a:lnTo>
                    <a:pt x="538" y="0"/>
                  </a:lnTo>
                  <a:lnTo>
                    <a:pt x="595" y="56"/>
                  </a:lnTo>
                  <a:lnTo>
                    <a:pt x="623" y="0"/>
                  </a:lnTo>
                  <a:lnTo>
                    <a:pt x="737" y="85"/>
                  </a:lnTo>
                  <a:lnTo>
                    <a:pt x="793" y="113"/>
                  </a:lnTo>
                  <a:lnTo>
                    <a:pt x="878" y="113"/>
                  </a:lnTo>
                  <a:lnTo>
                    <a:pt x="907" y="56"/>
                  </a:lnTo>
                  <a:lnTo>
                    <a:pt x="963" y="56"/>
                  </a:lnTo>
                  <a:lnTo>
                    <a:pt x="1077" y="56"/>
                  </a:lnTo>
                  <a:lnTo>
                    <a:pt x="1077" y="141"/>
                  </a:lnTo>
                  <a:lnTo>
                    <a:pt x="1048" y="170"/>
                  </a:lnTo>
                  <a:lnTo>
                    <a:pt x="1077" y="226"/>
                  </a:lnTo>
                  <a:lnTo>
                    <a:pt x="1077" y="255"/>
                  </a:lnTo>
                  <a:lnTo>
                    <a:pt x="1105" y="311"/>
                  </a:lnTo>
                  <a:lnTo>
                    <a:pt x="1134" y="311"/>
                  </a:lnTo>
                  <a:lnTo>
                    <a:pt x="1219" y="311"/>
                  </a:lnTo>
                  <a:lnTo>
                    <a:pt x="1219" y="340"/>
                  </a:lnTo>
                  <a:lnTo>
                    <a:pt x="1162" y="453"/>
                  </a:lnTo>
                  <a:lnTo>
                    <a:pt x="1105" y="453"/>
                  </a:lnTo>
                  <a:lnTo>
                    <a:pt x="1048" y="425"/>
                  </a:lnTo>
                  <a:lnTo>
                    <a:pt x="963" y="425"/>
                  </a:lnTo>
                  <a:lnTo>
                    <a:pt x="963" y="481"/>
                  </a:lnTo>
                  <a:lnTo>
                    <a:pt x="935" y="510"/>
                  </a:lnTo>
                  <a:lnTo>
                    <a:pt x="878" y="481"/>
                  </a:lnTo>
                  <a:lnTo>
                    <a:pt x="878" y="538"/>
                  </a:lnTo>
                  <a:lnTo>
                    <a:pt x="822" y="510"/>
                  </a:lnTo>
                  <a:lnTo>
                    <a:pt x="793" y="595"/>
                  </a:lnTo>
                  <a:lnTo>
                    <a:pt x="878" y="652"/>
                  </a:lnTo>
                  <a:lnTo>
                    <a:pt x="850" y="680"/>
                  </a:lnTo>
                  <a:lnTo>
                    <a:pt x="878" y="708"/>
                  </a:lnTo>
                  <a:lnTo>
                    <a:pt x="793" y="737"/>
                  </a:lnTo>
                  <a:lnTo>
                    <a:pt x="878" y="907"/>
                  </a:lnTo>
                  <a:lnTo>
                    <a:pt x="878" y="935"/>
                  </a:lnTo>
                  <a:lnTo>
                    <a:pt x="935" y="992"/>
                  </a:lnTo>
                  <a:lnTo>
                    <a:pt x="935" y="1048"/>
                  </a:lnTo>
                  <a:lnTo>
                    <a:pt x="992" y="1077"/>
                  </a:lnTo>
                  <a:lnTo>
                    <a:pt x="935" y="1077"/>
                  </a:lnTo>
                  <a:lnTo>
                    <a:pt x="907" y="1134"/>
                  </a:lnTo>
                  <a:lnTo>
                    <a:pt x="992" y="1162"/>
                  </a:lnTo>
                  <a:lnTo>
                    <a:pt x="963" y="1190"/>
                  </a:lnTo>
                  <a:lnTo>
                    <a:pt x="992" y="1219"/>
                  </a:lnTo>
                  <a:lnTo>
                    <a:pt x="992" y="1275"/>
                  </a:lnTo>
                  <a:lnTo>
                    <a:pt x="1020" y="1304"/>
                  </a:lnTo>
                  <a:lnTo>
                    <a:pt x="1020" y="1360"/>
                  </a:lnTo>
                  <a:lnTo>
                    <a:pt x="1048" y="1417"/>
                  </a:lnTo>
                  <a:lnTo>
                    <a:pt x="1048" y="1474"/>
                  </a:lnTo>
                  <a:lnTo>
                    <a:pt x="1105" y="1530"/>
                  </a:lnTo>
                  <a:lnTo>
                    <a:pt x="1048" y="1530"/>
                  </a:lnTo>
                  <a:lnTo>
                    <a:pt x="992" y="1559"/>
                  </a:lnTo>
                  <a:lnTo>
                    <a:pt x="935" y="1502"/>
                  </a:lnTo>
                  <a:lnTo>
                    <a:pt x="935" y="1559"/>
                  </a:lnTo>
                  <a:lnTo>
                    <a:pt x="963" y="1587"/>
                  </a:lnTo>
                  <a:lnTo>
                    <a:pt x="963" y="1615"/>
                  </a:lnTo>
                  <a:lnTo>
                    <a:pt x="850" y="1701"/>
                  </a:lnTo>
                  <a:lnTo>
                    <a:pt x="822" y="1757"/>
                  </a:lnTo>
                  <a:lnTo>
                    <a:pt x="822" y="1842"/>
                  </a:lnTo>
                  <a:lnTo>
                    <a:pt x="737" y="1842"/>
                  </a:lnTo>
                  <a:lnTo>
                    <a:pt x="680" y="1871"/>
                  </a:lnTo>
                  <a:lnTo>
                    <a:pt x="680" y="1927"/>
                  </a:lnTo>
                  <a:lnTo>
                    <a:pt x="652" y="19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728" y="4939"/>
              <a:ext cx="1616" cy="1361"/>
            </a:xfrm>
            <a:custGeom>
              <a:avLst/>
              <a:gdLst>
                <a:gd name="T0" fmla="*/ 1531 w 1616"/>
                <a:gd name="T1" fmla="*/ 851 h 1361"/>
                <a:gd name="T2" fmla="*/ 1531 w 1616"/>
                <a:gd name="T3" fmla="*/ 964 h 1361"/>
                <a:gd name="T4" fmla="*/ 1587 w 1616"/>
                <a:gd name="T5" fmla="*/ 1077 h 1361"/>
                <a:gd name="T6" fmla="*/ 1616 w 1616"/>
                <a:gd name="T7" fmla="*/ 1191 h 1361"/>
                <a:gd name="T8" fmla="*/ 1502 w 1616"/>
                <a:gd name="T9" fmla="*/ 1134 h 1361"/>
                <a:gd name="T10" fmla="*/ 1389 w 1616"/>
                <a:gd name="T11" fmla="*/ 1191 h 1361"/>
                <a:gd name="T12" fmla="*/ 1275 w 1616"/>
                <a:gd name="T13" fmla="*/ 1276 h 1361"/>
                <a:gd name="T14" fmla="*/ 1077 w 1616"/>
                <a:gd name="T15" fmla="*/ 1304 h 1361"/>
                <a:gd name="T16" fmla="*/ 964 w 1616"/>
                <a:gd name="T17" fmla="*/ 1304 h 1361"/>
                <a:gd name="T18" fmla="*/ 765 w 1616"/>
                <a:gd name="T19" fmla="*/ 1333 h 1361"/>
                <a:gd name="T20" fmla="*/ 793 w 1616"/>
                <a:gd name="T21" fmla="*/ 1106 h 1361"/>
                <a:gd name="T22" fmla="*/ 708 w 1616"/>
                <a:gd name="T23" fmla="*/ 936 h 1361"/>
                <a:gd name="T24" fmla="*/ 708 w 1616"/>
                <a:gd name="T25" fmla="*/ 794 h 1361"/>
                <a:gd name="T26" fmla="*/ 567 w 1616"/>
                <a:gd name="T27" fmla="*/ 822 h 1361"/>
                <a:gd name="T28" fmla="*/ 595 w 1616"/>
                <a:gd name="T29" fmla="*/ 737 h 1361"/>
                <a:gd name="T30" fmla="*/ 453 w 1616"/>
                <a:gd name="T31" fmla="*/ 652 h 1361"/>
                <a:gd name="T32" fmla="*/ 340 w 1616"/>
                <a:gd name="T33" fmla="*/ 510 h 1361"/>
                <a:gd name="T34" fmla="*/ 255 w 1616"/>
                <a:gd name="T35" fmla="*/ 425 h 1361"/>
                <a:gd name="T36" fmla="*/ 170 w 1616"/>
                <a:gd name="T37" fmla="*/ 284 h 1361"/>
                <a:gd name="T38" fmla="*/ 113 w 1616"/>
                <a:gd name="T39" fmla="*/ 142 h 1361"/>
                <a:gd name="T40" fmla="*/ 28 w 1616"/>
                <a:gd name="T41" fmla="*/ 0 h 1361"/>
                <a:gd name="T42" fmla="*/ 255 w 1616"/>
                <a:gd name="T43" fmla="*/ 85 h 1361"/>
                <a:gd name="T44" fmla="*/ 340 w 1616"/>
                <a:gd name="T45" fmla="*/ 227 h 1361"/>
                <a:gd name="T46" fmla="*/ 510 w 1616"/>
                <a:gd name="T47" fmla="*/ 227 h 1361"/>
                <a:gd name="T48" fmla="*/ 623 w 1616"/>
                <a:gd name="T49" fmla="*/ 255 h 1361"/>
                <a:gd name="T50" fmla="*/ 765 w 1616"/>
                <a:gd name="T51" fmla="*/ 340 h 1361"/>
                <a:gd name="T52" fmla="*/ 879 w 1616"/>
                <a:gd name="T53" fmla="*/ 397 h 1361"/>
                <a:gd name="T54" fmla="*/ 964 w 1616"/>
                <a:gd name="T55" fmla="*/ 255 h 1361"/>
                <a:gd name="T56" fmla="*/ 1049 w 1616"/>
                <a:gd name="T57" fmla="*/ 170 h 1361"/>
                <a:gd name="T58" fmla="*/ 1162 w 1616"/>
                <a:gd name="T59" fmla="*/ 170 h 1361"/>
                <a:gd name="T60" fmla="*/ 1275 w 1616"/>
                <a:gd name="T61" fmla="*/ 255 h 1361"/>
                <a:gd name="T62" fmla="*/ 1332 w 1616"/>
                <a:gd name="T63" fmla="*/ 284 h 1361"/>
                <a:gd name="T64" fmla="*/ 1304 w 1616"/>
                <a:gd name="T65" fmla="*/ 340 h 1361"/>
                <a:gd name="T66" fmla="*/ 1417 w 1616"/>
                <a:gd name="T67" fmla="*/ 369 h 1361"/>
                <a:gd name="T68" fmla="*/ 1389 w 1616"/>
                <a:gd name="T69" fmla="*/ 425 h 1361"/>
                <a:gd name="T70" fmla="*/ 1417 w 1616"/>
                <a:gd name="T71" fmla="*/ 567 h 1361"/>
                <a:gd name="T72" fmla="*/ 1474 w 1616"/>
                <a:gd name="T73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16" h="1361">
                  <a:moveTo>
                    <a:pt x="1474" y="851"/>
                  </a:moveTo>
                  <a:lnTo>
                    <a:pt x="1531" y="851"/>
                  </a:lnTo>
                  <a:lnTo>
                    <a:pt x="1502" y="907"/>
                  </a:lnTo>
                  <a:lnTo>
                    <a:pt x="1531" y="964"/>
                  </a:lnTo>
                  <a:lnTo>
                    <a:pt x="1587" y="1021"/>
                  </a:lnTo>
                  <a:lnTo>
                    <a:pt x="1587" y="1077"/>
                  </a:lnTo>
                  <a:lnTo>
                    <a:pt x="1616" y="1134"/>
                  </a:lnTo>
                  <a:lnTo>
                    <a:pt x="1616" y="1191"/>
                  </a:lnTo>
                  <a:lnTo>
                    <a:pt x="1587" y="1191"/>
                  </a:lnTo>
                  <a:lnTo>
                    <a:pt x="1502" y="1134"/>
                  </a:lnTo>
                  <a:lnTo>
                    <a:pt x="1417" y="1134"/>
                  </a:lnTo>
                  <a:lnTo>
                    <a:pt x="1389" y="1191"/>
                  </a:lnTo>
                  <a:lnTo>
                    <a:pt x="1332" y="1191"/>
                  </a:lnTo>
                  <a:lnTo>
                    <a:pt x="1275" y="1276"/>
                  </a:lnTo>
                  <a:lnTo>
                    <a:pt x="1162" y="1219"/>
                  </a:lnTo>
                  <a:lnTo>
                    <a:pt x="1077" y="1304"/>
                  </a:lnTo>
                  <a:lnTo>
                    <a:pt x="992" y="1333"/>
                  </a:lnTo>
                  <a:lnTo>
                    <a:pt x="964" y="1304"/>
                  </a:lnTo>
                  <a:lnTo>
                    <a:pt x="907" y="1361"/>
                  </a:lnTo>
                  <a:lnTo>
                    <a:pt x="765" y="1333"/>
                  </a:lnTo>
                  <a:lnTo>
                    <a:pt x="793" y="1248"/>
                  </a:lnTo>
                  <a:lnTo>
                    <a:pt x="793" y="1106"/>
                  </a:lnTo>
                  <a:lnTo>
                    <a:pt x="737" y="1021"/>
                  </a:lnTo>
                  <a:lnTo>
                    <a:pt x="708" y="936"/>
                  </a:lnTo>
                  <a:lnTo>
                    <a:pt x="708" y="879"/>
                  </a:lnTo>
                  <a:lnTo>
                    <a:pt x="708" y="794"/>
                  </a:lnTo>
                  <a:lnTo>
                    <a:pt x="652" y="822"/>
                  </a:lnTo>
                  <a:lnTo>
                    <a:pt x="567" y="822"/>
                  </a:lnTo>
                  <a:lnTo>
                    <a:pt x="538" y="766"/>
                  </a:lnTo>
                  <a:lnTo>
                    <a:pt x="595" y="737"/>
                  </a:lnTo>
                  <a:lnTo>
                    <a:pt x="567" y="709"/>
                  </a:lnTo>
                  <a:lnTo>
                    <a:pt x="453" y="652"/>
                  </a:lnTo>
                  <a:lnTo>
                    <a:pt x="397" y="624"/>
                  </a:lnTo>
                  <a:lnTo>
                    <a:pt x="340" y="510"/>
                  </a:lnTo>
                  <a:lnTo>
                    <a:pt x="283" y="454"/>
                  </a:lnTo>
                  <a:lnTo>
                    <a:pt x="255" y="425"/>
                  </a:lnTo>
                  <a:lnTo>
                    <a:pt x="226" y="312"/>
                  </a:lnTo>
                  <a:lnTo>
                    <a:pt x="170" y="284"/>
                  </a:lnTo>
                  <a:lnTo>
                    <a:pt x="85" y="142"/>
                  </a:lnTo>
                  <a:lnTo>
                    <a:pt x="113" y="142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70" y="57"/>
                  </a:lnTo>
                  <a:lnTo>
                    <a:pt x="255" y="85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67" y="255"/>
                  </a:lnTo>
                  <a:lnTo>
                    <a:pt x="623" y="255"/>
                  </a:lnTo>
                  <a:lnTo>
                    <a:pt x="680" y="369"/>
                  </a:lnTo>
                  <a:lnTo>
                    <a:pt x="765" y="340"/>
                  </a:lnTo>
                  <a:lnTo>
                    <a:pt x="822" y="284"/>
                  </a:lnTo>
                  <a:lnTo>
                    <a:pt x="879" y="397"/>
                  </a:lnTo>
                  <a:lnTo>
                    <a:pt x="907" y="255"/>
                  </a:lnTo>
                  <a:lnTo>
                    <a:pt x="964" y="255"/>
                  </a:lnTo>
                  <a:lnTo>
                    <a:pt x="1020" y="227"/>
                  </a:lnTo>
                  <a:lnTo>
                    <a:pt x="1049" y="170"/>
                  </a:lnTo>
                  <a:lnTo>
                    <a:pt x="1077" y="114"/>
                  </a:lnTo>
                  <a:lnTo>
                    <a:pt x="1162" y="170"/>
                  </a:lnTo>
                  <a:lnTo>
                    <a:pt x="1247" y="170"/>
                  </a:lnTo>
                  <a:lnTo>
                    <a:pt x="1275" y="255"/>
                  </a:lnTo>
                  <a:lnTo>
                    <a:pt x="1247" y="284"/>
                  </a:lnTo>
                  <a:lnTo>
                    <a:pt x="1332" y="284"/>
                  </a:lnTo>
                  <a:lnTo>
                    <a:pt x="1332" y="312"/>
                  </a:lnTo>
                  <a:lnTo>
                    <a:pt x="1304" y="340"/>
                  </a:lnTo>
                  <a:lnTo>
                    <a:pt x="1332" y="369"/>
                  </a:lnTo>
                  <a:lnTo>
                    <a:pt x="1417" y="369"/>
                  </a:lnTo>
                  <a:lnTo>
                    <a:pt x="1446" y="397"/>
                  </a:lnTo>
                  <a:lnTo>
                    <a:pt x="1389" y="425"/>
                  </a:lnTo>
                  <a:lnTo>
                    <a:pt x="1360" y="482"/>
                  </a:lnTo>
                  <a:lnTo>
                    <a:pt x="1417" y="567"/>
                  </a:lnTo>
                  <a:lnTo>
                    <a:pt x="1417" y="794"/>
                  </a:lnTo>
                  <a:lnTo>
                    <a:pt x="1474" y="794"/>
                  </a:lnTo>
                  <a:lnTo>
                    <a:pt x="1474" y="85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473" y="5024"/>
              <a:ext cx="1048" cy="1361"/>
            </a:xfrm>
            <a:custGeom>
              <a:avLst/>
              <a:gdLst>
                <a:gd name="T0" fmla="*/ 1020 w 1048"/>
                <a:gd name="T1" fmla="*/ 1248 h 1361"/>
                <a:gd name="T2" fmla="*/ 1048 w 1048"/>
                <a:gd name="T3" fmla="*/ 1163 h 1361"/>
                <a:gd name="T4" fmla="*/ 1048 w 1048"/>
                <a:gd name="T5" fmla="*/ 1021 h 1361"/>
                <a:gd name="T6" fmla="*/ 992 w 1048"/>
                <a:gd name="T7" fmla="*/ 936 h 1361"/>
                <a:gd name="T8" fmla="*/ 963 w 1048"/>
                <a:gd name="T9" fmla="*/ 851 h 1361"/>
                <a:gd name="T10" fmla="*/ 963 w 1048"/>
                <a:gd name="T11" fmla="*/ 709 h 1361"/>
                <a:gd name="T12" fmla="*/ 907 w 1048"/>
                <a:gd name="T13" fmla="*/ 737 h 1361"/>
                <a:gd name="T14" fmla="*/ 822 w 1048"/>
                <a:gd name="T15" fmla="*/ 737 h 1361"/>
                <a:gd name="T16" fmla="*/ 793 w 1048"/>
                <a:gd name="T17" fmla="*/ 681 h 1361"/>
                <a:gd name="T18" fmla="*/ 850 w 1048"/>
                <a:gd name="T19" fmla="*/ 652 h 1361"/>
                <a:gd name="T20" fmla="*/ 822 w 1048"/>
                <a:gd name="T21" fmla="*/ 624 h 1361"/>
                <a:gd name="T22" fmla="*/ 652 w 1048"/>
                <a:gd name="T23" fmla="*/ 539 h 1361"/>
                <a:gd name="T24" fmla="*/ 595 w 1048"/>
                <a:gd name="T25" fmla="*/ 425 h 1361"/>
                <a:gd name="T26" fmla="*/ 510 w 1048"/>
                <a:gd name="T27" fmla="*/ 340 h 1361"/>
                <a:gd name="T28" fmla="*/ 481 w 1048"/>
                <a:gd name="T29" fmla="*/ 227 h 1361"/>
                <a:gd name="T30" fmla="*/ 425 w 1048"/>
                <a:gd name="T31" fmla="*/ 199 h 1361"/>
                <a:gd name="T32" fmla="*/ 340 w 1048"/>
                <a:gd name="T33" fmla="*/ 57 h 1361"/>
                <a:gd name="T34" fmla="*/ 283 w 1048"/>
                <a:gd name="T35" fmla="*/ 85 h 1361"/>
                <a:gd name="T36" fmla="*/ 255 w 1048"/>
                <a:gd name="T37" fmla="*/ 0 h 1361"/>
                <a:gd name="T38" fmla="*/ 170 w 1048"/>
                <a:gd name="T39" fmla="*/ 85 h 1361"/>
                <a:gd name="T40" fmla="*/ 198 w 1048"/>
                <a:gd name="T41" fmla="*/ 142 h 1361"/>
                <a:gd name="T42" fmla="*/ 255 w 1048"/>
                <a:gd name="T43" fmla="*/ 142 h 1361"/>
                <a:gd name="T44" fmla="*/ 198 w 1048"/>
                <a:gd name="T45" fmla="*/ 199 h 1361"/>
                <a:gd name="T46" fmla="*/ 141 w 1048"/>
                <a:gd name="T47" fmla="*/ 199 h 1361"/>
                <a:gd name="T48" fmla="*/ 113 w 1048"/>
                <a:gd name="T49" fmla="*/ 227 h 1361"/>
                <a:gd name="T50" fmla="*/ 170 w 1048"/>
                <a:gd name="T51" fmla="*/ 255 h 1361"/>
                <a:gd name="T52" fmla="*/ 85 w 1048"/>
                <a:gd name="T53" fmla="*/ 284 h 1361"/>
                <a:gd name="T54" fmla="*/ 0 w 1048"/>
                <a:gd name="T55" fmla="*/ 284 h 1361"/>
                <a:gd name="T56" fmla="*/ 0 w 1048"/>
                <a:gd name="T57" fmla="*/ 312 h 1361"/>
                <a:gd name="T58" fmla="*/ 226 w 1048"/>
                <a:gd name="T59" fmla="*/ 369 h 1361"/>
                <a:gd name="T60" fmla="*/ 340 w 1048"/>
                <a:gd name="T61" fmla="*/ 454 h 1361"/>
                <a:gd name="T62" fmla="*/ 340 w 1048"/>
                <a:gd name="T63" fmla="*/ 511 h 1361"/>
                <a:gd name="T64" fmla="*/ 255 w 1048"/>
                <a:gd name="T65" fmla="*/ 511 h 1361"/>
                <a:gd name="T66" fmla="*/ 340 w 1048"/>
                <a:gd name="T67" fmla="*/ 596 h 1361"/>
                <a:gd name="T68" fmla="*/ 396 w 1048"/>
                <a:gd name="T69" fmla="*/ 709 h 1361"/>
                <a:gd name="T70" fmla="*/ 396 w 1048"/>
                <a:gd name="T71" fmla="*/ 851 h 1361"/>
                <a:gd name="T72" fmla="*/ 226 w 1048"/>
                <a:gd name="T73" fmla="*/ 964 h 1361"/>
                <a:gd name="T74" fmla="*/ 170 w 1048"/>
                <a:gd name="T75" fmla="*/ 1021 h 1361"/>
                <a:gd name="T76" fmla="*/ 141 w 1048"/>
                <a:gd name="T77" fmla="*/ 1163 h 1361"/>
                <a:gd name="T78" fmla="*/ 170 w 1048"/>
                <a:gd name="T79" fmla="*/ 1191 h 1361"/>
                <a:gd name="T80" fmla="*/ 141 w 1048"/>
                <a:gd name="T81" fmla="*/ 1248 h 1361"/>
                <a:gd name="T82" fmla="*/ 340 w 1048"/>
                <a:gd name="T83" fmla="*/ 1191 h 1361"/>
                <a:gd name="T84" fmla="*/ 453 w 1048"/>
                <a:gd name="T85" fmla="*/ 1248 h 1361"/>
                <a:gd name="T86" fmla="*/ 510 w 1048"/>
                <a:gd name="T87" fmla="*/ 1219 h 1361"/>
                <a:gd name="T88" fmla="*/ 595 w 1048"/>
                <a:gd name="T89" fmla="*/ 1304 h 1361"/>
                <a:gd name="T90" fmla="*/ 623 w 1048"/>
                <a:gd name="T91" fmla="*/ 1361 h 1361"/>
                <a:gd name="T92" fmla="*/ 737 w 1048"/>
                <a:gd name="T93" fmla="*/ 1361 h 1361"/>
                <a:gd name="T94" fmla="*/ 737 w 1048"/>
                <a:gd name="T95" fmla="*/ 1304 h 1361"/>
                <a:gd name="T96" fmla="*/ 765 w 1048"/>
                <a:gd name="T97" fmla="*/ 1304 h 1361"/>
                <a:gd name="T98" fmla="*/ 793 w 1048"/>
                <a:gd name="T99" fmla="*/ 1276 h 1361"/>
                <a:gd name="T100" fmla="*/ 850 w 1048"/>
                <a:gd name="T101" fmla="*/ 1304 h 1361"/>
                <a:gd name="T102" fmla="*/ 878 w 1048"/>
                <a:gd name="T103" fmla="*/ 1276 h 1361"/>
                <a:gd name="T104" fmla="*/ 935 w 1048"/>
                <a:gd name="T105" fmla="*/ 1276 h 1361"/>
                <a:gd name="T106" fmla="*/ 1020 w 1048"/>
                <a:gd name="T107" fmla="*/ 1248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61">
                  <a:moveTo>
                    <a:pt x="1020" y="1248"/>
                  </a:moveTo>
                  <a:lnTo>
                    <a:pt x="1048" y="1163"/>
                  </a:lnTo>
                  <a:lnTo>
                    <a:pt x="1048" y="1021"/>
                  </a:lnTo>
                  <a:lnTo>
                    <a:pt x="992" y="936"/>
                  </a:lnTo>
                  <a:lnTo>
                    <a:pt x="963" y="851"/>
                  </a:lnTo>
                  <a:lnTo>
                    <a:pt x="963" y="709"/>
                  </a:lnTo>
                  <a:lnTo>
                    <a:pt x="907" y="737"/>
                  </a:lnTo>
                  <a:lnTo>
                    <a:pt x="822" y="737"/>
                  </a:lnTo>
                  <a:lnTo>
                    <a:pt x="793" y="681"/>
                  </a:lnTo>
                  <a:lnTo>
                    <a:pt x="850" y="652"/>
                  </a:lnTo>
                  <a:lnTo>
                    <a:pt x="822" y="624"/>
                  </a:lnTo>
                  <a:lnTo>
                    <a:pt x="652" y="539"/>
                  </a:lnTo>
                  <a:lnTo>
                    <a:pt x="595" y="425"/>
                  </a:lnTo>
                  <a:lnTo>
                    <a:pt x="510" y="340"/>
                  </a:lnTo>
                  <a:lnTo>
                    <a:pt x="481" y="227"/>
                  </a:lnTo>
                  <a:lnTo>
                    <a:pt x="425" y="199"/>
                  </a:lnTo>
                  <a:lnTo>
                    <a:pt x="340" y="57"/>
                  </a:lnTo>
                  <a:lnTo>
                    <a:pt x="283" y="85"/>
                  </a:lnTo>
                  <a:lnTo>
                    <a:pt x="255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255" y="142"/>
                  </a:lnTo>
                  <a:lnTo>
                    <a:pt x="198" y="199"/>
                  </a:lnTo>
                  <a:lnTo>
                    <a:pt x="141" y="199"/>
                  </a:lnTo>
                  <a:lnTo>
                    <a:pt x="113" y="227"/>
                  </a:lnTo>
                  <a:lnTo>
                    <a:pt x="170" y="255"/>
                  </a:lnTo>
                  <a:lnTo>
                    <a:pt x="85" y="284"/>
                  </a:lnTo>
                  <a:lnTo>
                    <a:pt x="0" y="284"/>
                  </a:lnTo>
                  <a:lnTo>
                    <a:pt x="0" y="312"/>
                  </a:lnTo>
                  <a:lnTo>
                    <a:pt x="226" y="369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55" y="511"/>
                  </a:lnTo>
                  <a:lnTo>
                    <a:pt x="340" y="596"/>
                  </a:lnTo>
                  <a:lnTo>
                    <a:pt x="396" y="709"/>
                  </a:lnTo>
                  <a:lnTo>
                    <a:pt x="396" y="851"/>
                  </a:lnTo>
                  <a:lnTo>
                    <a:pt x="226" y="964"/>
                  </a:lnTo>
                  <a:lnTo>
                    <a:pt x="170" y="1021"/>
                  </a:lnTo>
                  <a:lnTo>
                    <a:pt x="141" y="1163"/>
                  </a:lnTo>
                  <a:lnTo>
                    <a:pt x="170" y="1191"/>
                  </a:lnTo>
                  <a:lnTo>
                    <a:pt x="141" y="1248"/>
                  </a:lnTo>
                  <a:lnTo>
                    <a:pt x="340" y="1191"/>
                  </a:lnTo>
                  <a:lnTo>
                    <a:pt x="453" y="1248"/>
                  </a:lnTo>
                  <a:lnTo>
                    <a:pt x="510" y="1219"/>
                  </a:lnTo>
                  <a:lnTo>
                    <a:pt x="595" y="1304"/>
                  </a:lnTo>
                  <a:lnTo>
                    <a:pt x="623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765" y="1304"/>
                  </a:lnTo>
                  <a:lnTo>
                    <a:pt x="793" y="1276"/>
                  </a:lnTo>
                  <a:lnTo>
                    <a:pt x="850" y="1304"/>
                  </a:lnTo>
                  <a:lnTo>
                    <a:pt x="878" y="1276"/>
                  </a:lnTo>
                  <a:lnTo>
                    <a:pt x="935" y="1276"/>
                  </a:lnTo>
                  <a:lnTo>
                    <a:pt x="1020" y="124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614" y="6215"/>
              <a:ext cx="596" cy="425"/>
            </a:xfrm>
            <a:custGeom>
              <a:avLst/>
              <a:gdLst>
                <a:gd name="T0" fmla="*/ 0 w 596"/>
                <a:gd name="T1" fmla="*/ 57 h 425"/>
                <a:gd name="T2" fmla="*/ 199 w 596"/>
                <a:gd name="T3" fmla="*/ 0 h 425"/>
                <a:gd name="T4" fmla="*/ 312 w 596"/>
                <a:gd name="T5" fmla="*/ 57 h 425"/>
                <a:gd name="T6" fmla="*/ 369 w 596"/>
                <a:gd name="T7" fmla="*/ 28 h 425"/>
                <a:gd name="T8" fmla="*/ 454 w 596"/>
                <a:gd name="T9" fmla="*/ 113 h 425"/>
                <a:gd name="T10" fmla="*/ 482 w 596"/>
                <a:gd name="T11" fmla="*/ 170 h 425"/>
                <a:gd name="T12" fmla="*/ 596 w 596"/>
                <a:gd name="T13" fmla="*/ 170 h 425"/>
                <a:gd name="T14" fmla="*/ 567 w 596"/>
                <a:gd name="T15" fmla="*/ 227 h 425"/>
                <a:gd name="T16" fmla="*/ 539 w 596"/>
                <a:gd name="T17" fmla="*/ 340 h 425"/>
                <a:gd name="T18" fmla="*/ 482 w 596"/>
                <a:gd name="T19" fmla="*/ 312 h 425"/>
                <a:gd name="T20" fmla="*/ 369 w 596"/>
                <a:gd name="T21" fmla="*/ 340 h 425"/>
                <a:gd name="T22" fmla="*/ 255 w 596"/>
                <a:gd name="T23" fmla="*/ 340 h 425"/>
                <a:gd name="T24" fmla="*/ 114 w 596"/>
                <a:gd name="T25" fmla="*/ 425 h 425"/>
                <a:gd name="T26" fmla="*/ 29 w 596"/>
                <a:gd name="T27" fmla="*/ 368 h 425"/>
                <a:gd name="T28" fmla="*/ 29 w 596"/>
                <a:gd name="T29" fmla="*/ 312 h 425"/>
                <a:gd name="T30" fmla="*/ 85 w 596"/>
                <a:gd name="T31" fmla="*/ 255 h 425"/>
                <a:gd name="T32" fmla="*/ 85 w 596"/>
                <a:gd name="T33" fmla="*/ 170 h 425"/>
                <a:gd name="T34" fmla="*/ 57 w 596"/>
                <a:gd name="T35" fmla="*/ 113 h 425"/>
                <a:gd name="T36" fmla="*/ 0 w 596"/>
                <a:gd name="T3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6" h="425">
                  <a:moveTo>
                    <a:pt x="0" y="57"/>
                  </a:moveTo>
                  <a:lnTo>
                    <a:pt x="199" y="0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113"/>
                  </a:lnTo>
                  <a:lnTo>
                    <a:pt x="482" y="170"/>
                  </a:lnTo>
                  <a:lnTo>
                    <a:pt x="596" y="170"/>
                  </a:lnTo>
                  <a:lnTo>
                    <a:pt x="567" y="227"/>
                  </a:lnTo>
                  <a:lnTo>
                    <a:pt x="539" y="340"/>
                  </a:lnTo>
                  <a:lnTo>
                    <a:pt x="482" y="312"/>
                  </a:lnTo>
                  <a:lnTo>
                    <a:pt x="369" y="340"/>
                  </a:lnTo>
                  <a:lnTo>
                    <a:pt x="255" y="340"/>
                  </a:lnTo>
                  <a:lnTo>
                    <a:pt x="114" y="425"/>
                  </a:lnTo>
                  <a:lnTo>
                    <a:pt x="29" y="368"/>
                  </a:lnTo>
                  <a:lnTo>
                    <a:pt x="29" y="312"/>
                  </a:lnTo>
                  <a:lnTo>
                    <a:pt x="85" y="255"/>
                  </a:lnTo>
                  <a:lnTo>
                    <a:pt x="85" y="170"/>
                  </a:lnTo>
                  <a:lnTo>
                    <a:pt x="57" y="113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558" y="6442"/>
              <a:ext cx="1162" cy="1389"/>
            </a:xfrm>
            <a:custGeom>
              <a:avLst/>
              <a:gdLst>
                <a:gd name="T0" fmla="*/ 680 w 1162"/>
                <a:gd name="T1" fmla="*/ 56 h 1389"/>
                <a:gd name="T2" fmla="*/ 765 w 1162"/>
                <a:gd name="T3" fmla="*/ 113 h 1389"/>
                <a:gd name="T4" fmla="*/ 850 w 1162"/>
                <a:gd name="T5" fmla="*/ 113 h 1389"/>
                <a:gd name="T6" fmla="*/ 963 w 1162"/>
                <a:gd name="T7" fmla="*/ 85 h 1389"/>
                <a:gd name="T8" fmla="*/ 963 w 1162"/>
                <a:gd name="T9" fmla="*/ 170 h 1389"/>
                <a:gd name="T10" fmla="*/ 1049 w 1162"/>
                <a:gd name="T11" fmla="*/ 227 h 1389"/>
                <a:gd name="T12" fmla="*/ 1077 w 1162"/>
                <a:gd name="T13" fmla="*/ 283 h 1389"/>
                <a:gd name="T14" fmla="*/ 1105 w 1162"/>
                <a:gd name="T15" fmla="*/ 397 h 1389"/>
                <a:gd name="T16" fmla="*/ 1134 w 1162"/>
                <a:gd name="T17" fmla="*/ 453 h 1389"/>
                <a:gd name="T18" fmla="*/ 1049 w 1162"/>
                <a:gd name="T19" fmla="*/ 595 h 1389"/>
                <a:gd name="T20" fmla="*/ 850 w 1162"/>
                <a:gd name="T21" fmla="*/ 794 h 1389"/>
                <a:gd name="T22" fmla="*/ 793 w 1162"/>
                <a:gd name="T23" fmla="*/ 935 h 1389"/>
                <a:gd name="T24" fmla="*/ 793 w 1162"/>
                <a:gd name="T25" fmla="*/ 1105 h 1389"/>
                <a:gd name="T26" fmla="*/ 652 w 1162"/>
                <a:gd name="T27" fmla="*/ 1332 h 1389"/>
                <a:gd name="T28" fmla="*/ 340 w 1162"/>
                <a:gd name="T29" fmla="*/ 1389 h 1389"/>
                <a:gd name="T30" fmla="*/ 198 w 1162"/>
                <a:gd name="T31" fmla="*/ 1389 h 1389"/>
                <a:gd name="T32" fmla="*/ 255 w 1162"/>
                <a:gd name="T33" fmla="*/ 1304 h 1389"/>
                <a:gd name="T34" fmla="*/ 311 w 1162"/>
                <a:gd name="T35" fmla="*/ 1275 h 1389"/>
                <a:gd name="T36" fmla="*/ 396 w 1162"/>
                <a:gd name="T37" fmla="*/ 1219 h 1389"/>
                <a:gd name="T38" fmla="*/ 453 w 1162"/>
                <a:gd name="T39" fmla="*/ 1247 h 1389"/>
                <a:gd name="T40" fmla="*/ 623 w 1162"/>
                <a:gd name="T41" fmla="*/ 1134 h 1389"/>
                <a:gd name="T42" fmla="*/ 482 w 1162"/>
                <a:gd name="T43" fmla="*/ 1020 h 1389"/>
                <a:gd name="T44" fmla="*/ 623 w 1162"/>
                <a:gd name="T45" fmla="*/ 907 h 1389"/>
                <a:gd name="T46" fmla="*/ 680 w 1162"/>
                <a:gd name="T47" fmla="*/ 765 h 1389"/>
                <a:gd name="T48" fmla="*/ 652 w 1162"/>
                <a:gd name="T49" fmla="*/ 680 h 1389"/>
                <a:gd name="T50" fmla="*/ 623 w 1162"/>
                <a:gd name="T51" fmla="*/ 623 h 1389"/>
                <a:gd name="T52" fmla="*/ 510 w 1162"/>
                <a:gd name="T53" fmla="*/ 708 h 1389"/>
                <a:gd name="T54" fmla="*/ 396 w 1162"/>
                <a:gd name="T55" fmla="*/ 737 h 1389"/>
                <a:gd name="T56" fmla="*/ 368 w 1162"/>
                <a:gd name="T57" fmla="*/ 652 h 1389"/>
                <a:gd name="T58" fmla="*/ 396 w 1162"/>
                <a:gd name="T59" fmla="*/ 453 h 1389"/>
                <a:gd name="T60" fmla="*/ 141 w 1162"/>
                <a:gd name="T61" fmla="*/ 595 h 1389"/>
                <a:gd name="T62" fmla="*/ 0 w 1162"/>
                <a:gd name="T63" fmla="*/ 567 h 1389"/>
                <a:gd name="T64" fmla="*/ 85 w 1162"/>
                <a:gd name="T65" fmla="*/ 567 h 1389"/>
                <a:gd name="T66" fmla="*/ 141 w 1162"/>
                <a:gd name="T67" fmla="*/ 482 h 1389"/>
                <a:gd name="T68" fmla="*/ 85 w 1162"/>
                <a:gd name="T69" fmla="*/ 340 h 1389"/>
                <a:gd name="T70" fmla="*/ 170 w 1162"/>
                <a:gd name="T71" fmla="*/ 198 h 1389"/>
                <a:gd name="T72" fmla="*/ 425 w 1162"/>
                <a:gd name="T73" fmla="*/ 113 h 1389"/>
                <a:gd name="T74" fmla="*/ 595 w 1162"/>
                <a:gd name="T75" fmla="*/ 113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2" h="1389">
                  <a:moveTo>
                    <a:pt x="623" y="0"/>
                  </a:moveTo>
                  <a:lnTo>
                    <a:pt x="680" y="56"/>
                  </a:lnTo>
                  <a:lnTo>
                    <a:pt x="708" y="28"/>
                  </a:lnTo>
                  <a:lnTo>
                    <a:pt x="765" y="113"/>
                  </a:lnTo>
                  <a:lnTo>
                    <a:pt x="822" y="85"/>
                  </a:lnTo>
                  <a:lnTo>
                    <a:pt x="850" y="113"/>
                  </a:lnTo>
                  <a:lnTo>
                    <a:pt x="878" y="85"/>
                  </a:lnTo>
                  <a:lnTo>
                    <a:pt x="963" y="85"/>
                  </a:lnTo>
                  <a:lnTo>
                    <a:pt x="935" y="141"/>
                  </a:lnTo>
                  <a:lnTo>
                    <a:pt x="963" y="170"/>
                  </a:lnTo>
                  <a:lnTo>
                    <a:pt x="963" y="227"/>
                  </a:lnTo>
                  <a:lnTo>
                    <a:pt x="1049" y="227"/>
                  </a:lnTo>
                  <a:lnTo>
                    <a:pt x="1077" y="255"/>
                  </a:lnTo>
                  <a:lnTo>
                    <a:pt x="1077" y="283"/>
                  </a:lnTo>
                  <a:lnTo>
                    <a:pt x="1134" y="340"/>
                  </a:lnTo>
                  <a:lnTo>
                    <a:pt x="1105" y="397"/>
                  </a:lnTo>
                  <a:lnTo>
                    <a:pt x="1162" y="397"/>
                  </a:lnTo>
                  <a:lnTo>
                    <a:pt x="1134" y="453"/>
                  </a:lnTo>
                  <a:lnTo>
                    <a:pt x="1162" y="482"/>
                  </a:lnTo>
                  <a:lnTo>
                    <a:pt x="1049" y="595"/>
                  </a:lnTo>
                  <a:lnTo>
                    <a:pt x="992" y="595"/>
                  </a:lnTo>
                  <a:lnTo>
                    <a:pt x="850" y="794"/>
                  </a:lnTo>
                  <a:lnTo>
                    <a:pt x="850" y="907"/>
                  </a:lnTo>
                  <a:lnTo>
                    <a:pt x="793" y="935"/>
                  </a:lnTo>
                  <a:lnTo>
                    <a:pt x="793" y="1020"/>
                  </a:lnTo>
                  <a:lnTo>
                    <a:pt x="793" y="1105"/>
                  </a:lnTo>
                  <a:lnTo>
                    <a:pt x="765" y="1219"/>
                  </a:lnTo>
                  <a:lnTo>
                    <a:pt x="652" y="1332"/>
                  </a:lnTo>
                  <a:lnTo>
                    <a:pt x="482" y="1389"/>
                  </a:lnTo>
                  <a:lnTo>
                    <a:pt x="340" y="1389"/>
                  </a:lnTo>
                  <a:lnTo>
                    <a:pt x="311" y="1360"/>
                  </a:lnTo>
                  <a:lnTo>
                    <a:pt x="198" y="1389"/>
                  </a:lnTo>
                  <a:lnTo>
                    <a:pt x="85" y="1332"/>
                  </a:lnTo>
                  <a:lnTo>
                    <a:pt x="255" y="1304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396" y="1275"/>
                  </a:lnTo>
                  <a:lnTo>
                    <a:pt x="396" y="1219"/>
                  </a:lnTo>
                  <a:lnTo>
                    <a:pt x="453" y="1190"/>
                  </a:lnTo>
                  <a:lnTo>
                    <a:pt x="453" y="1247"/>
                  </a:lnTo>
                  <a:lnTo>
                    <a:pt x="567" y="1247"/>
                  </a:lnTo>
                  <a:lnTo>
                    <a:pt x="623" y="1134"/>
                  </a:lnTo>
                  <a:lnTo>
                    <a:pt x="538" y="1134"/>
                  </a:lnTo>
                  <a:lnTo>
                    <a:pt x="482" y="1020"/>
                  </a:lnTo>
                  <a:lnTo>
                    <a:pt x="538" y="907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65"/>
                  </a:lnTo>
                  <a:lnTo>
                    <a:pt x="652" y="708"/>
                  </a:lnTo>
                  <a:lnTo>
                    <a:pt x="652" y="680"/>
                  </a:lnTo>
                  <a:lnTo>
                    <a:pt x="652" y="652"/>
                  </a:lnTo>
                  <a:lnTo>
                    <a:pt x="623" y="623"/>
                  </a:lnTo>
                  <a:lnTo>
                    <a:pt x="567" y="708"/>
                  </a:lnTo>
                  <a:lnTo>
                    <a:pt x="510" y="708"/>
                  </a:lnTo>
                  <a:lnTo>
                    <a:pt x="510" y="765"/>
                  </a:lnTo>
                  <a:lnTo>
                    <a:pt x="396" y="737"/>
                  </a:lnTo>
                  <a:lnTo>
                    <a:pt x="453" y="680"/>
                  </a:lnTo>
                  <a:lnTo>
                    <a:pt x="368" y="652"/>
                  </a:lnTo>
                  <a:lnTo>
                    <a:pt x="396" y="567"/>
                  </a:lnTo>
                  <a:lnTo>
                    <a:pt x="396" y="453"/>
                  </a:lnTo>
                  <a:lnTo>
                    <a:pt x="311" y="567"/>
                  </a:lnTo>
                  <a:lnTo>
                    <a:pt x="141" y="595"/>
                  </a:lnTo>
                  <a:lnTo>
                    <a:pt x="85" y="595"/>
                  </a:lnTo>
                  <a:lnTo>
                    <a:pt x="0" y="567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113" y="538"/>
                  </a:lnTo>
                  <a:lnTo>
                    <a:pt x="141" y="482"/>
                  </a:lnTo>
                  <a:lnTo>
                    <a:pt x="85" y="453"/>
                  </a:lnTo>
                  <a:lnTo>
                    <a:pt x="85" y="340"/>
                  </a:lnTo>
                  <a:lnTo>
                    <a:pt x="170" y="283"/>
                  </a:lnTo>
                  <a:lnTo>
                    <a:pt x="170" y="198"/>
                  </a:lnTo>
                  <a:lnTo>
                    <a:pt x="311" y="113"/>
                  </a:lnTo>
                  <a:lnTo>
                    <a:pt x="425" y="113"/>
                  </a:lnTo>
                  <a:lnTo>
                    <a:pt x="538" y="85"/>
                  </a:lnTo>
                  <a:lnTo>
                    <a:pt x="595" y="113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74" y="6895"/>
              <a:ext cx="964" cy="879"/>
            </a:xfrm>
            <a:custGeom>
              <a:avLst/>
              <a:gdLst>
                <a:gd name="T0" fmla="*/ 369 w 964"/>
                <a:gd name="T1" fmla="*/ 879 h 879"/>
                <a:gd name="T2" fmla="*/ 539 w 964"/>
                <a:gd name="T3" fmla="*/ 851 h 879"/>
                <a:gd name="T4" fmla="*/ 539 w 964"/>
                <a:gd name="T5" fmla="*/ 822 h 879"/>
                <a:gd name="T6" fmla="*/ 680 w 964"/>
                <a:gd name="T7" fmla="*/ 822 h 879"/>
                <a:gd name="T8" fmla="*/ 680 w 964"/>
                <a:gd name="T9" fmla="*/ 766 h 879"/>
                <a:gd name="T10" fmla="*/ 737 w 964"/>
                <a:gd name="T11" fmla="*/ 737 h 879"/>
                <a:gd name="T12" fmla="*/ 737 w 964"/>
                <a:gd name="T13" fmla="*/ 794 h 879"/>
                <a:gd name="T14" fmla="*/ 851 w 964"/>
                <a:gd name="T15" fmla="*/ 794 h 879"/>
                <a:gd name="T16" fmla="*/ 907 w 964"/>
                <a:gd name="T17" fmla="*/ 681 h 879"/>
                <a:gd name="T18" fmla="*/ 822 w 964"/>
                <a:gd name="T19" fmla="*/ 681 h 879"/>
                <a:gd name="T20" fmla="*/ 766 w 964"/>
                <a:gd name="T21" fmla="*/ 567 h 879"/>
                <a:gd name="T22" fmla="*/ 822 w 964"/>
                <a:gd name="T23" fmla="*/ 454 h 879"/>
                <a:gd name="T24" fmla="*/ 907 w 964"/>
                <a:gd name="T25" fmla="*/ 454 h 879"/>
                <a:gd name="T26" fmla="*/ 907 w 964"/>
                <a:gd name="T27" fmla="*/ 369 h 879"/>
                <a:gd name="T28" fmla="*/ 964 w 964"/>
                <a:gd name="T29" fmla="*/ 312 h 879"/>
                <a:gd name="T30" fmla="*/ 936 w 964"/>
                <a:gd name="T31" fmla="*/ 255 h 879"/>
                <a:gd name="T32" fmla="*/ 936 w 964"/>
                <a:gd name="T33" fmla="*/ 199 h 879"/>
                <a:gd name="T34" fmla="*/ 907 w 964"/>
                <a:gd name="T35" fmla="*/ 170 h 879"/>
                <a:gd name="T36" fmla="*/ 851 w 964"/>
                <a:gd name="T37" fmla="*/ 255 h 879"/>
                <a:gd name="T38" fmla="*/ 794 w 964"/>
                <a:gd name="T39" fmla="*/ 255 h 879"/>
                <a:gd name="T40" fmla="*/ 794 w 964"/>
                <a:gd name="T41" fmla="*/ 312 h 879"/>
                <a:gd name="T42" fmla="*/ 680 w 964"/>
                <a:gd name="T43" fmla="*/ 284 h 879"/>
                <a:gd name="T44" fmla="*/ 737 w 964"/>
                <a:gd name="T45" fmla="*/ 227 h 879"/>
                <a:gd name="T46" fmla="*/ 652 w 964"/>
                <a:gd name="T47" fmla="*/ 199 h 879"/>
                <a:gd name="T48" fmla="*/ 680 w 964"/>
                <a:gd name="T49" fmla="*/ 114 h 879"/>
                <a:gd name="T50" fmla="*/ 680 w 964"/>
                <a:gd name="T51" fmla="*/ 0 h 879"/>
                <a:gd name="T52" fmla="*/ 595 w 964"/>
                <a:gd name="T53" fmla="*/ 114 h 879"/>
                <a:gd name="T54" fmla="*/ 425 w 964"/>
                <a:gd name="T55" fmla="*/ 142 h 879"/>
                <a:gd name="T56" fmla="*/ 454 w 964"/>
                <a:gd name="T57" fmla="*/ 199 h 879"/>
                <a:gd name="T58" fmla="*/ 510 w 964"/>
                <a:gd name="T59" fmla="*/ 199 h 879"/>
                <a:gd name="T60" fmla="*/ 539 w 964"/>
                <a:gd name="T61" fmla="*/ 255 h 879"/>
                <a:gd name="T62" fmla="*/ 539 w 964"/>
                <a:gd name="T63" fmla="*/ 369 h 879"/>
                <a:gd name="T64" fmla="*/ 510 w 964"/>
                <a:gd name="T65" fmla="*/ 426 h 879"/>
                <a:gd name="T66" fmla="*/ 482 w 964"/>
                <a:gd name="T67" fmla="*/ 426 h 879"/>
                <a:gd name="T68" fmla="*/ 482 w 964"/>
                <a:gd name="T69" fmla="*/ 369 h 879"/>
                <a:gd name="T70" fmla="*/ 397 w 964"/>
                <a:gd name="T71" fmla="*/ 397 h 879"/>
                <a:gd name="T72" fmla="*/ 369 w 964"/>
                <a:gd name="T73" fmla="*/ 482 h 879"/>
                <a:gd name="T74" fmla="*/ 312 w 964"/>
                <a:gd name="T75" fmla="*/ 482 h 879"/>
                <a:gd name="T76" fmla="*/ 199 w 964"/>
                <a:gd name="T77" fmla="*/ 511 h 879"/>
                <a:gd name="T78" fmla="*/ 170 w 964"/>
                <a:gd name="T79" fmla="*/ 482 h 879"/>
                <a:gd name="T80" fmla="*/ 113 w 964"/>
                <a:gd name="T81" fmla="*/ 482 h 879"/>
                <a:gd name="T82" fmla="*/ 57 w 964"/>
                <a:gd name="T83" fmla="*/ 511 h 879"/>
                <a:gd name="T84" fmla="*/ 28 w 964"/>
                <a:gd name="T85" fmla="*/ 482 h 879"/>
                <a:gd name="T86" fmla="*/ 0 w 964"/>
                <a:gd name="T87" fmla="*/ 482 h 879"/>
                <a:gd name="T88" fmla="*/ 28 w 964"/>
                <a:gd name="T89" fmla="*/ 567 h 879"/>
                <a:gd name="T90" fmla="*/ 113 w 964"/>
                <a:gd name="T91" fmla="*/ 624 h 879"/>
                <a:gd name="T92" fmla="*/ 170 w 964"/>
                <a:gd name="T93" fmla="*/ 624 h 879"/>
                <a:gd name="T94" fmla="*/ 312 w 964"/>
                <a:gd name="T95" fmla="*/ 681 h 879"/>
                <a:gd name="T96" fmla="*/ 397 w 964"/>
                <a:gd name="T97" fmla="*/ 766 h 879"/>
                <a:gd name="T98" fmla="*/ 369 w 964"/>
                <a:gd name="T99" fmla="*/ 822 h 879"/>
                <a:gd name="T100" fmla="*/ 369 w 964"/>
                <a:gd name="T101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879">
                  <a:moveTo>
                    <a:pt x="369" y="879"/>
                  </a:moveTo>
                  <a:lnTo>
                    <a:pt x="539" y="851"/>
                  </a:lnTo>
                  <a:lnTo>
                    <a:pt x="539" y="822"/>
                  </a:lnTo>
                  <a:lnTo>
                    <a:pt x="680" y="822"/>
                  </a:lnTo>
                  <a:lnTo>
                    <a:pt x="680" y="766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851" y="794"/>
                  </a:lnTo>
                  <a:lnTo>
                    <a:pt x="907" y="681"/>
                  </a:lnTo>
                  <a:lnTo>
                    <a:pt x="822" y="681"/>
                  </a:lnTo>
                  <a:lnTo>
                    <a:pt x="766" y="567"/>
                  </a:lnTo>
                  <a:lnTo>
                    <a:pt x="822" y="454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964" y="312"/>
                  </a:lnTo>
                  <a:lnTo>
                    <a:pt x="936" y="255"/>
                  </a:lnTo>
                  <a:lnTo>
                    <a:pt x="936" y="199"/>
                  </a:lnTo>
                  <a:lnTo>
                    <a:pt x="907" y="170"/>
                  </a:lnTo>
                  <a:lnTo>
                    <a:pt x="851" y="255"/>
                  </a:lnTo>
                  <a:lnTo>
                    <a:pt x="794" y="255"/>
                  </a:lnTo>
                  <a:lnTo>
                    <a:pt x="794" y="312"/>
                  </a:lnTo>
                  <a:lnTo>
                    <a:pt x="680" y="284"/>
                  </a:lnTo>
                  <a:lnTo>
                    <a:pt x="737" y="227"/>
                  </a:lnTo>
                  <a:lnTo>
                    <a:pt x="652" y="199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95" y="114"/>
                  </a:lnTo>
                  <a:lnTo>
                    <a:pt x="425" y="142"/>
                  </a:lnTo>
                  <a:lnTo>
                    <a:pt x="454" y="199"/>
                  </a:lnTo>
                  <a:lnTo>
                    <a:pt x="510" y="199"/>
                  </a:lnTo>
                  <a:lnTo>
                    <a:pt x="539" y="255"/>
                  </a:lnTo>
                  <a:lnTo>
                    <a:pt x="539" y="369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369"/>
                  </a:lnTo>
                  <a:lnTo>
                    <a:pt x="397" y="397"/>
                  </a:lnTo>
                  <a:lnTo>
                    <a:pt x="369" y="482"/>
                  </a:lnTo>
                  <a:lnTo>
                    <a:pt x="312" y="482"/>
                  </a:lnTo>
                  <a:lnTo>
                    <a:pt x="199" y="511"/>
                  </a:lnTo>
                  <a:lnTo>
                    <a:pt x="170" y="482"/>
                  </a:lnTo>
                  <a:lnTo>
                    <a:pt x="113" y="482"/>
                  </a:lnTo>
                  <a:lnTo>
                    <a:pt x="57" y="511"/>
                  </a:lnTo>
                  <a:lnTo>
                    <a:pt x="28" y="482"/>
                  </a:lnTo>
                  <a:lnTo>
                    <a:pt x="0" y="482"/>
                  </a:lnTo>
                  <a:lnTo>
                    <a:pt x="28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312" y="681"/>
                  </a:lnTo>
                  <a:lnTo>
                    <a:pt x="397" y="766"/>
                  </a:lnTo>
                  <a:lnTo>
                    <a:pt x="369" y="822"/>
                  </a:lnTo>
                  <a:lnTo>
                    <a:pt x="369" y="87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1181" y="6073"/>
              <a:ext cx="1446" cy="851"/>
            </a:xfrm>
            <a:custGeom>
              <a:avLst/>
              <a:gdLst>
                <a:gd name="T0" fmla="*/ 511 w 1446"/>
                <a:gd name="T1" fmla="*/ 822 h 851"/>
                <a:gd name="T2" fmla="*/ 482 w 1446"/>
                <a:gd name="T3" fmla="*/ 766 h 851"/>
                <a:gd name="T4" fmla="*/ 454 w 1446"/>
                <a:gd name="T5" fmla="*/ 652 h 851"/>
                <a:gd name="T6" fmla="*/ 426 w 1446"/>
                <a:gd name="T7" fmla="*/ 596 h 851"/>
                <a:gd name="T8" fmla="*/ 340 w 1446"/>
                <a:gd name="T9" fmla="*/ 539 h 851"/>
                <a:gd name="T10" fmla="*/ 340 w 1446"/>
                <a:gd name="T11" fmla="*/ 454 h 851"/>
                <a:gd name="T12" fmla="*/ 227 w 1446"/>
                <a:gd name="T13" fmla="*/ 482 h 851"/>
                <a:gd name="T14" fmla="*/ 142 w 1446"/>
                <a:gd name="T15" fmla="*/ 482 h 851"/>
                <a:gd name="T16" fmla="*/ 57 w 1446"/>
                <a:gd name="T17" fmla="*/ 425 h 851"/>
                <a:gd name="T18" fmla="*/ 29 w 1446"/>
                <a:gd name="T19" fmla="*/ 312 h 851"/>
                <a:gd name="T20" fmla="*/ 57 w 1446"/>
                <a:gd name="T21" fmla="*/ 255 h 851"/>
                <a:gd name="T22" fmla="*/ 142 w 1446"/>
                <a:gd name="T23" fmla="*/ 255 h 851"/>
                <a:gd name="T24" fmla="*/ 227 w 1446"/>
                <a:gd name="T25" fmla="*/ 227 h 851"/>
                <a:gd name="T26" fmla="*/ 454 w 1446"/>
                <a:gd name="T27" fmla="*/ 227 h 851"/>
                <a:gd name="T28" fmla="*/ 539 w 1446"/>
                <a:gd name="T29" fmla="*/ 199 h 851"/>
                <a:gd name="T30" fmla="*/ 709 w 1446"/>
                <a:gd name="T31" fmla="*/ 85 h 851"/>
                <a:gd name="T32" fmla="*/ 879 w 1446"/>
                <a:gd name="T33" fmla="*/ 57 h 851"/>
                <a:gd name="T34" fmla="*/ 964 w 1446"/>
                <a:gd name="T35" fmla="*/ 0 h 851"/>
                <a:gd name="T36" fmla="*/ 1134 w 1446"/>
                <a:gd name="T37" fmla="*/ 57 h 851"/>
                <a:gd name="T38" fmla="*/ 1191 w 1446"/>
                <a:gd name="T39" fmla="*/ 85 h 851"/>
                <a:gd name="T40" fmla="*/ 1248 w 1446"/>
                <a:gd name="T41" fmla="*/ 142 h 851"/>
                <a:gd name="T42" fmla="*/ 1304 w 1446"/>
                <a:gd name="T43" fmla="*/ 114 h 851"/>
                <a:gd name="T44" fmla="*/ 1389 w 1446"/>
                <a:gd name="T45" fmla="*/ 170 h 851"/>
                <a:gd name="T46" fmla="*/ 1446 w 1446"/>
                <a:gd name="T47" fmla="*/ 227 h 851"/>
                <a:gd name="T48" fmla="*/ 1446 w 1446"/>
                <a:gd name="T49" fmla="*/ 312 h 851"/>
                <a:gd name="T50" fmla="*/ 1446 w 1446"/>
                <a:gd name="T51" fmla="*/ 369 h 851"/>
                <a:gd name="T52" fmla="*/ 1418 w 1446"/>
                <a:gd name="T53" fmla="*/ 482 h 851"/>
                <a:gd name="T54" fmla="*/ 1333 w 1446"/>
                <a:gd name="T55" fmla="*/ 510 h 851"/>
                <a:gd name="T56" fmla="*/ 1361 w 1446"/>
                <a:gd name="T57" fmla="*/ 397 h 851"/>
                <a:gd name="T58" fmla="*/ 1276 w 1446"/>
                <a:gd name="T59" fmla="*/ 454 h 851"/>
                <a:gd name="T60" fmla="*/ 1219 w 1446"/>
                <a:gd name="T61" fmla="*/ 454 h 851"/>
                <a:gd name="T62" fmla="*/ 1106 w 1446"/>
                <a:gd name="T63" fmla="*/ 454 h 851"/>
                <a:gd name="T64" fmla="*/ 993 w 1446"/>
                <a:gd name="T65" fmla="*/ 454 h 851"/>
                <a:gd name="T66" fmla="*/ 907 w 1446"/>
                <a:gd name="T67" fmla="*/ 482 h 851"/>
                <a:gd name="T68" fmla="*/ 907 w 1446"/>
                <a:gd name="T69" fmla="*/ 596 h 851"/>
                <a:gd name="T70" fmla="*/ 851 w 1446"/>
                <a:gd name="T71" fmla="*/ 709 h 851"/>
                <a:gd name="T72" fmla="*/ 794 w 1446"/>
                <a:gd name="T73" fmla="*/ 766 h 851"/>
                <a:gd name="T74" fmla="*/ 709 w 1446"/>
                <a:gd name="T75" fmla="*/ 851 h 851"/>
                <a:gd name="T76" fmla="*/ 539 w 1446"/>
                <a:gd name="T7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46" h="851">
                  <a:moveTo>
                    <a:pt x="539" y="851"/>
                  </a:moveTo>
                  <a:lnTo>
                    <a:pt x="511" y="822"/>
                  </a:lnTo>
                  <a:lnTo>
                    <a:pt x="539" y="766"/>
                  </a:lnTo>
                  <a:lnTo>
                    <a:pt x="482" y="766"/>
                  </a:lnTo>
                  <a:lnTo>
                    <a:pt x="511" y="709"/>
                  </a:lnTo>
                  <a:lnTo>
                    <a:pt x="454" y="652"/>
                  </a:lnTo>
                  <a:lnTo>
                    <a:pt x="454" y="624"/>
                  </a:lnTo>
                  <a:lnTo>
                    <a:pt x="426" y="596"/>
                  </a:lnTo>
                  <a:lnTo>
                    <a:pt x="340" y="596"/>
                  </a:lnTo>
                  <a:lnTo>
                    <a:pt x="340" y="539"/>
                  </a:lnTo>
                  <a:lnTo>
                    <a:pt x="312" y="510"/>
                  </a:lnTo>
                  <a:lnTo>
                    <a:pt x="340" y="454"/>
                  </a:lnTo>
                  <a:lnTo>
                    <a:pt x="255" y="454"/>
                  </a:lnTo>
                  <a:lnTo>
                    <a:pt x="227" y="482"/>
                  </a:lnTo>
                  <a:lnTo>
                    <a:pt x="199" y="454"/>
                  </a:lnTo>
                  <a:lnTo>
                    <a:pt x="142" y="482"/>
                  </a:lnTo>
                  <a:lnTo>
                    <a:pt x="85" y="397"/>
                  </a:lnTo>
                  <a:lnTo>
                    <a:pt x="57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312" y="199"/>
                  </a:lnTo>
                  <a:lnTo>
                    <a:pt x="454" y="227"/>
                  </a:lnTo>
                  <a:lnTo>
                    <a:pt x="511" y="170"/>
                  </a:lnTo>
                  <a:lnTo>
                    <a:pt x="539" y="199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822" y="142"/>
                  </a:lnTo>
                  <a:lnTo>
                    <a:pt x="879" y="57"/>
                  </a:lnTo>
                  <a:lnTo>
                    <a:pt x="936" y="57"/>
                  </a:lnTo>
                  <a:lnTo>
                    <a:pt x="964" y="0"/>
                  </a:lnTo>
                  <a:lnTo>
                    <a:pt x="1049" y="0"/>
                  </a:lnTo>
                  <a:lnTo>
                    <a:pt x="1134" y="57"/>
                  </a:lnTo>
                  <a:lnTo>
                    <a:pt x="1163" y="57"/>
                  </a:lnTo>
                  <a:lnTo>
                    <a:pt x="1191" y="85"/>
                  </a:lnTo>
                  <a:lnTo>
                    <a:pt x="1163" y="114"/>
                  </a:lnTo>
                  <a:lnTo>
                    <a:pt x="1248" y="142"/>
                  </a:lnTo>
                  <a:lnTo>
                    <a:pt x="1276" y="114"/>
                  </a:lnTo>
                  <a:lnTo>
                    <a:pt x="1304" y="114"/>
                  </a:lnTo>
                  <a:lnTo>
                    <a:pt x="1361" y="114"/>
                  </a:lnTo>
                  <a:lnTo>
                    <a:pt x="1389" y="170"/>
                  </a:lnTo>
                  <a:lnTo>
                    <a:pt x="1389" y="227"/>
                  </a:lnTo>
                  <a:lnTo>
                    <a:pt x="1446" y="227"/>
                  </a:lnTo>
                  <a:lnTo>
                    <a:pt x="1418" y="255"/>
                  </a:lnTo>
                  <a:lnTo>
                    <a:pt x="1446" y="312"/>
                  </a:lnTo>
                  <a:lnTo>
                    <a:pt x="1418" y="340"/>
                  </a:lnTo>
                  <a:lnTo>
                    <a:pt x="1446" y="369"/>
                  </a:lnTo>
                  <a:lnTo>
                    <a:pt x="1418" y="397"/>
                  </a:lnTo>
                  <a:lnTo>
                    <a:pt x="1418" y="482"/>
                  </a:lnTo>
                  <a:lnTo>
                    <a:pt x="1389" y="510"/>
                  </a:lnTo>
                  <a:lnTo>
                    <a:pt x="1333" y="510"/>
                  </a:lnTo>
                  <a:lnTo>
                    <a:pt x="1333" y="482"/>
                  </a:lnTo>
                  <a:lnTo>
                    <a:pt x="1361" y="397"/>
                  </a:lnTo>
                  <a:lnTo>
                    <a:pt x="1333" y="369"/>
                  </a:lnTo>
                  <a:lnTo>
                    <a:pt x="1276" y="454"/>
                  </a:lnTo>
                  <a:lnTo>
                    <a:pt x="1248" y="425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106" y="454"/>
                  </a:lnTo>
                  <a:lnTo>
                    <a:pt x="1049" y="425"/>
                  </a:lnTo>
                  <a:lnTo>
                    <a:pt x="993" y="454"/>
                  </a:lnTo>
                  <a:lnTo>
                    <a:pt x="964" y="482"/>
                  </a:lnTo>
                  <a:lnTo>
                    <a:pt x="907" y="482"/>
                  </a:lnTo>
                  <a:lnTo>
                    <a:pt x="879" y="539"/>
                  </a:lnTo>
                  <a:lnTo>
                    <a:pt x="907" y="596"/>
                  </a:lnTo>
                  <a:lnTo>
                    <a:pt x="851" y="624"/>
                  </a:lnTo>
                  <a:lnTo>
                    <a:pt x="851" y="709"/>
                  </a:lnTo>
                  <a:lnTo>
                    <a:pt x="766" y="737"/>
                  </a:lnTo>
                  <a:lnTo>
                    <a:pt x="794" y="766"/>
                  </a:lnTo>
                  <a:lnTo>
                    <a:pt x="737" y="794"/>
                  </a:lnTo>
                  <a:lnTo>
                    <a:pt x="709" y="851"/>
                  </a:lnTo>
                  <a:lnTo>
                    <a:pt x="652" y="794"/>
                  </a:lnTo>
                  <a:lnTo>
                    <a:pt x="539" y="85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485" y="5733"/>
              <a:ext cx="794" cy="822"/>
            </a:xfrm>
            <a:custGeom>
              <a:avLst/>
              <a:gdLst>
                <a:gd name="T0" fmla="*/ 114 w 794"/>
                <a:gd name="T1" fmla="*/ 822 h 822"/>
                <a:gd name="T2" fmla="*/ 114 w 794"/>
                <a:gd name="T3" fmla="*/ 737 h 822"/>
                <a:gd name="T4" fmla="*/ 142 w 794"/>
                <a:gd name="T5" fmla="*/ 709 h 822"/>
                <a:gd name="T6" fmla="*/ 114 w 794"/>
                <a:gd name="T7" fmla="*/ 680 h 822"/>
                <a:gd name="T8" fmla="*/ 142 w 794"/>
                <a:gd name="T9" fmla="*/ 652 h 822"/>
                <a:gd name="T10" fmla="*/ 114 w 794"/>
                <a:gd name="T11" fmla="*/ 595 h 822"/>
                <a:gd name="T12" fmla="*/ 142 w 794"/>
                <a:gd name="T13" fmla="*/ 567 h 822"/>
                <a:gd name="T14" fmla="*/ 85 w 794"/>
                <a:gd name="T15" fmla="*/ 567 h 822"/>
                <a:gd name="T16" fmla="*/ 85 w 794"/>
                <a:gd name="T17" fmla="*/ 510 h 822"/>
                <a:gd name="T18" fmla="*/ 57 w 794"/>
                <a:gd name="T19" fmla="*/ 454 h 822"/>
                <a:gd name="T20" fmla="*/ 0 w 794"/>
                <a:gd name="T21" fmla="*/ 454 h 822"/>
                <a:gd name="T22" fmla="*/ 0 w 794"/>
                <a:gd name="T23" fmla="*/ 425 h 822"/>
                <a:gd name="T24" fmla="*/ 57 w 794"/>
                <a:gd name="T25" fmla="*/ 425 h 822"/>
                <a:gd name="T26" fmla="*/ 57 w 794"/>
                <a:gd name="T27" fmla="*/ 369 h 822"/>
                <a:gd name="T28" fmla="*/ 85 w 794"/>
                <a:gd name="T29" fmla="*/ 369 h 822"/>
                <a:gd name="T30" fmla="*/ 142 w 794"/>
                <a:gd name="T31" fmla="*/ 397 h 822"/>
                <a:gd name="T32" fmla="*/ 170 w 794"/>
                <a:gd name="T33" fmla="*/ 369 h 822"/>
                <a:gd name="T34" fmla="*/ 227 w 794"/>
                <a:gd name="T35" fmla="*/ 397 h 822"/>
                <a:gd name="T36" fmla="*/ 256 w 794"/>
                <a:gd name="T37" fmla="*/ 397 h 822"/>
                <a:gd name="T38" fmla="*/ 284 w 794"/>
                <a:gd name="T39" fmla="*/ 312 h 822"/>
                <a:gd name="T40" fmla="*/ 284 w 794"/>
                <a:gd name="T41" fmla="*/ 198 h 822"/>
                <a:gd name="T42" fmla="*/ 312 w 794"/>
                <a:gd name="T43" fmla="*/ 142 h 822"/>
                <a:gd name="T44" fmla="*/ 369 w 794"/>
                <a:gd name="T45" fmla="*/ 142 h 822"/>
                <a:gd name="T46" fmla="*/ 369 w 794"/>
                <a:gd name="T47" fmla="*/ 113 h 822"/>
                <a:gd name="T48" fmla="*/ 312 w 794"/>
                <a:gd name="T49" fmla="*/ 57 h 822"/>
                <a:gd name="T50" fmla="*/ 426 w 794"/>
                <a:gd name="T51" fmla="*/ 85 h 822"/>
                <a:gd name="T52" fmla="*/ 426 w 794"/>
                <a:gd name="T53" fmla="*/ 28 h 822"/>
                <a:gd name="T54" fmla="*/ 482 w 794"/>
                <a:gd name="T55" fmla="*/ 0 h 822"/>
                <a:gd name="T56" fmla="*/ 539 w 794"/>
                <a:gd name="T57" fmla="*/ 57 h 822"/>
                <a:gd name="T58" fmla="*/ 511 w 794"/>
                <a:gd name="T59" fmla="*/ 85 h 822"/>
                <a:gd name="T60" fmla="*/ 596 w 794"/>
                <a:gd name="T61" fmla="*/ 113 h 822"/>
                <a:gd name="T62" fmla="*/ 652 w 794"/>
                <a:gd name="T63" fmla="*/ 198 h 822"/>
                <a:gd name="T64" fmla="*/ 624 w 794"/>
                <a:gd name="T65" fmla="*/ 227 h 822"/>
                <a:gd name="T66" fmla="*/ 624 w 794"/>
                <a:gd name="T67" fmla="*/ 283 h 822"/>
                <a:gd name="T68" fmla="*/ 567 w 794"/>
                <a:gd name="T69" fmla="*/ 283 h 822"/>
                <a:gd name="T70" fmla="*/ 596 w 794"/>
                <a:gd name="T71" fmla="*/ 340 h 822"/>
                <a:gd name="T72" fmla="*/ 624 w 794"/>
                <a:gd name="T73" fmla="*/ 340 h 822"/>
                <a:gd name="T74" fmla="*/ 624 w 794"/>
                <a:gd name="T75" fmla="*/ 397 h 822"/>
                <a:gd name="T76" fmla="*/ 652 w 794"/>
                <a:gd name="T77" fmla="*/ 425 h 822"/>
                <a:gd name="T78" fmla="*/ 709 w 794"/>
                <a:gd name="T79" fmla="*/ 425 h 822"/>
                <a:gd name="T80" fmla="*/ 737 w 794"/>
                <a:gd name="T81" fmla="*/ 397 h 822"/>
                <a:gd name="T82" fmla="*/ 794 w 794"/>
                <a:gd name="T83" fmla="*/ 454 h 822"/>
                <a:gd name="T84" fmla="*/ 737 w 794"/>
                <a:gd name="T85" fmla="*/ 510 h 822"/>
                <a:gd name="T86" fmla="*/ 737 w 794"/>
                <a:gd name="T87" fmla="*/ 567 h 822"/>
                <a:gd name="T88" fmla="*/ 709 w 794"/>
                <a:gd name="T89" fmla="*/ 595 h 822"/>
                <a:gd name="T90" fmla="*/ 709 w 794"/>
                <a:gd name="T91" fmla="*/ 652 h 822"/>
                <a:gd name="T92" fmla="*/ 624 w 794"/>
                <a:gd name="T93" fmla="*/ 680 h 822"/>
                <a:gd name="T94" fmla="*/ 624 w 794"/>
                <a:gd name="T95" fmla="*/ 595 h 822"/>
                <a:gd name="T96" fmla="*/ 567 w 794"/>
                <a:gd name="T97" fmla="*/ 567 h 822"/>
                <a:gd name="T98" fmla="*/ 511 w 794"/>
                <a:gd name="T99" fmla="*/ 595 h 822"/>
                <a:gd name="T100" fmla="*/ 511 w 794"/>
                <a:gd name="T101" fmla="*/ 652 h 822"/>
                <a:gd name="T102" fmla="*/ 426 w 794"/>
                <a:gd name="T103" fmla="*/ 737 h 822"/>
                <a:gd name="T104" fmla="*/ 426 w 794"/>
                <a:gd name="T105" fmla="*/ 652 h 822"/>
                <a:gd name="T106" fmla="*/ 397 w 794"/>
                <a:gd name="T107" fmla="*/ 680 h 822"/>
                <a:gd name="T108" fmla="*/ 369 w 794"/>
                <a:gd name="T109" fmla="*/ 652 h 822"/>
                <a:gd name="T110" fmla="*/ 341 w 794"/>
                <a:gd name="T111" fmla="*/ 680 h 822"/>
                <a:gd name="T112" fmla="*/ 284 w 794"/>
                <a:gd name="T113" fmla="*/ 680 h 822"/>
                <a:gd name="T114" fmla="*/ 312 w 794"/>
                <a:gd name="T115" fmla="*/ 737 h 822"/>
                <a:gd name="T116" fmla="*/ 284 w 794"/>
                <a:gd name="T117" fmla="*/ 737 h 822"/>
                <a:gd name="T118" fmla="*/ 256 w 794"/>
                <a:gd name="T119" fmla="*/ 737 h 822"/>
                <a:gd name="T120" fmla="*/ 227 w 794"/>
                <a:gd name="T121" fmla="*/ 794 h 822"/>
                <a:gd name="T122" fmla="*/ 170 w 794"/>
                <a:gd name="T123" fmla="*/ 794 h 822"/>
                <a:gd name="T124" fmla="*/ 114 w 794"/>
                <a:gd name="T12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4" h="822">
                  <a:moveTo>
                    <a:pt x="114" y="822"/>
                  </a:moveTo>
                  <a:lnTo>
                    <a:pt x="114" y="737"/>
                  </a:lnTo>
                  <a:lnTo>
                    <a:pt x="142" y="709"/>
                  </a:lnTo>
                  <a:lnTo>
                    <a:pt x="114" y="680"/>
                  </a:lnTo>
                  <a:lnTo>
                    <a:pt x="142" y="652"/>
                  </a:lnTo>
                  <a:lnTo>
                    <a:pt x="114" y="595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85" y="51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369"/>
                  </a:lnTo>
                  <a:lnTo>
                    <a:pt x="85" y="369"/>
                  </a:lnTo>
                  <a:lnTo>
                    <a:pt x="142" y="397"/>
                  </a:lnTo>
                  <a:lnTo>
                    <a:pt x="170" y="369"/>
                  </a:lnTo>
                  <a:lnTo>
                    <a:pt x="227" y="397"/>
                  </a:lnTo>
                  <a:lnTo>
                    <a:pt x="256" y="397"/>
                  </a:lnTo>
                  <a:lnTo>
                    <a:pt x="284" y="312"/>
                  </a:lnTo>
                  <a:lnTo>
                    <a:pt x="284" y="198"/>
                  </a:lnTo>
                  <a:lnTo>
                    <a:pt x="312" y="142"/>
                  </a:lnTo>
                  <a:lnTo>
                    <a:pt x="369" y="142"/>
                  </a:lnTo>
                  <a:lnTo>
                    <a:pt x="369" y="113"/>
                  </a:lnTo>
                  <a:lnTo>
                    <a:pt x="312" y="57"/>
                  </a:lnTo>
                  <a:lnTo>
                    <a:pt x="426" y="85"/>
                  </a:lnTo>
                  <a:lnTo>
                    <a:pt x="426" y="28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511" y="85"/>
                  </a:lnTo>
                  <a:lnTo>
                    <a:pt x="596" y="113"/>
                  </a:lnTo>
                  <a:lnTo>
                    <a:pt x="652" y="198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52" y="425"/>
                  </a:lnTo>
                  <a:lnTo>
                    <a:pt x="709" y="425"/>
                  </a:lnTo>
                  <a:lnTo>
                    <a:pt x="737" y="397"/>
                  </a:lnTo>
                  <a:lnTo>
                    <a:pt x="794" y="454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09" y="595"/>
                  </a:lnTo>
                  <a:lnTo>
                    <a:pt x="709" y="652"/>
                  </a:lnTo>
                  <a:lnTo>
                    <a:pt x="624" y="680"/>
                  </a:lnTo>
                  <a:lnTo>
                    <a:pt x="624" y="595"/>
                  </a:lnTo>
                  <a:lnTo>
                    <a:pt x="567" y="567"/>
                  </a:lnTo>
                  <a:lnTo>
                    <a:pt x="511" y="595"/>
                  </a:lnTo>
                  <a:lnTo>
                    <a:pt x="511" y="652"/>
                  </a:lnTo>
                  <a:lnTo>
                    <a:pt x="426" y="737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312" y="737"/>
                  </a:lnTo>
                  <a:lnTo>
                    <a:pt x="284" y="737"/>
                  </a:lnTo>
                  <a:lnTo>
                    <a:pt x="256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14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3052" y="5875"/>
              <a:ext cx="426" cy="312"/>
            </a:xfrm>
            <a:custGeom>
              <a:avLst/>
              <a:gdLst>
                <a:gd name="T0" fmla="*/ 227 w 426"/>
                <a:gd name="T1" fmla="*/ 312 h 312"/>
                <a:gd name="T2" fmla="*/ 170 w 426"/>
                <a:gd name="T3" fmla="*/ 255 h 312"/>
                <a:gd name="T4" fmla="*/ 142 w 426"/>
                <a:gd name="T5" fmla="*/ 283 h 312"/>
                <a:gd name="T6" fmla="*/ 85 w 426"/>
                <a:gd name="T7" fmla="*/ 283 h 312"/>
                <a:gd name="T8" fmla="*/ 57 w 426"/>
                <a:gd name="T9" fmla="*/ 255 h 312"/>
                <a:gd name="T10" fmla="*/ 57 w 426"/>
                <a:gd name="T11" fmla="*/ 198 h 312"/>
                <a:gd name="T12" fmla="*/ 29 w 426"/>
                <a:gd name="T13" fmla="*/ 198 h 312"/>
                <a:gd name="T14" fmla="*/ 0 w 426"/>
                <a:gd name="T15" fmla="*/ 141 h 312"/>
                <a:gd name="T16" fmla="*/ 57 w 426"/>
                <a:gd name="T17" fmla="*/ 141 h 312"/>
                <a:gd name="T18" fmla="*/ 57 w 426"/>
                <a:gd name="T19" fmla="*/ 85 h 312"/>
                <a:gd name="T20" fmla="*/ 85 w 426"/>
                <a:gd name="T21" fmla="*/ 56 h 312"/>
                <a:gd name="T22" fmla="*/ 114 w 426"/>
                <a:gd name="T23" fmla="*/ 28 h 312"/>
                <a:gd name="T24" fmla="*/ 170 w 426"/>
                <a:gd name="T25" fmla="*/ 0 h 312"/>
                <a:gd name="T26" fmla="*/ 199 w 426"/>
                <a:gd name="T27" fmla="*/ 56 h 312"/>
                <a:gd name="T28" fmla="*/ 227 w 426"/>
                <a:gd name="T29" fmla="*/ 28 h 312"/>
                <a:gd name="T30" fmla="*/ 255 w 426"/>
                <a:gd name="T31" fmla="*/ 56 h 312"/>
                <a:gd name="T32" fmla="*/ 284 w 426"/>
                <a:gd name="T33" fmla="*/ 28 h 312"/>
                <a:gd name="T34" fmla="*/ 312 w 426"/>
                <a:gd name="T35" fmla="*/ 28 h 312"/>
                <a:gd name="T36" fmla="*/ 312 w 426"/>
                <a:gd name="T37" fmla="*/ 85 h 312"/>
                <a:gd name="T38" fmla="*/ 312 w 426"/>
                <a:gd name="T39" fmla="*/ 113 h 312"/>
                <a:gd name="T40" fmla="*/ 426 w 426"/>
                <a:gd name="T41" fmla="*/ 170 h 312"/>
                <a:gd name="T42" fmla="*/ 426 w 426"/>
                <a:gd name="T43" fmla="*/ 198 h 312"/>
                <a:gd name="T44" fmla="*/ 369 w 426"/>
                <a:gd name="T45" fmla="*/ 255 h 312"/>
                <a:gd name="T46" fmla="*/ 341 w 426"/>
                <a:gd name="T47" fmla="*/ 255 h 312"/>
                <a:gd name="T48" fmla="*/ 284 w 426"/>
                <a:gd name="T49" fmla="*/ 227 h 312"/>
                <a:gd name="T50" fmla="*/ 255 w 426"/>
                <a:gd name="T51" fmla="*/ 255 h 312"/>
                <a:gd name="T52" fmla="*/ 227 w 426"/>
                <a:gd name="T5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6" h="312">
                  <a:moveTo>
                    <a:pt x="227" y="312"/>
                  </a:moveTo>
                  <a:lnTo>
                    <a:pt x="170" y="255"/>
                  </a:lnTo>
                  <a:lnTo>
                    <a:pt x="142" y="283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57" y="198"/>
                  </a:lnTo>
                  <a:lnTo>
                    <a:pt x="29" y="198"/>
                  </a:lnTo>
                  <a:lnTo>
                    <a:pt x="0" y="141"/>
                  </a:lnTo>
                  <a:lnTo>
                    <a:pt x="57" y="141"/>
                  </a:lnTo>
                  <a:lnTo>
                    <a:pt x="57" y="85"/>
                  </a:lnTo>
                  <a:lnTo>
                    <a:pt x="85" y="56"/>
                  </a:lnTo>
                  <a:lnTo>
                    <a:pt x="114" y="28"/>
                  </a:lnTo>
                  <a:lnTo>
                    <a:pt x="170" y="0"/>
                  </a:lnTo>
                  <a:lnTo>
                    <a:pt x="199" y="56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312" y="113"/>
                  </a:lnTo>
                  <a:lnTo>
                    <a:pt x="426" y="170"/>
                  </a:lnTo>
                  <a:lnTo>
                    <a:pt x="426" y="198"/>
                  </a:lnTo>
                  <a:lnTo>
                    <a:pt x="369" y="255"/>
                  </a:lnTo>
                  <a:lnTo>
                    <a:pt x="341" y="255"/>
                  </a:lnTo>
                  <a:lnTo>
                    <a:pt x="284" y="227"/>
                  </a:lnTo>
                  <a:lnTo>
                    <a:pt x="255" y="255"/>
                  </a:lnTo>
                  <a:lnTo>
                    <a:pt x="227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2230" y="5223"/>
              <a:ext cx="766" cy="992"/>
            </a:xfrm>
            <a:custGeom>
              <a:avLst/>
              <a:gdLst>
                <a:gd name="T0" fmla="*/ 425 w 766"/>
                <a:gd name="T1" fmla="*/ 85 h 992"/>
                <a:gd name="T2" fmla="*/ 425 w 766"/>
                <a:gd name="T3" fmla="*/ 141 h 992"/>
                <a:gd name="T4" fmla="*/ 312 w 766"/>
                <a:gd name="T5" fmla="*/ 113 h 992"/>
                <a:gd name="T6" fmla="*/ 340 w 766"/>
                <a:gd name="T7" fmla="*/ 198 h 992"/>
                <a:gd name="T8" fmla="*/ 227 w 766"/>
                <a:gd name="T9" fmla="*/ 312 h 992"/>
                <a:gd name="T10" fmla="*/ 199 w 766"/>
                <a:gd name="T11" fmla="*/ 453 h 992"/>
                <a:gd name="T12" fmla="*/ 57 w 766"/>
                <a:gd name="T13" fmla="*/ 482 h 992"/>
                <a:gd name="T14" fmla="*/ 29 w 766"/>
                <a:gd name="T15" fmla="*/ 567 h 992"/>
                <a:gd name="T16" fmla="*/ 29 w 766"/>
                <a:gd name="T17" fmla="*/ 680 h 992"/>
                <a:gd name="T18" fmla="*/ 85 w 766"/>
                <a:gd name="T19" fmla="*/ 793 h 992"/>
                <a:gd name="T20" fmla="*/ 114 w 766"/>
                <a:gd name="T21" fmla="*/ 907 h 992"/>
                <a:gd name="T22" fmla="*/ 114 w 766"/>
                <a:gd name="T23" fmla="*/ 964 h 992"/>
                <a:gd name="T24" fmla="*/ 227 w 766"/>
                <a:gd name="T25" fmla="*/ 964 h 992"/>
                <a:gd name="T26" fmla="*/ 255 w 766"/>
                <a:gd name="T27" fmla="*/ 935 h 992"/>
                <a:gd name="T28" fmla="*/ 312 w 766"/>
                <a:gd name="T29" fmla="*/ 879 h 992"/>
                <a:gd name="T30" fmla="*/ 397 w 766"/>
                <a:gd name="T31" fmla="*/ 907 h 992"/>
                <a:gd name="T32" fmla="*/ 482 w 766"/>
                <a:gd name="T33" fmla="*/ 907 h 992"/>
                <a:gd name="T34" fmla="*/ 539 w 766"/>
                <a:gd name="T35" fmla="*/ 822 h 992"/>
                <a:gd name="T36" fmla="*/ 567 w 766"/>
                <a:gd name="T37" fmla="*/ 652 h 992"/>
                <a:gd name="T38" fmla="*/ 624 w 766"/>
                <a:gd name="T39" fmla="*/ 623 h 992"/>
                <a:gd name="T40" fmla="*/ 681 w 766"/>
                <a:gd name="T41" fmla="*/ 595 h 992"/>
                <a:gd name="T42" fmla="*/ 737 w 766"/>
                <a:gd name="T43" fmla="*/ 510 h 992"/>
                <a:gd name="T44" fmla="*/ 766 w 766"/>
                <a:gd name="T45" fmla="*/ 453 h 992"/>
                <a:gd name="T46" fmla="*/ 709 w 766"/>
                <a:gd name="T47" fmla="*/ 368 h 992"/>
                <a:gd name="T48" fmla="*/ 652 w 766"/>
                <a:gd name="T49" fmla="*/ 368 h 992"/>
                <a:gd name="T50" fmla="*/ 567 w 766"/>
                <a:gd name="T51" fmla="*/ 283 h 992"/>
                <a:gd name="T52" fmla="*/ 624 w 766"/>
                <a:gd name="T53" fmla="*/ 226 h 992"/>
                <a:gd name="T54" fmla="*/ 709 w 766"/>
                <a:gd name="T55" fmla="*/ 113 h 992"/>
                <a:gd name="T56" fmla="*/ 624 w 766"/>
                <a:gd name="T57" fmla="*/ 85 h 992"/>
                <a:gd name="T58" fmla="*/ 567 w 766"/>
                <a:gd name="T59" fmla="*/ 56 h 992"/>
                <a:gd name="T60" fmla="*/ 539 w 766"/>
                <a:gd name="T61" fmla="*/ 0 h 992"/>
                <a:gd name="T62" fmla="*/ 511 w 766"/>
                <a:gd name="T6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6" h="992">
                  <a:moveTo>
                    <a:pt x="425" y="28"/>
                  </a:moveTo>
                  <a:lnTo>
                    <a:pt x="425" y="85"/>
                  </a:lnTo>
                  <a:lnTo>
                    <a:pt x="482" y="141"/>
                  </a:lnTo>
                  <a:lnTo>
                    <a:pt x="425" y="141"/>
                  </a:lnTo>
                  <a:lnTo>
                    <a:pt x="369" y="170"/>
                  </a:lnTo>
                  <a:lnTo>
                    <a:pt x="312" y="113"/>
                  </a:lnTo>
                  <a:lnTo>
                    <a:pt x="312" y="170"/>
                  </a:lnTo>
                  <a:lnTo>
                    <a:pt x="340" y="198"/>
                  </a:lnTo>
                  <a:lnTo>
                    <a:pt x="340" y="226"/>
                  </a:lnTo>
                  <a:lnTo>
                    <a:pt x="227" y="312"/>
                  </a:lnTo>
                  <a:lnTo>
                    <a:pt x="199" y="368"/>
                  </a:lnTo>
                  <a:lnTo>
                    <a:pt x="199" y="453"/>
                  </a:lnTo>
                  <a:lnTo>
                    <a:pt x="114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67"/>
                  </a:lnTo>
                  <a:lnTo>
                    <a:pt x="0" y="623"/>
                  </a:lnTo>
                  <a:lnTo>
                    <a:pt x="29" y="680"/>
                  </a:lnTo>
                  <a:lnTo>
                    <a:pt x="85" y="737"/>
                  </a:lnTo>
                  <a:lnTo>
                    <a:pt x="85" y="793"/>
                  </a:lnTo>
                  <a:lnTo>
                    <a:pt x="114" y="850"/>
                  </a:lnTo>
                  <a:lnTo>
                    <a:pt x="114" y="907"/>
                  </a:lnTo>
                  <a:lnTo>
                    <a:pt x="142" y="935"/>
                  </a:lnTo>
                  <a:lnTo>
                    <a:pt x="114" y="964"/>
                  </a:lnTo>
                  <a:lnTo>
                    <a:pt x="199" y="992"/>
                  </a:lnTo>
                  <a:lnTo>
                    <a:pt x="227" y="964"/>
                  </a:lnTo>
                  <a:lnTo>
                    <a:pt x="255" y="964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12" y="879"/>
                  </a:lnTo>
                  <a:lnTo>
                    <a:pt x="340" y="879"/>
                  </a:lnTo>
                  <a:lnTo>
                    <a:pt x="397" y="907"/>
                  </a:lnTo>
                  <a:lnTo>
                    <a:pt x="425" y="879"/>
                  </a:lnTo>
                  <a:lnTo>
                    <a:pt x="482" y="907"/>
                  </a:lnTo>
                  <a:lnTo>
                    <a:pt x="511" y="907"/>
                  </a:lnTo>
                  <a:lnTo>
                    <a:pt x="539" y="822"/>
                  </a:lnTo>
                  <a:lnTo>
                    <a:pt x="539" y="708"/>
                  </a:lnTo>
                  <a:lnTo>
                    <a:pt x="567" y="652"/>
                  </a:lnTo>
                  <a:lnTo>
                    <a:pt x="624" y="652"/>
                  </a:lnTo>
                  <a:lnTo>
                    <a:pt x="624" y="623"/>
                  </a:lnTo>
                  <a:lnTo>
                    <a:pt x="567" y="567"/>
                  </a:lnTo>
                  <a:lnTo>
                    <a:pt x="681" y="595"/>
                  </a:lnTo>
                  <a:lnTo>
                    <a:pt x="681" y="538"/>
                  </a:lnTo>
                  <a:lnTo>
                    <a:pt x="737" y="510"/>
                  </a:lnTo>
                  <a:lnTo>
                    <a:pt x="709" y="482"/>
                  </a:lnTo>
                  <a:lnTo>
                    <a:pt x="766" y="453"/>
                  </a:lnTo>
                  <a:lnTo>
                    <a:pt x="709" y="425"/>
                  </a:lnTo>
                  <a:lnTo>
                    <a:pt x="709" y="368"/>
                  </a:lnTo>
                  <a:lnTo>
                    <a:pt x="681" y="340"/>
                  </a:lnTo>
                  <a:lnTo>
                    <a:pt x="652" y="368"/>
                  </a:lnTo>
                  <a:lnTo>
                    <a:pt x="596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1" y="226"/>
                  </a:lnTo>
                  <a:lnTo>
                    <a:pt x="709" y="113"/>
                  </a:lnTo>
                  <a:lnTo>
                    <a:pt x="681" y="85"/>
                  </a:lnTo>
                  <a:lnTo>
                    <a:pt x="624" y="85"/>
                  </a:lnTo>
                  <a:lnTo>
                    <a:pt x="624" y="56"/>
                  </a:lnTo>
                  <a:lnTo>
                    <a:pt x="567" y="56"/>
                  </a:lnTo>
                  <a:lnTo>
                    <a:pt x="567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511" y="0"/>
                  </a:lnTo>
                  <a:lnTo>
                    <a:pt x="425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797" y="5109"/>
              <a:ext cx="822" cy="936"/>
            </a:xfrm>
            <a:custGeom>
              <a:avLst/>
              <a:gdLst>
                <a:gd name="T0" fmla="*/ 681 w 822"/>
                <a:gd name="T1" fmla="*/ 936 h 936"/>
                <a:gd name="T2" fmla="*/ 567 w 822"/>
                <a:gd name="T3" fmla="*/ 879 h 936"/>
                <a:gd name="T4" fmla="*/ 567 w 822"/>
                <a:gd name="T5" fmla="*/ 794 h 936"/>
                <a:gd name="T6" fmla="*/ 539 w 822"/>
                <a:gd name="T7" fmla="*/ 794 h 936"/>
                <a:gd name="T8" fmla="*/ 510 w 822"/>
                <a:gd name="T9" fmla="*/ 822 h 936"/>
                <a:gd name="T10" fmla="*/ 482 w 822"/>
                <a:gd name="T11" fmla="*/ 794 h 936"/>
                <a:gd name="T12" fmla="*/ 454 w 822"/>
                <a:gd name="T13" fmla="*/ 822 h 936"/>
                <a:gd name="T14" fmla="*/ 425 w 822"/>
                <a:gd name="T15" fmla="*/ 766 h 936"/>
                <a:gd name="T16" fmla="*/ 369 w 822"/>
                <a:gd name="T17" fmla="*/ 794 h 936"/>
                <a:gd name="T18" fmla="*/ 340 w 822"/>
                <a:gd name="T19" fmla="*/ 822 h 936"/>
                <a:gd name="T20" fmla="*/ 284 w 822"/>
                <a:gd name="T21" fmla="*/ 737 h 936"/>
                <a:gd name="T22" fmla="*/ 199 w 822"/>
                <a:gd name="T23" fmla="*/ 709 h 936"/>
                <a:gd name="T24" fmla="*/ 227 w 822"/>
                <a:gd name="T25" fmla="*/ 681 h 936"/>
                <a:gd name="T26" fmla="*/ 170 w 822"/>
                <a:gd name="T27" fmla="*/ 624 h 936"/>
                <a:gd name="T28" fmla="*/ 142 w 822"/>
                <a:gd name="T29" fmla="*/ 596 h 936"/>
                <a:gd name="T30" fmla="*/ 199 w 822"/>
                <a:gd name="T31" fmla="*/ 567 h 936"/>
                <a:gd name="T32" fmla="*/ 142 w 822"/>
                <a:gd name="T33" fmla="*/ 539 h 936"/>
                <a:gd name="T34" fmla="*/ 142 w 822"/>
                <a:gd name="T35" fmla="*/ 482 h 936"/>
                <a:gd name="T36" fmla="*/ 114 w 822"/>
                <a:gd name="T37" fmla="*/ 454 h 936"/>
                <a:gd name="T38" fmla="*/ 85 w 822"/>
                <a:gd name="T39" fmla="*/ 482 h 936"/>
                <a:gd name="T40" fmla="*/ 29 w 822"/>
                <a:gd name="T41" fmla="*/ 454 h 936"/>
                <a:gd name="T42" fmla="*/ 0 w 822"/>
                <a:gd name="T43" fmla="*/ 397 h 936"/>
                <a:gd name="T44" fmla="*/ 29 w 822"/>
                <a:gd name="T45" fmla="*/ 397 h 936"/>
                <a:gd name="T46" fmla="*/ 57 w 822"/>
                <a:gd name="T47" fmla="*/ 397 h 936"/>
                <a:gd name="T48" fmla="*/ 57 w 822"/>
                <a:gd name="T49" fmla="*/ 340 h 936"/>
                <a:gd name="T50" fmla="*/ 114 w 822"/>
                <a:gd name="T51" fmla="*/ 340 h 936"/>
                <a:gd name="T52" fmla="*/ 142 w 822"/>
                <a:gd name="T53" fmla="*/ 227 h 936"/>
                <a:gd name="T54" fmla="*/ 114 w 822"/>
                <a:gd name="T55" fmla="*/ 199 h 936"/>
                <a:gd name="T56" fmla="*/ 142 w 822"/>
                <a:gd name="T57" fmla="*/ 142 h 936"/>
                <a:gd name="T58" fmla="*/ 199 w 822"/>
                <a:gd name="T59" fmla="*/ 142 h 936"/>
                <a:gd name="T60" fmla="*/ 227 w 822"/>
                <a:gd name="T61" fmla="*/ 57 h 936"/>
                <a:gd name="T62" fmla="*/ 284 w 822"/>
                <a:gd name="T63" fmla="*/ 57 h 936"/>
                <a:gd name="T64" fmla="*/ 340 w 822"/>
                <a:gd name="T65" fmla="*/ 0 h 936"/>
                <a:gd name="T66" fmla="*/ 454 w 822"/>
                <a:gd name="T67" fmla="*/ 29 h 936"/>
                <a:gd name="T68" fmla="*/ 482 w 822"/>
                <a:gd name="T69" fmla="*/ 0 h 936"/>
                <a:gd name="T70" fmla="*/ 539 w 822"/>
                <a:gd name="T71" fmla="*/ 29 h 936"/>
                <a:gd name="T72" fmla="*/ 624 w 822"/>
                <a:gd name="T73" fmla="*/ 29 h 936"/>
                <a:gd name="T74" fmla="*/ 624 w 822"/>
                <a:gd name="T75" fmla="*/ 114 h 936"/>
                <a:gd name="T76" fmla="*/ 681 w 822"/>
                <a:gd name="T77" fmla="*/ 114 h 936"/>
                <a:gd name="T78" fmla="*/ 681 w 822"/>
                <a:gd name="T79" fmla="*/ 85 h 936"/>
                <a:gd name="T80" fmla="*/ 681 w 822"/>
                <a:gd name="T81" fmla="*/ 57 h 936"/>
                <a:gd name="T82" fmla="*/ 737 w 822"/>
                <a:gd name="T83" fmla="*/ 85 h 936"/>
                <a:gd name="T84" fmla="*/ 794 w 822"/>
                <a:gd name="T85" fmla="*/ 142 h 936"/>
                <a:gd name="T86" fmla="*/ 822 w 822"/>
                <a:gd name="T87" fmla="*/ 255 h 936"/>
                <a:gd name="T88" fmla="*/ 766 w 822"/>
                <a:gd name="T89" fmla="*/ 340 h 936"/>
                <a:gd name="T90" fmla="*/ 737 w 822"/>
                <a:gd name="T91" fmla="*/ 511 h 936"/>
                <a:gd name="T92" fmla="*/ 794 w 822"/>
                <a:gd name="T93" fmla="*/ 596 h 936"/>
                <a:gd name="T94" fmla="*/ 766 w 822"/>
                <a:gd name="T95" fmla="*/ 652 h 936"/>
                <a:gd name="T96" fmla="*/ 766 w 822"/>
                <a:gd name="T97" fmla="*/ 681 h 936"/>
                <a:gd name="T98" fmla="*/ 737 w 822"/>
                <a:gd name="T99" fmla="*/ 794 h 936"/>
                <a:gd name="T100" fmla="*/ 709 w 822"/>
                <a:gd name="T101" fmla="*/ 822 h 936"/>
                <a:gd name="T102" fmla="*/ 709 w 822"/>
                <a:gd name="T103" fmla="*/ 879 h 936"/>
                <a:gd name="T104" fmla="*/ 681 w 822"/>
                <a:gd name="T105" fmla="*/ 936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2" h="936">
                  <a:moveTo>
                    <a:pt x="681" y="936"/>
                  </a:moveTo>
                  <a:lnTo>
                    <a:pt x="567" y="879"/>
                  </a:lnTo>
                  <a:lnTo>
                    <a:pt x="567" y="794"/>
                  </a:lnTo>
                  <a:lnTo>
                    <a:pt x="539" y="794"/>
                  </a:lnTo>
                  <a:lnTo>
                    <a:pt x="510" y="822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425" y="766"/>
                  </a:lnTo>
                  <a:lnTo>
                    <a:pt x="369" y="794"/>
                  </a:lnTo>
                  <a:lnTo>
                    <a:pt x="340" y="822"/>
                  </a:lnTo>
                  <a:lnTo>
                    <a:pt x="284" y="737"/>
                  </a:lnTo>
                  <a:lnTo>
                    <a:pt x="199" y="709"/>
                  </a:lnTo>
                  <a:lnTo>
                    <a:pt x="227" y="681"/>
                  </a:lnTo>
                  <a:lnTo>
                    <a:pt x="170" y="624"/>
                  </a:lnTo>
                  <a:lnTo>
                    <a:pt x="142" y="596"/>
                  </a:lnTo>
                  <a:lnTo>
                    <a:pt x="199" y="567"/>
                  </a:lnTo>
                  <a:lnTo>
                    <a:pt x="142" y="539"/>
                  </a:lnTo>
                  <a:lnTo>
                    <a:pt x="142" y="482"/>
                  </a:lnTo>
                  <a:lnTo>
                    <a:pt x="114" y="454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0" y="397"/>
                  </a:lnTo>
                  <a:lnTo>
                    <a:pt x="29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42" y="227"/>
                  </a:lnTo>
                  <a:lnTo>
                    <a:pt x="114" y="199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340" y="0"/>
                  </a:lnTo>
                  <a:lnTo>
                    <a:pt x="454" y="29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624" y="29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85"/>
                  </a:lnTo>
                  <a:lnTo>
                    <a:pt x="681" y="57"/>
                  </a:lnTo>
                  <a:lnTo>
                    <a:pt x="737" y="85"/>
                  </a:lnTo>
                  <a:lnTo>
                    <a:pt x="794" y="142"/>
                  </a:lnTo>
                  <a:lnTo>
                    <a:pt x="822" y="255"/>
                  </a:lnTo>
                  <a:lnTo>
                    <a:pt x="766" y="340"/>
                  </a:lnTo>
                  <a:lnTo>
                    <a:pt x="737" y="511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766" y="681"/>
                  </a:lnTo>
                  <a:lnTo>
                    <a:pt x="737" y="794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681" y="93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954" y="4514"/>
              <a:ext cx="1220" cy="822"/>
            </a:xfrm>
            <a:custGeom>
              <a:avLst/>
              <a:gdLst>
                <a:gd name="T0" fmla="*/ 1078 w 1220"/>
                <a:gd name="T1" fmla="*/ 397 h 822"/>
                <a:gd name="T2" fmla="*/ 1163 w 1220"/>
                <a:gd name="T3" fmla="*/ 454 h 822"/>
                <a:gd name="T4" fmla="*/ 1220 w 1220"/>
                <a:gd name="T5" fmla="*/ 595 h 822"/>
                <a:gd name="T6" fmla="*/ 1106 w 1220"/>
                <a:gd name="T7" fmla="*/ 737 h 822"/>
                <a:gd name="T8" fmla="*/ 1021 w 1220"/>
                <a:gd name="T9" fmla="*/ 709 h 822"/>
                <a:gd name="T10" fmla="*/ 1021 w 1220"/>
                <a:gd name="T11" fmla="*/ 595 h 822"/>
                <a:gd name="T12" fmla="*/ 851 w 1220"/>
                <a:gd name="T13" fmla="*/ 539 h 822"/>
                <a:gd name="T14" fmla="*/ 738 w 1220"/>
                <a:gd name="T15" fmla="*/ 680 h 822"/>
                <a:gd name="T16" fmla="*/ 653 w 1220"/>
                <a:gd name="T17" fmla="*/ 822 h 822"/>
                <a:gd name="T18" fmla="*/ 539 w 1220"/>
                <a:gd name="T19" fmla="*/ 765 h 822"/>
                <a:gd name="T20" fmla="*/ 397 w 1220"/>
                <a:gd name="T21" fmla="*/ 680 h 822"/>
                <a:gd name="T22" fmla="*/ 284 w 1220"/>
                <a:gd name="T23" fmla="*/ 652 h 822"/>
                <a:gd name="T24" fmla="*/ 29 w 1220"/>
                <a:gd name="T25" fmla="*/ 510 h 822"/>
                <a:gd name="T26" fmla="*/ 29 w 1220"/>
                <a:gd name="T27" fmla="*/ 425 h 822"/>
                <a:gd name="T28" fmla="*/ 57 w 1220"/>
                <a:gd name="T29" fmla="*/ 397 h 822"/>
                <a:gd name="T30" fmla="*/ 114 w 1220"/>
                <a:gd name="T31" fmla="*/ 340 h 822"/>
                <a:gd name="T32" fmla="*/ 86 w 1220"/>
                <a:gd name="T33" fmla="*/ 142 h 822"/>
                <a:gd name="T34" fmla="*/ 86 w 1220"/>
                <a:gd name="T35" fmla="*/ 85 h 822"/>
                <a:gd name="T36" fmla="*/ 171 w 1220"/>
                <a:gd name="T37" fmla="*/ 0 h 822"/>
                <a:gd name="T38" fmla="*/ 312 w 1220"/>
                <a:gd name="T39" fmla="*/ 0 h 822"/>
                <a:gd name="T40" fmla="*/ 312 w 1220"/>
                <a:gd name="T41" fmla="*/ 57 h 822"/>
                <a:gd name="T42" fmla="*/ 397 w 1220"/>
                <a:gd name="T43" fmla="*/ 170 h 822"/>
                <a:gd name="T44" fmla="*/ 454 w 1220"/>
                <a:gd name="T45" fmla="*/ 142 h 822"/>
                <a:gd name="T46" fmla="*/ 454 w 1220"/>
                <a:gd name="T47" fmla="*/ 227 h 822"/>
                <a:gd name="T48" fmla="*/ 653 w 1220"/>
                <a:gd name="T49" fmla="*/ 227 h 822"/>
                <a:gd name="T50" fmla="*/ 624 w 1220"/>
                <a:gd name="T51" fmla="*/ 283 h 822"/>
                <a:gd name="T52" fmla="*/ 539 w 1220"/>
                <a:gd name="T53" fmla="*/ 312 h 822"/>
                <a:gd name="T54" fmla="*/ 624 w 1220"/>
                <a:gd name="T55" fmla="*/ 368 h 822"/>
                <a:gd name="T56" fmla="*/ 567 w 1220"/>
                <a:gd name="T57" fmla="*/ 482 h 822"/>
                <a:gd name="T58" fmla="*/ 567 w 1220"/>
                <a:gd name="T59" fmla="*/ 567 h 822"/>
                <a:gd name="T60" fmla="*/ 653 w 1220"/>
                <a:gd name="T61" fmla="*/ 624 h 822"/>
                <a:gd name="T62" fmla="*/ 709 w 1220"/>
                <a:gd name="T63" fmla="*/ 567 h 822"/>
                <a:gd name="T64" fmla="*/ 738 w 1220"/>
                <a:gd name="T65" fmla="*/ 510 h 822"/>
                <a:gd name="T66" fmla="*/ 794 w 1220"/>
                <a:gd name="T67" fmla="*/ 425 h 822"/>
                <a:gd name="T68" fmla="*/ 908 w 1220"/>
                <a:gd name="T69" fmla="*/ 397 h 822"/>
                <a:gd name="T70" fmla="*/ 964 w 1220"/>
                <a:gd name="T71" fmla="*/ 36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20" h="822">
                  <a:moveTo>
                    <a:pt x="1021" y="368"/>
                  </a:moveTo>
                  <a:lnTo>
                    <a:pt x="1078" y="397"/>
                  </a:lnTo>
                  <a:lnTo>
                    <a:pt x="1106" y="368"/>
                  </a:lnTo>
                  <a:lnTo>
                    <a:pt x="1163" y="454"/>
                  </a:lnTo>
                  <a:lnTo>
                    <a:pt x="1163" y="510"/>
                  </a:lnTo>
                  <a:lnTo>
                    <a:pt x="1220" y="595"/>
                  </a:lnTo>
                  <a:lnTo>
                    <a:pt x="1191" y="709"/>
                  </a:lnTo>
                  <a:lnTo>
                    <a:pt x="1106" y="737"/>
                  </a:lnTo>
                  <a:lnTo>
                    <a:pt x="1106" y="709"/>
                  </a:lnTo>
                  <a:lnTo>
                    <a:pt x="1021" y="709"/>
                  </a:lnTo>
                  <a:lnTo>
                    <a:pt x="1049" y="680"/>
                  </a:lnTo>
                  <a:lnTo>
                    <a:pt x="1021" y="595"/>
                  </a:lnTo>
                  <a:lnTo>
                    <a:pt x="936" y="595"/>
                  </a:lnTo>
                  <a:lnTo>
                    <a:pt x="851" y="539"/>
                  </a:lnTo>
                  <a:lnTo>
                    <a:pt x="794" y="652"/>
                  </a:lnTo>
                  <a:lnTo>
                    <a:pt x="738" y="680"/>
                  </a:lnTo>
                  <a:lnTo>
                    <a:pt x="681" y="680"/>
                  </a:lnTo>
                  <a:lnTo>
                    <a:pt x="653" y="822"/>
                  </a:lnTo>
                  <a:lnTo>
                    <a:pt x="596" y="709"/>
                  </a:lnTo>
                  <a:lnTo>
                    <a:pt x="539" y="765"/>
                  </a:lnTo>
                  <a:lnTo>
                    <a:pt x="454" y="794"/>
                  </a:lnTo>
                  <a:lnTo>
                    <a:pt x="397" y="680"/>
                  </a:lnTo>
                  <a:lnTo>
                    <a:pt x="341" y="680"/>
                  </a:lnTo>
                  <a:lnTo>
                    <a:pt x="284" y="652"/>
                  </a:lnTo>
                  <a:lnTo>
                    <a:pt x="57" y="652"/>
                  </a:lnTo>
                  <a:lnTo>
                    <a:pt x="29" y="510"/>
                  </a:lnTo>
                  <a:lnTo>
                    <a:pt x="0" y="425"/>
                  </a:lnTo>
                  <a:lnTo>
                    <a:pt x="29" y="425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71" y="368"/>
                  </a:lnTo>
                  <a:lnTo>
                    <a:pt x="114" y="340"/>
                  </a:lnTo>
                  <a:lnTo>
                    <a:pt x="57" y="170"/>
                  </a:lnTo>
                  <a:lnTo>
                    <a:pt x="86" y="142"/>
                  </a:lnTo>
                  <a:lnTo>
                    <a:pt x="57" y="113"/>
                  </a:lnTo>
                  <a:lnTo>
                    <a:pt x="86" y="85"/>
                  </a:lnTo>
                  <a:lnTo>
                    <a:pt x="86" y="57"/>
                  </a:lnTo>
                  <a:lnTo>
                    <a:pt x="171" y="0"/>
                  </a:lnTo>
                  <a:lnTo>
                    <a:pt x="256" y="0"/>
                  </a:lnTo>
                  <a:lnTo>
                    <a:pt x="312" y="0"/>
                  </a:lnTo>
                  <a:lnTo>
                    <a:pt x="341" y="28"/>
                  </a:lnTo>
                  <a:lnTo>
                    <a:pt x="312" y="5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54" y="142"/>
                  </a:lnTo>
                  <a:lnTo>
                    <a:pt x="426" y="198"/>
                  </a:lnTo>
                  <a:lnTo>
                    <a:pt x="454" y="227"/>
                  </a:lnTo>
                  <a:lnTo>
                    <a:pt x="482" y="198"/>
                  </a:lnTo>
                  <a:lnTo>
                    <a:pt x="653" y="227"/>
                  </a:lnTo>
                  <a:lnTo>
                    <a:pt x="653" y="255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39" y="312"/>
                  </a:lnTo>
                  <a:lnTo>
                    <a:pt x="596" y="340"/>
                  </a:lnTo>
                  <a:lnTo>
                    <a:pt x="624" y="368"/>
                  </a:lnTo>
                  <a:lnTo>
                    <a:pt x="596" y="368"/>
                  </a:lnTo>
                  <a:lnTo>
                    <a:pt x="567" y="482"/>
                  </a:lnTo>
                  <a:lnTo>
                    <a:pt x="596" y="482"/>
                  </a:lnTo>
                  <a:lnTo>
                    <a:pt x="567" y="567"/>
                  </a:lnTo>
                  <a:lnTo>
                    <a:pt x="596" y="595"/>
                  </a:lnTo>
                  <a:lnTo>
                    <a:pt x="653" y="624"/>
                  </a:lnTo>
                  <a:lnTo>
                    <a:pt x="681" y="567"/>
                  </a:lnTo>
                  <a:lnTo>
                    <a:pt x="709" y="567"/>
                  </a:lnTo>
                  <a:lnTo>
                    <a:pt x="709" y="510"/>
                  </a:lnTo>
                  <a:lnTo>
                    <a:pt x="738" y="510"/>
                  </a:lnTo>
                  <a:lnTo>
                    <a:pt x="766" y="454"/>
                  </a:lnTo>
                  <a:lnTo>
                    <a:pt x="794" y="425"/>
                  </a:lnTo>
                  <a:lnTo>
                    <a:pt x="823" y="368"/>
                  </a:lnTo>
                  <a:lnTo>
                    <a:pt x="908" y="397"/>
                  </a:lnTo>
                  <a:lnTo>
                    <a:pt x="936" y="368"/>
                  </a:lnTo>
                  <a:lnTo>
                    <a:pt x="964" y="368"/>
                  </a:lnTo>
                  <a:lnTo>
                    <a:pt x="1021" y="3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1238" y="4287"/>
              <a:ext cx="765" cy="851"/>
            </a:xfrm>
            <a:custGeom>
              <a:avLst/>
              <a:gdLst>
                <a:gd name="T0" fmla="*/ 425 w 765"/>
                <a:gd name="T1" fmla="*/ 85 h 851"/>
                <a:gd name="T2" fmla="*/ 510 w 765"/>
                <a:gd name="T3" fmla="*/ 227 h 851"/>
                <a:gd name="T4" fmla="*/ 482 w 765"/>
                <a:gd name="T5" fmla="*/ 340 h 851"/>
                <a:gd name="T6" fmla="*/ 567 w 765"/>
                <a:gd name="T7" fmla="*/ 340 h 851"/>
                <a:gd name="T8" fmla="*/ 709 w 765"/>
                <a:gd name="T9" fmla="*/ 284 h 851"/>
                <a:gd name="T10" fmla="*/ 765 w 765"/>
                <a:gd name="T11" fmla="*/ 340 h 851"/>
                <a:gd name="T12" fmla="*/ 765 w 765"/>
                <a:gd name="T13" fmla="*/ 454 h 851"/>
                <a:gd name="T14" fmla="*/ 737 w 765"/>
                <a:gd name="T15" fmla="*/ 510 h 851"/>
                <a:gd name="T16" fmla="*/ 765 w 765"/>
                <a:gd name="T17" fmla="*/ 539 h 851"/>
                <a:gd name="T18" fmla="*/ 737 w 765"/>
                <a:gd name="T19" fmla="*/ 595 h 851"/>
                <a:gd name="T20" fmla="*/ 652 w 765"/>
                <a:gd name="T21" fmla="*/ 595 h 851"/>
                <a:gd name="T22" fmla="*/ 624 w 765"/>
                <a:gd name="T23" fmla="*/ 624 h 851"/>
                <a:gd name="T24" fmla="*/ 539 w 765"/>
                <a:gd name="T25" fmla="*/ 595 h 851"/>
                <a:gd name="T26" fmla="*/ 510 w 765"/>
                <a:gd name="T27" fmla="*/ 652 h 851"/>
                <a:gd name="T28" fmla="*/ 482 w 765"/>
                <a:gd name="T29" fmla="*/ 681 h 851"/>
                <a:gd name="T30" fmla="*/ 454 w 765"/>
                <a:gd name="T31" fmla="*/ 737 h 851"/>
                <a:gd name="T32" fmla="*/ 425 w 765"/>
                <a:gd name="T33" fmla="*/ 737 h 851"/>
                <a:gd name="T34" fmla="*/ 425 w 765"/>
                <a:gd name="T35" fmla="*/ 794 h 851"/>
                <a:gd name="T36" fmla="*/ 397 w 765"/>
                <a:gd name="T37" fmla="*/ 794 h 851"/>
                <a:gd name="T38" fmla="*/ 369 w 765"/>
                <a:gd name="T39" fmla="*/ 851 h 851"/>
                <a:gd name="T40" fmla="*/ 312 w 765"/>
                <a:gd name="T41" fmla="*/ 822 h 851"/>
                <a:gd name="T42" fmla="*/ 283 w 765"/>
                <a:gd name="T43" fmla="*/ 794 h 851"/>
                <a:gd name="T44" fmla="*/ 312 w 765"/>
                <a:gd name="T45" fmla="*/ 709 h 851"/>
                <a:gd name="T46" fmla="*/ 283 w 765"/>
                <a:gd name="T47" fmla="*/ 709 h 851"/>
                <a:gd name="T48" fmla="*/ 312 w 765"/>
                <a:gd name="T49" fmla="*/ 595 h 851"/>
                <a:gd name="T50" fmla="*/ 340 w 765"/>
                <a:gd name="T51" fmla="*/ 595 h 851"/>
                <a:gd name="T52" fmla="*/ 312 w 765"/>
                <a:gd name="T53" fmla="*/ 567 h 851"/>
                <a:gd name="T54" fmla="*/ 255 w 765"/>
                <a:gd name="T55" fmla="*/ 539 h 851"/>
                <a:gd name="T56" fmla="*/ 283 w 765"/>
                <a:gd name="T57" fmla="*/ 510 h 851"/>
                <a:gd name="T58" fmla="*/ 340 w 765"/>
                <a:gd name="T59" fmla="*/ 510 h 851"/>
                <a:gd name="T60" fmla="*/ 369 w 765"/>
                <a:gd name="T61" fmla="*/ 482 h 851"/>
                <a:gd name="T62" fmla="*/ 369 w 765"/>
                <a:gd name="T63" fmla="*/ 454 h 851"/>
                <a:gd name="T64" fmla="*/ 198 w 765"/>
                <a:gd name="T65" fmla="*/ 425 h 851"/>
                <a:gd name="T66" fmla="*/ 170 w 765"/>
                <a:gd name="T67" fmla="*/ 454 h 851"/>
                <a:gd name="T68" fmla="*/ 142 w 765"/>
                <a:gd name="T69" fmla="*/ 425 h 851"/>
                <a:gd name="T70" fmla="*/ 170 w 765"/>
                <a:gd name="T71" fmla="*/ 369 h 851"/>
                <a:gd name="T72" fmla="*/ 113 w 765"/>
                <a:gd name="T73" fmla="*/ 369 h 851"/>
                <a:gd name="T74" fmla="*/ 113 w 765"/>
                <a:gd name="T75" fmla="*/ 397 h 851"/>
                <a:gd name="T76" fmla="*/ 0 w 765"/>
                <a:gd name="T77" fmla="*/ 397 h 851"/>
                <a:gd name="T78" fmla="*/ 28 w 765"/>
                <a:gd name="T79" fmla="*/ 284 h 851"/>
                <a:gd name="T80" fmla="*/ 57 w 765"/>
                <a:gd name="T81" fmla="*/ 255 h 851"/>
                <a:gd name="T82" fmla="*/ 28 w 765"/>
                <a:gd name="T83" fmla="*/ 227 h 851"/>
                <a:gd name="T84" fmla="*/ 57 w 765"/>
                <a:gd name="T85" fmla="*/ 142 h 851"/>
                <a:gd name="T86" fmla="*/ 113 w 765"/>
                <a:gd name="T87" fmla="*/ 114 h 851"/>
                <a:gd name="T88" fmla="*/ 113 w 765"/>
                <a:gd name="T89" fmla="*/ 170 h 851"/>
                <a:gd name="T90" fmla="*/ 85 w 765"/>
                <a:gd name="T91" fmla="*/ 227 h 851"/>
                <a:gd name="T92" fmla="*/ 170 w 765"/>
                <a:gd name="T93" fmla="*/ 199 h 851"/>
                <a:gd name="T94" fmla="*/ 113 w 765"/>
                <a:gd name="T95" fmla="*/ 57 h 851"/>
                <a:gd name="T96" fmla="*/ 198 w 765"/>
                <a:gd name="T97" fmla="*/ 28 h 851"/>
                <a:gd name="T98" fmla="*/ 255 w 765"/>
                <a:gd name="T99" fmla="*/ 114 h 851"/>
                <a:gd name="T100" fmla="*/ 255 w 765"/>
                <a:gd name="T101" fmla="*/ 170 h 851"/>
                <a:gd name="T102" fmla="*/ 283 w 765"/>
                <a:gd name="T103" fmla="*/ 142 h 851"/>
                <a:gd name="T104" fmla="*/ 255 w 765"/>
                <a:gd name="T105" fmla="*/ 57 h 851"/>
                <a:gd name="T106" fmla="*/ 312 w 765"/>
                <a:gd name="T107" fmla="*/ 85 h 851"/>
                <a:gd name="T108" fmla="*/ 283 w 765"/>
                <a:gd name="T109" fmla="*/ 0 h 851"/>
                <a:gd name="T110" fmla="*/ 340 w 765"/>
                <a:gd name="T111" fmla="*/ 0 h 851"/>
                <a:gd name="T112" fmla="*/ 425 w 765"/>
                <a:gd name="T113" fmla="*/ 85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65" h="851">
                  <a:moveTo>
                    <a:pt x="425" y="85"/>
                  </a:moveTo>
                  <a:lnTo>
                    <a:pt x="510" y="227"/>
                  </a:lnTo>
                  <a:lnTo>
                    <a:pt x="482" y="340"/>
                  </a:lnTo>
                  <a:lnTo>
                    <a:pt x="567" y="340"/>
                  </a:lnTo>
                  <a:lnTo>
                    <a:pt x="709" y="284"/>
                  </a:lnTo>
                  <a:lnTo>
                    <a:pt x="765" y="340"/>
                  </a:lnTo>
                  <a:lnTo>
                    <a:pt x="765" y="454"/>
                  </a:lnTo>
                  <a:lnTo>
                    <a:pt x="737" y="510"/>
                  </a:lnTo>
                  <a:lnTo>
                    <a:pt x="765" y="539"/>
                  </a:lnTo>
                  <a:lnTo>
                    <a:pt x="737" y="595"/>
                  </a:lnTo>
                  <a:lnTo>
                    <a:pt x="652" y="595"/>
                  </a:lnTo>
                  <a:lnTo>
                    <a:pt x="624" y="624"/>
                  </a:lnTo>
                  <a:lnTo>
                    <a:pt x="539" y="595"/>
                  </a:lnTo>
                  <a:lnTo>
                    <a:pt x="510" y="652"/>
                  </a:lnTo>
                  <a:lnTo>
                    <a:pt x="482" y="681"/>
                  </a:lnTo>
                  <a:lnTo>
                    <a:pt x="454" y="737"/>
                  </a:lnTo>
                  <a:lnTo>
                    <a:pt x="425" y="737"/>
                  </a:lnTo>
                  <a:lnTo>
                    <a:pt x="425" y="794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12" y="822"/>
                  </a:lnTo>
                  <a:lnTo>
                    <a:pt x="283" y="794"/>
                  </a:lnTo>
                  <a:lnTo>
                    <a:pt x="312" y="709"/>
                  </a:lnTo>
                  <a:lnTo>
                    <a:pt x="283" y="709"/>
                  </a:lnTo>
                  <a:lnTo>
                    <a:pt x="312" y="595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198" y="425"/>
                  </a:lnTo>
                  <a:lnTo>
                    <a:pt x="170" y="454"/>
                  </a:lnTo>
                  <a:lnTo>
                    <a:pt x="142" y="425"/>
                  </a:lnTo>
                  <a:lnTo>
                    <a:pt x="170" y="369"/>
                  </a:lnTo>
                  <a:lnTo>
                    <a:pt x="113" y="369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28" y="284"/>
                  </a:lnTo>
                  <a:lnTo>
                    <a:pt x="57" y="255"/>
                  </a:lnTo>
                  <a:lnTo>
                    <a:pt x="28" y="227"/>
                  </a:lnTo>
                  <a:lnTo>
                    <a:pt x="57" y="142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170" y="199"/>
                  </a:lnTo>
                  <a:lnTo>
                    <a:pt x="113" y="57"/>
                  </a:lnTo>
                  <a:lnTo>
                    <a:pt x="198" y="28"/>
                  </a:lnTo>
                  <a:lnTo>
                    <a:pt x="255" y="114"/>
                  </a:lnTo>
                  <a:lnTo>
                    <a:pt x="255" y="170"/>
                  </a:lnTo>
                  <a:lnTo>
                    <a:pt x="283" y="142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425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3251" y="4826"/>
              <a:ext cx="283" cy="397"/>
            </a:xfrm>
            <a:custGeom>
              <a:avLst/>
              <a:gdLst>
                <a:gd name="T0" fmla="*/ 283 w 283"/>
                <a:gd name="T1" fmla="*/ 368 h 397"/>
                <a:gd name="T2" fmla="*/ 227 w 283"/>
                <a:gd name="T3" fmla="*/ 340 h 397"/>
                <a:gd name="T4" fmla="*/ 227 w 283"/>
                <a:gd name="T5" fmla="*/ 397 h 397"/>
                <a:gd name="T6" fmla="*/ 170 w 283"/>
                <a:gd name="T7" fmla="*/ 397 h 397"/>
                <a:gd name="T8" fmla="*/ 170 w 283"/>
                <a:gd name="T9" fmla="*/ 312 h 397"/>
                <a:gd name="T10" fmla="*/ 85 w 283"/>
                <a:gd name="T11" fmla="*/ 312 h 397"/>
                <a:gd name="T12" fmla="*/ 28 w 283"/>
                <a:gd name="T13" fmla="*/ 283 h 397"/>
                <a:gd name="T14" fmla="*/ 0 w 283"/>
                <a:gd name="T15" fmla="*/ 198 h 397"/>
                <a:gd name="T16" fmla="*/ 28 w 283"/>
                <a:gd name="T17" fmla="*/ 142 h 397"/>
                <a:gd name="T18" fmla="*/ 0 w 283"/>
                <a:gd name="T19" fmla="*/ 113 h 397"/>
                <a:gd name="T20" fmla="*/ 56 w 283"/>
                <a:gd name="T21" fmla="*/ 56 h 397"/>
                <a:gd name="T22" fmla="*/ 85 w 283"/>
                <a:gd name="T23" fmla="*/ 56 h 397"/>
                <a:gd name="T24" fmla="*/ 113 w 283"/>
                <a:gd name="T25" fmla="*/ 0 h 397"/>
                <a:gd name="T26" fmla="*/ 170 w 283"/>
                <a:gd name="T27" fmla="*/ 28 h 397"/>
                <a:gd name="T28" fmla="*/ 227 w 283"/>
                <a:gd name="T29" fmla="*/ 0 h 397"/>
                <a:gd name="T30" fmla="*/ 255 w 283"/>
                <a:gd name="T31" fmla="*/ 56 h 397"/>
                <a:gd name="T32" fmla="*/ 255 w 283"/>
                <a:gd name="T33" fmla="*/ 227 h 397"/>
                <a:gd name="T34" fmla="*/ 283 w 283"/>
                <a:gd name="T35" fmla="*/ 36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3" h="397">
                  <a:moveTo>
                    <a:pt x="283" y="368"/>
                  </a:move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312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0" y="113"/>
                  </a:lnTo>
                  <a:lnTo>
                    <a:pt x="56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6"/>
                  </a:lnTo>
                  <a:lnTo>
                    <a:pt x="255" y="227"/>
                  </a:lnTo>
                  <a:lnTo>
                    <a:pt x="283" y="3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2797" y="4826"/>
              <a:ext cx="510" cy="482"/>
            </a:xfrm>
            <a:custGeom>
              <a:avLst/>
              <a:gdLst>
                <a:gd name="T0" fmla="*/ 510 w 510"/>
                <a:gd name="T1" fmla="*/ 56 h 482"/>
                <a:gd name="T2" fmla="*/ 454 w 510"/>
                <a:gd name="T3" fmla="*/ 28 h 482"/>
                <a:gd name="T4" fmla="*/ 454 w 510"/>
                <a:gd name="T5" fmla="*/ 0 h 482"/>
                <a:gd name="T6" fmla="*/ 397 w 510"/>
                <a:gd name="T7" fmla="*/ 28 h 482"/>
                <a:gd name="T8" fmla="*/ 369 w 510"/>
                <a:gd name="T9" fmla="*/ 0 h 482"/>
                <a:gd name="T10" fmla="*/ 312 w 510"/>
                <a:gd name="T11" fmla="*/ 0 h 482"/>
                <a:gd name="T12" fmla="*/ 284 w 510"/>
                <a:gd name="T13" fmla="*/ 56 h 482"/>
                <a:gd name="T14" fmla="*/ 284 w 510"/>
                <a:gd name="T15" fmla="*/ 142 h 482"/>
                <a:gd name="T16" fmla="*/ 284 w 510"/>
                <a:gd name="T17" fmla="*/ 170 h 482"/>
                <a:gd name="T18" fmla="*/ 142 w 510"/>
                <a:gd name="T19" fmla="*/ 198 h 482"/>
                <a:gd name="T20" fmla="*/ 114 w 510"/>
                <a:gd name="T21" fmla="*/ 198 h 482"/>
                <a:gd name="T22" fmla="*/ 57 w 510"/>
                <a:gd name="T23" fmla="*/ 312 h 482"/>
                <a:gd name="T24" fmla="*/ 0 w 510"/>
                <a:gd name="T25" fmla="*/ 340 h 482"/>
                <a:gd name="T26" fmla="*/ 0 w 510"/>
                <a:gd name="T27" fmla="*/ 425 h 482"/>
                <a:gd name="T28" fmla="*/ 0 w 510"/>
                <a:gd name="T29" fmla="*/ 453 h 482"/>
                <a:gd name="T30" fmla="*/ 57 w 510"/>
                <a:gd name="T31" fmla="*/ 453 h 482"/>
                <a:gd name="T32" fmla="*/ 57 w 510"/>
                <a:gd name="T33" fmla="*/ 482 h 482"/>
                <a:gd name="T34" fmla="*/ 114 w 510"/>
                <a:gd name="T35" fmla="*/ 482 h 482"/>
                <a:gd name="T36" fmla="*/ 142 w 510"/>
                <a:gd name="T37" fmla="*/ 425 h 482"/>
                <a:gd name="T38" fmla="*/ 199 w 510"/>
                <a:gd name="T39" fmla="*/ 425 h 482"/>
                <a:gd name="T40" fmla="*/ 227 w 510"/>
                <a:gd name="T41" fmla="*/ 340 h 482"/>
                <a:gd name="T42" fmla="*/ 284 w 510"/>
                <a:gd name="T43" fmla="*/ 340 h 482"/>
                <a:gd name="T44" fmla="*/ 340 w 510"/>
                <a:gd name="T45" fmla="*/ 283 h 482"/>
                <a:gd name="T46" fmla="*/ 454 w 510"/>
                <a:gd name="T47" fmla="*/ 312 h 482"/>
                <a:gd name="T48" fmla="*/ 482 w 510"/>
                <a:gd name="T49" fmla="*/ 283 h 482"/>
                <a:gd name="T50" fmla="*/ 454 w 510"/>
                <a:gd name="T51" fmla="*/ 198 h 482"/>
                <a:gd name="T52" fmla="*/ 482 w 510"/>
                <a:gd name="T53" fmla="*/ 142 h 482"/>
                <a:gd name="T54" fmla="*/ 454 w 510"/>
                <a:gd name="T55" fmla="*/ 113 h 482"/>
                <a:gd name="T56" fmla="*/ 510 w 510"/>
                <a:gd name="T57" fmla="*/ 56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482">
                  <a:moveTo>
                    <a:pt x="510" y="56"/>
                  </a:moveTo>
                  <a:lnTo>
                    <a:pt x="454" y="28"/>
                  </a:lnTo>
                  <a:lnTo>
                    <a:pt x="454" y="0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312" y="0"/>
                  </a:lnTo>
                  <a:lnTo>
                    <a:pt x="284" y="56"/>
                  </a:lnTo>
                  <a:lnTo>
                    <a:pt x="284" y="142"/>
                  </a:lnTo>
                  <a:lnTo>
                    <a:pt x="284" y="170"/>
                  </a:lnTo>
                  <a:lnTo>
                    <a:pt x="142" y="198"/>
                  </a:lnTo>
                  <a:lnTo>
                    <a:pt x="114" y="198"/>
                  </a:lnTo>
                  <a:lnTo>
                    <a:pt x="57" y="312"/>
                  </a:lnTo>
                  <a:lnTo>
                    <a:pt x="0" y="340"/>
                  </a:lnTo>
                  <a:lnTo>
                    <a:pt x="0" y="425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482"/>
                  </a:lnTo>
                  <a:lnTo>
                    <a:pt x="114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340" y="283"/>
                  </a:lnTo>
                  <a:lnTo>
                    <a:pt x="454" y="312"/>
                  </a:lnTo>
                  <a:lnTo>
                    <a:pt x="482" y="283"/>
                  </a:lnTo>
                  <a:lnTo>
                    <a:pt x="454" y="198"/>
                  </a:lnTo>
                  <a:lnTo>
                    <a:pt x="482" y="142"/>
                  </a:lnTo>
                  <a:lnTo>
                    <a:pt x="454" y="113"/>
                  </a:lnTo>
                  <a:lnTo>
                    <a:pt x="510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2514" y="4599"/>
              <a:ext cx="567" cy="652"/>
            </a:xfrm>
            <a:custGeom>
              <a:avLst/>
              <a:gdLst>
                <a:gd name="T0" fmla="*/ 567 w 567"/>
                <a:gd name="T1" fmla="*/ 283 h 652"/>
                <a:gd name="T2" fmla="*/ 567 w 567"/>
                <a:gd name="T3" fmla="*/ 397 h 652"/>
                <a:gd name="T4" fmla="*/ 425 w 567"/>
                <a:gd name="T5" fmla="*/ 425 h 652"/>
                <a:gd name="T6" fmla="*/ 397 w 567"/>
                <a:gd name="T7" fmla="*/ 425 h 652"/>
                <a:gd name="T8" fmla="*/ 340 w 567"/>
                <a:gd name="T9" fmla="*/ 539 h 652"/>
                <a:gd name="T10" fmla="*/ 283 w 567"/>
                <a:gd name="T11" fmla="*/ 567 h 652"/>
                <a:gd name="T12" fmla="*/ 283 w 567"/>
                <a:gd name="T13" fmla="*/ 652 h 652"/>
                <a:gd name="T14" fmla="*/ 255 w 567"/>
                <a:gd name="T15" fmla="*/ 624 h 652"/>
                <a:gd name="T16" fmla="*/ 227 w 567"/>
                <a:gd name="T17" fmla="*/ 652 h 652"/>
                <a:gd name="T18" fmla="*/ 227 w 567"/>
                <a:gd name="T19" fmla="*/ 624 h 652"/>
                <a:gd name="T20" fmla="*/ 141 w 567"/>
                <a:gd name="T21" fmla="*/ 652 h 652"/>
                <a:gd name="T22" fmla="*/ 113 w 567"/>
                <a:gd name="T23" fmla="*/ 595 h 652"/>
                <a:gd name="T24" fmla="*/ 113 w 567"/>
                <a:gd name="T25" fmla="*/ 539 h 652"/>
                <a:gd name="T26" fmla="*/ 85 w 567"/>
                <a:gd name="T27" fmla="*/ 510 h 652"/>
                <a:gd name="T28" fmla="*/ 85 w 567"/>
                <a:gd name="T29" fmla="*/ 454 h 652"/>
                <a:gd name="T30" fmla="*/ 56 w 567"/>
                <a:gd name="T31" fmla="*/ 425 h 652"/>
                <a:gd name="T32" fmla="*/ 85 w 567"/>
                <a:gd name="T33" fmla="*/ 397 h 652"/>
                <a:gd name="T34" fmla="*/ 0 w 567"/>
                <a:gd name="T35" fmla="*/ 369 h 652"/>
                <a:gd name="T36" fmla="*/ 28 w 567"/>
                <a:gd name="T37" fmla="*/ 312 h 652"/>
                <a:gd name="T38" fmla="*/ 85 w 567"/>
                <a:gd name="T39" fmla="*/ 312 h 652"/>
                <a:gd name="T40" fmla="*/ 28 w 567"/>
                <a:gd name="T41" fmla="*/ 283 h 652"/>
                <a:gd name="T42" fmla="*/ 28 w 567"/>
                <a:gd name="T43" fmla="*/ 170 h 652"/>
                <a:gd name="T44" fmla="*/ 56 w 567"/>
                <a:gd name="T45" fmla="*/ 142 h 652"/>
                <a:gd name="T46" fmla="*/ 56 w 567"/>
                <a:gd name="T47" fmla="*/ 170 h 652"/>
                <a:gd name="T48" fmla="*/ 113 w 567"/>
                <a:gd name="T49" fmla="*/ 113 h 652"/>
                <a:gd name="T50" fmla="*/ 113 w 567"/>
                <a:gd name="T51" fmla="*/ 85 h 652"/>
                <a:gd name="T52" fmla="*/ 141 w 567"/>
                <a:gd name="T53" fmla="*/ 57 h 652"/>
                <a:gd name="T54" fmla="*/ 255 w 567"/>
                <a:gd name="T55" fmla="*/ 0 h 652"/>
                <a:gd name="T56" fmla="*/ 312 w 567"/>
                <a:gd name="T57" fmla="*/ 0 h 652"/>
                <a:gd name="T58" fmla="*/ 368 w 567"/>
                <a:gd name="T59" fmla="*/ 28 h 652"/>
                <a:gd name="T60" fmla="*/ 312 w 567"/>
                <a:gd name="T61" fmla="*/ 57 h 652"/>
                <a:gd name="T62" fmla="*/ 340 w 567"/>
                <a:gd name="T63" fmla="*/ 113 h 652"/>
                <a:gd name="T64" fmla="*/ 255 w 567"/>
                <a:gd name="T65" fmla="*/ 142 h 652"/>
                <a:gd name="T66" fmla="*/ 312 w 567"/>
                <a:gd name="T67" fmla="*/ 142 h 652"/>
                <a:gd name="T68" fmla="*/ 312 w 567"/>
                <a:gd name="T69" fmla="*/ 198 h 652"/>
                <a:gd name="T70" fmla="*/ 368 w 567"/>
                <a:gd name="T71" fmla="*/ 198 h 652"/>
                <a:gd name="T72" fmla="*/ 397 w 567"/>
                <a:gd name="T73" fmla="*/ 170 h 652"/>
                <a:gd name="T74" fmla="*/ 425 w 567"/>
                <a:gd name="T75" fmla="*/ 170 h 652"/>
                <a:gd name="T76" fmla="*/ 453 w 567"/>
                <a:gd name="T77" fmla="*/ 198 h 652"/>
                <a:gd name="T78" fmla="*/ 425 w 567"/>
                <a:gd name="T79" fmla="*/ 227 h 652"/>
                <a:gd name="T80" fmla="*/ 425 w 567"/>
                <a:gd name="T81" fmla="*/ 312 h 652"/>
                <a:gd name="T82" fmla="*/ 510 w 567"/>
                <a:gd name="T83" fmla="*/ 312 h 652"/>
                <a:gd name="T84" fmla="*/ 567 w 567"/>
                <a:gd name="T85" fmla="*/ 28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7" h="652">
                  <a:moveTo>
                    <a:pt x="567" y="283"/>
                  </a:moveTo>
                  <a:lnTo>
                    <a:pt x="567" y="397"/>
                  </a:lnTo>
                  <a:lnTo>
                    <a:pt x="425" y="425"/>
                  </a:lnTo>
                  <a:lnTo>
                    <a:pt x="397" y="425"/>
                  </a:lnTo>
                  <a:lnTo>
                    <a:pt x="340" y="539"/>
                  </a:lnTo>
                  <a:lnTo>
                    <a:pt x="283" y="567"/>
                  </a:lnTo>
                  <a:lnTo>
                    <a:pt x="283" y="652"/>
                  </a:lnTo>
                  <a:lnTo>
                    <a:pt x="255" y="624"/>
                  </a:lnTo>
                  <a:lnTo>
                    <a:pt x="227" y="652"/>
                  </a:lnTo>
                  <a:lnTo>
                    <a:pt x="227" y="624"/>
                  </a:lnTo>
                  <a:lnTo>
                    <a:pt x="141" y="652"/>
                  </a:lnTo>
                  <a:lnTo>
                    <a:pt x="113" y="595"/>
                  </a:lnTo>
                  <a:lnTo>
                    <a:pt x="113" y="539"/>
                  </a:lnTo>
                  <a:lnTo>
                    <a:pt x="85" y="510"/>
                  </a:lnTo>
                  <a:lnTo>
                    <a:pt x="85" y="454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70"/>
                  </a:lnTo>
                  <a:lnTo>
                    <a:pt x="56" y="142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255" y="0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312" y="57"/>
                  </a:lnTo>
                  <a:lnTo>
                    <a:pt x="340" y="113"/>
                  </a:lnTo>
                  <a:lnTo>
                    <a:pt x="255" y="142"/>
                  </a:lnTo>
                  <a:lnTo>
                    <a:pt x="312" y="142"/>
                  </a:lnTo>
                  <a:lnTo>
                    <a:pt x="312" y="198"/>
                  </a:lnTo>
                  <a:lnTo>
                    <a:pt x="368" y="198"/>
                  </a:lnTo>
                  <a:lnTo>
                    <a:pt x="397" y="170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425" y="227"/>
                  </a:lnTo>
                  <a:lnTo>
                    <a:pt x="425" y="312"/>
                  </a:lnTo>
                  <a:lnTo>
                    <a:pt x="510" y="312"/>
                  </a:lnTo>
                  <a:lnTo>
                    <a:pt x="567" y="28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2400" y="4259"/>
              <a:ext cx="426" cy="567"/>
            </a:xfrm>
            <a:custGeom>
              <a:avLst/>
              <a:gdLst>
                <a:gd name="T0" fmla="*/ 369 w 426"/>
                <a:gd name="T1" fmla="*/ 28 h 567"/>
                <a:gd name="T2" fmla="*/ 426 w 426"/>
                <a:gd name="T3" fmla="*/ 85 h 567"/>
                <a:gd name="T4" fmla="*/ 369 w 426"/>
                <a:gd name="T5" fmla="*/ 170 h 567"/>
                <a:gd name="T6" fmla="*/ 397 w 426"/>
                <a:gd name="T7" fmla="*/ 283 h 567"/>
                <a:gd name="T8" fmla="*/ 426 w 426"/>
                <a:gd name="T9" fmla="*/ 340 h 567"/>
                <a:gd name="T10" fmla="*/ 369 w 426"/>
                <a:gd name="T11" fmla="*/ 340 h 567"/>
                <a:gd name="T12" fmla="*/ 255 w 426"/>
                <a:gd name="T13" fmla="*/ 397 h 567"/>
                <a:gd name="T14" fmla="*/ 227 w 426"/>
                <a:gd name="T15" fmla="*/ 425 h 567"/>
                <a:gd name="T16" fmla="*/ 227 w 426"/>
                <a:gd name="T17" fmla="*/ 453 h 567"/>
                <a:gd name="T18" fmla="*/ 170 w 426"/>
                <a:gd name="T19" fmla="*/ 510 h 567"/>
                <a:gd name="T20" fmla="*/ 170 w 426"/>
                <a:gd name="T21" fmla="*/ 482 h 567"/>
                <a:gd name="T22" fmla="*/ 142 w 426"/>
                <a:gd name="T23" fmla="*/ 510 h 567"/>
                <a:gd name="T24" fmla="*/ 142 w 426"/>
                <a:gd name="T25" fmla="*/ 567 h 567"/>
                <a:gd name="T26" fmla="*/ 85 w 426"/>
                <a:gd name="T27" fmla="*/ 510 h 567"/>
                <a:gd name="T28" fmla="*/ 85 w 426"/>
                <a:gd name="T29" fmla="*/ 482 h 567"/>
                <a:gd name="T30" fmla="*/ 0 w 426"/>
                <a:gd name="T31" fmla="*/ 312 h 567"/>
                <a:gd name="T32" fmla="*/ 85 w 426"/>
                <a:gd name="T33" fmla="*/ 283 h 567"/>
                <a:gd name="T34" fmla="*/ 57 w 426"/>
                <a:gd name="T35" fmla="*/ 255 h 567"/>
                <a:gd name="T36" fmla="*/ 85 w 426"/>
                <a:gd name="T37" fmla="*/ 227 h 567"/>
                <a:gd name="T38" fmla="*/ 0 w 426"/>
                <a:gd name="T39" fmla="*/ 170 h 567"/>
                <a:gd name="T40" fmla="*/ 29 w 426"/>
                <a:gd name="T41" fmla="*/ 85 h 567"/>
                <a:gd name="T42" fmla="*/ 85 w 426"/>
                <a:gd name="T43" fmla="*/ 113 h 567"/>
                <a:gd name="T44" fmla="*/ 85 w 426"/>
                <a:gd name="T45" fmla="*/ 56 h 567"/>
                <a:gd name="T46" fmla="*/ 142 w 426"/>
                <a:gd name="T47" fmla="*/ 85 h 567"/>
                <a:gd name="T48" fmla="*/ 170 w 426"/>
                <a:gd name="T49" fmla="*/ 56 h 567"/>
                <a:gd name="T50" fmla="*/ 170 w 426"/>
                <a:gd name="T51" fmla="*/ 0 h 567"/>
                <a:gd name="T52" fmla="*/ 255 w 426"/>
                <a:gd name="T53" fmla="*/ 0 h 567"/>
                <a:gd name="T54" fmla="*/ 312 w 426"/>
                <a:gd name="T55" fmla="*/ 28 h 567"/>
                <a:gd name="T56" fmla="*/ 369 w 426"/>
                <a:gd name="T57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6" h="567">
                  <a:moveTo>
                    <a:pt x="369" y="28"/>
                  </a:moveTo>
                  <a:lnTo>
                    <a:pt x="426" y="85"/>
                  </a:lnTo>
                  <a:lnTo>
                    <a:pt x="369" y="170"/>
                  </a:lnTo>
                  <a:lnTo>
                    <a:pt x="397" y="283"/>
                  </a:lnTo>
                  <a:lnTo>
                    <a:pt x="426" y="340"/>
                  </a:lnTo>
                  <a:lnTo>
                    <a:pt x="36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27" y="453"/>
                  </a:lnTo>
                  <a:lnTo>
                    <a:pt x="170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85" y="510"/>
                  </a:lnTo>
                  <a:lnTo>
                    <a:pt x="85" y="482"/>
                  </a:lnTo>
                  <a:lnTo>
                    <a:pt x="0" y="312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85" y="113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312" y="28"/>
                  </a:lnTo>
                  <a:lnTo>
                    <a:pt x="369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109" y="4571"/>
              <a:ext cx="425" cy="311"/>
            </a:xfrm>
            <a:custGeom>
              <a:avLst/>
              <a:gdLst>
                <a:gd name="T0" fmla="*/ 397 w 425"/>
                <a:gd name="T1" fmla="*/ 311 h 311"/>
                <a:gd name="T2" fmla="*/ 369 w 425"/>
                <a:gd name="T3" fmla="*/ 255 h 311"/>
                <a:gd name="T4" fmla="*/ 312 w 425"/>
                <a:gd name="T5" fmla="*/ 283 h 311"/>
                <a:gd name="T6" fmla="*/ 255 w 425"/>
                <a:gd name="T7" fmla="*/ 255 h 311"/>
                <a:gd name="T8" fmla="*/ 227 w 425"/>
                <a:gd name="T9" fmla="*/ 311 h 311"/>
                <a:gd name="T10" fmla="*/ 198 w 425"/>
                <a:gd name="T11" fmla="*/ 311 h 311"/>
                <a:gd name="T12" fmla="*/ 142 w 425"/>
                <a:gd name="T13" fmla="*/ 283 h 311"/>
                <a:gd name="T14" fmla="*/ 142 w 425"/>
                <a:gd name="T15" fmla="*/ 255 h 311"/>
                <a:gd name="T16" fmla="*/ 85 w 425"/>
                <a:gd name="T17" fmla="*/ 283 h 311"/>
                <a:gd name="T18" fmla="*/ 57 w 425"/>
                <a:gd name="T19" fmla="*/ 255 h 311"/>
                <a:gd name="T20" fmla="*/ 0 w 425"/>
                <a:gd name="T21" fmla="*/ 198 h 311"/>
                <a:gd name="T22" fmla="*/ 28 w 425"/>
                <a:gd name="T23" fmla="*/ 170 h 311"/>
                <a:gd name="T24" fmla="*/ 57 w 425"/>
                <a:gd name="T25" fmla="*/ 198 h 311"/>
                <a:gd name="T26" fmla="*/ 57 w 425"/>
                <a:gd name="T27" fmla="*/ 113 h 311"/>
                <a:gd name="T28" fmla="*/ 85 w 425"/>
                <a:gd name="T29" fmla="*/ 85 h 311"/>
                <a:gd name="T30" fmla="*/ 113 w 425"/>
                <a:gd name="T31" fmla="*/ 113 h 311"/>
                <a:gd name="T32" fmla="*/ 113 w 425"/>
                <a:gd name="T33" fmla="*/ 85 h 311"/>
                <a:gd name="T34" fmla="*/ 113 w 425"/>
                <a:gd name="T35" fmla="*/ 56 h 311"/>
                <a:gd name="T36" fmla="*/ 142 w 425"/>
                <a:gd name="T37" fmla="*/ 28 h 311"/>
                <a:gd name="T38" fmla="*/ 170 w 425"/>
                <a:gd name="T39" fmla="*/ 56 h 311"/>
                <a:gd name="T40" fmla="*/ 170 w 425"/>
                <a:gd name="T41" fmla="*/ 0 h 311"/>
                <a:gd name="T42" fmla="*/ 255 w 425"/>
                <a:gd name="T43" fmla="*/ 0 h 311"/>
                <a:gd name="T44" fmla="*/ 255 w 425"/>
                <a:gd name="T45" fmla="*/ 28 h 311"/>
                <a:gd name="T46" fmla="*/ 312 w 425"/>
                <a:gd name="T47" fmla="*/ 28 h 311"/>
                <a:gd name="T48" fmla="*/ 312 w 425"/>
                <a:gd name="T49" fmla="*/ 56 h 311"/>
                <a:gd name="T50" fmla="*/ 425 w 425"/>
                <a:gd name="T51" fmla="*/ 85 h 311"/>
                <a:gd name="T52" fmla="*/ 397 w 425"/>
                <a:gd name="T53" fmla="*/ 198 h 311"/>
                <a:gd name="T54" fmla="*/ 397 w 425"/>
                <a:gd name="T5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5" h="311">
                  <a:moveTo>
                    <a:pt x="397" y="311"/>
                  </a:moveTo>
                  <a:lnTo>
                    <a:pt x="369" y="255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227" y="311"/>
                  </a:lnTo>
                  <a:lnTo>
                    <a:pt x="198" y="311"/>
                  </a:lnTo>
                  <a:lnTo>
                    <a:pt x="142" y="283"/>
                  </a:lnTo>
                  <a:lnTo>
                    <a:pt x="142" y="255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0" y="198"/>
                  </a:lnTo>
                  <a:lnTo>
                    <a:pt x="28" y="170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255" y="28"/>
                  </a:lnTo>
                  <a:lnTo>
                    <a:pt x="312" y="28"/>
                  </a:lnTo>
                  <a:lnTo>
                    <a:pt x="312" y="56"/>
                  </a:lnTo>
                  <a:lnTo>
                    <a:pt x="425" y="85"/>
                  </a:lnTo>
                  <a:lnTo>
                    <a:pt x="397" y="198"/>
                  </a:lnTo>
                  <a:lnTo>
                    <a:pt x="397" y="31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3251" y="4315"/>
              <a:ext cx="368" cy="341"/>
            </a:xfrm>
            <a:custGeom>
              <a:avLst/>
              <a:gdLst>
                <a:gd name="T0" fmla="*/ 283 w 368"/>
                <a:gd name="T1" fmla="*/ 341 h 341"/>
                <a:gd name="T2" fmla="*/ 170 w 368"/>
                <a:gd name="T3" fmla="*/ 312 h 341"/>
                <a:gd name="T4" fmla="*/ 170 w 368"/>
                <a:gd name="T5" fmla="*/ 284 h 341"/>
                <a:gd name="T6" fmla="*/ 113 w 368"/>
                <a:gd name="T7" fmla="*/ 284 h 341"/>
                <a:gd name="T8" fmla="*/ 113 w 368"/>
                <a:gd name="T9" fmla="*/ 256 h 341"/>
                <a:gd name="T10" fmla="*/ 28 w 368"/>
                <a:gd name="T11" fmla="*/ 256 h 341"/>
                <a:gd name="T12" fmla="*/ 0 w 368"/>
                <a:gd name="T13" fmla="*/ 227 h 341"/>
                <a:gd name="T14" fmla="*/ 28 w 368"/>
                <a:gd name="T15" fmla="*/ 199 h 341"/>
                <a:gd name="T16" fmla="*/ 0 w 368"/>
                <a:gd name="T17" fmla="*/ 199 h 341"/>
                <a:gd name="T18" fmla="*/ 0 w 368"/>
                <a:gd name="T19" fmla="*/ 142 h 341"/>
                <a:gd name="T20" fmla="*/ 56 w 368"/>
                <a:gd name="T21" fmla="*/ 114 h 341"/>
                <a:gd name="T22" fmla="*/ 56 w 368"/>
                <a:gd name="T23" fmla="*/ 86 h 341"/>
                <a:gd name="T24" fmla="*/ 113 w 368"/>
                <a:gd name="T25" fmla="*/ 57 h 341"/>
                <a:gd name="T26" fmla="*/ 113 w 368"/>
                <a:gd name="T27" fmla="*/ 0 h 341"/>
                <a:gd name="T28" fmla="*/ 142 w 368"/>
                <a:gd name="T29" fmla="*/ 0 h 341"/>
                <a:gd name="T30" fmla="*/ 170 w 368"/>
                <a:gd name="T31" fmla="*/ 29 h 341"/>
                <a:gd name="T32" fmla="*/ 198 w 368"/>
                <a:gd name="T33" fmla="*/ 0 h 341"/>
                <a:gd name="T34" fmla="*/ 368 w 368"/>
                <a:gd name="T35" fmla="*/ 29 h 341"/>
                <a:gd name="T36" fmla="*/ 312 w 368"/>
                <a:gd name="T37" fmla="*/ 227 h 341"/>
                <a:gd name="T38" fmla="*/ 283 w 368"/>
                <a:gd name="T3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341">
                  <a:moveTo>
                    <a:pt x="283" y="341"/>
                  </a:moveTo>
                  <a:lnTo>
                    <a:pt x="170" y="312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28" y="199"/>
                  </a:lnTo>
                  <a:lnTo>
                    <a:pt x="0" y="199"/>
                  </a:lnTo>
                  <a:lnTo>
                    <a:pt x="0" y="142"/>
                  </a:lnTo>
                  <a:lnTo>
                    <a:pt x="56" y="114"/>
                  </a:lnTo>
                  <a:lnTo>
                    <a:pt x="56" y="86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42" y="0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368" y="29"/>
                  </a:lnTo>
                  <a:lnTo>
                    <a:pt x="312" y="227"/>
                  </a:lnTo>
                  <a:lnTo>
                    <a:pt x="283" y="3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2769" y="4145"/>
              <a:ext cx="680" cy="766"/>
            </a:xfrm>
            <a:custGeom>
              <a:avLst/>
              <a:gdLst>
                <a:gd name="T0" fmla="*/ 57 w 680"/>
                <a:gd name="T1" fmla="*/ 29 h 766"/>
                <a:gd name="T2" fmla="*/ 85 w 680"/>
                <a:gd name="T3" fmla="*/ 29 h 766"/>
                <a:gd name="T4" fmla="*/ 113 w 680"/>
                <a:gd name="T5" fmla="*/ 0 h 766"/>
                <a:gd name="T6" fmla="*/ 142 w 680"/>
                <a:gd name="T7" fmla="*/ 29 h 766"/>
                <a:gd name="T8" fmla="*/ 255 w 680"/>
                <a:gd name="T9" fmla="*/ 29 h 766"/>
                <a:gd name="T10" fmla="*/ 368 w 680"/>
                <a:gd name="T11" fmla="*/ 0 h 766"/>
                <a:gd name="T12" fmla="*/ 425 w 680"/>
                <a:gd name="T13" fmla="*/ 29 h 766"/>
                <a:gd name="T14" fmla="*/ 397 w 680"/>
                <a:gd name="T15" fmla="*/ 57 h 766"/>
                <a:gd name="T16" fmla="*/ 510 w 680"/>
                <a:gd name="T17" fmla="*/ 114 h 766"/>
                <a:gd name="T18" fmla="*/ 538 w 680"/>
                <a:gd name="T19" fmla="*/ 57 h 766"/>
                <a:gd name="T20" fmla="*/ 624 w 680"/>
                <a:gd name="T21" fmla="*/ 57 h 766"/>
                <a:gd name="T22" fmla="*/ 680 w 680"/>
                <a:gd name="T23" fmla="*/ 114 h 766"/>
                <a:gd name="T24" fmla="*/ 680 w 680"/>
                <a:gd name="T25" fmla="*/ 170 h 766"/>
                <a:gd name="T26" fmla="*/ 652 w 680"/>
                <a:gd name="T27" fmla="*/ 199 h 766"/>
                <a:gd name="T28" fmla="*/ 624 w 680"/>
                <a:gd name="T29" fmla="*/ 170 h 766"/>
                <a:gd name="T30" fmla="*/ 595 w 680"/>
                <a:gd name="T31" fmla="*/ 170 h 766"/>
                <a:gd name="T32" fmla="*/ 595 w 680"/>
                <a:gd name="T33" fmla="*/ 227 h 766"/>
                <a:gd name="T34" fmla="*/ 538 w 680"/>
                <a:gd name="T35" fmla="*/ 256 h 766"/>
                <a:gd name="T36" fmla="*/ 538 w 680"/>
                <a:gd name="T37" fmla="*/ 284 h 766"/>
                <a:gd name="T38" fmla="*/ 482 w 680"/>
                <a:gd name="T39" fmla="*/ 312 h 766"/>
                <a:gd name="T40" fmla="*/ 482 w 680"/>
                <a:gd name="T41" fmla="*/ 369 h 766"/>
                <a:gd name="T42" fmla="*/ 510 w 680"/>
                <a:gd name="T43" fmla="*/ 369 h 766"/>
                <a:gd name="T44" fmla="*/ 482 w 680"/>
                <a:gd name="T45" fmla="*/ 397 h 766"/>
                <a:gd name="T46" fmla="*/ 510 w 680"/>
                <a:gd name="T47" fmla="*/ 426 h 766"/>
                <a:gd name="T48" fmla="*/ 510 w 680"/>
                <a:gd name="T49" fmla="*/ 482 h 766"/>
                <a:gd name="T50" fmla="*/ 482 w 680"/>
                <a:gd name="T51" fmla="*/ 454 h 766"/>
                <a:gd name="T52" fmla="*/ 453 w 680"/>
                <a:gd name="T53" fmla="*/ 482 h 766"/>
                <a:gd name="T54" fmla="*/ 453 w 680"/>
                <a:gd name="T55" fmla="*/ 539 h 766"/>
                <a:gd name="T56" fmla="*/ 425 w 680"/>
                <a:gd name="T57" fmla="*/ 511 h 766"/>
                <a:gd name="T58" fmla="*/ 397 w 680"/>
                <a:gd name="T59" fmla="*/ 539 h 766"/>
                <a:gd name="T60" fmla="*/ 397 w 680"/>
                <a:gd name="T61" fmla="*/ 624 h 766"/>
                <a:gd name="T62" fmla="*/ 368 w 680"/>
                <a:gd name="T63" fmla="*/ 596 h 766"/>
                <a:gd name="T64" fmla="*/ 340 w 680"/>
                <a:gd name="T65" fmla="*/ 624 h 766"/>
                <a:gd name="T66" fmla="*/ 397 w 680"/>
                <a:gd name="T67" fmla="*/ 681 h 766"/>
                <a:gd name="T68" fmla="*/ 340 w 680"/>
                <a:gd name="T69" fmla="*/ 681 h 766"/>
                <a:gd name="T70" fmla="*/ 312 w 680"/>
                <a:gd name="T71" fmla="*/ 737 h 766"/>
                <a:gd name="T72" fmla="*/ 255 w 680"/>
                <a:gd name="T73" fmla="*/ 766 h 766"/>
                <a:gd name="T74" fmla="*/ 170 w 680"/>
                <a:gd name="T75" fmla="*/ 766 h 766"/>
                <a:gd name="T76" fmla="*/ 170 w 680"/>
                <a:gd name="T77" fmla="*/ 681 h 766"/>
                <a:gd name="T78" fmla="*/ 198 w 680"/>
                <a:gd name="T79" fmla="*/ 652 h 766"/>
                <a:gd name="T80" fmla="*/ 170 w 680"/>
                <a:gd name="T81" fmla="*/ 624 h 766"/>
                <a:gd name="T82" fmla="*/ 142 w 680"/>
                <a:gd name="T83" fmla="*/ 624 h 766"/>
                <a:gd name="T84" fmla="*/ 113 w 680"/>
                <a:gd name="T85" fmla="*/ 652 h 766"/>
                <a:gd name="T86" fmla="*/ 57 w 680"/>
                <a:gd name="T87" fmla="*/ 652 h 766"/>
                <a:gd name="T88" fmla="*/ 57 w 680"/>
                <a:gd name="T89" fmla="*/ 624 h 766"/>
                <a:gd name="T90" fmla="*/ 57 w 680"/>
                <a:gd name="T91" fmla="*/ 596 h 766"/>
                <a:gd name="T92" fmla="*/ 0 w 680"/>
                <a:gd name="T93" fmla="*/ 596 h 766"/>
                <a:gd name="T94" fmla="*/ 85 w 680"/>
                <a:gd name="T95" fmla="*/ 567 h 766"/>
                <a:gd name="T96" fmla="*/ 57 w 680"/>
                <a:gd name="T97" fmla="*/ 511 h 766"/>
                <a:gd name="T98" fmla="*/ 113 w 680"/>
                <a:gd name="T99" fmla="*/ 482 h 766"/>
                <a:gd name="T100" fmla="*/ 57 w 680"/>
                <a:gd name="T101" fmla="*/ 454 h 766"/>
                <a:gd name="T102" fmla="*/ 28 w 680"/>
                <a:gd name="T103" fmla="*/ 397 h 766"/>
                <a:gd name="T104" fmla="*/ 0 w 680"/>
                <a:gd name="T105" fmla="*/ 284 h 766"/>
                <a:gd name="T106" fmla="*/ 57 w 680"/>
                <a:gd name="T107" fmla="*/ 199 h 766"/>
                <a:gd name="T108" fmla="*/ 0 w 680"/>
                <a:gd name="T109" fmla="*/ 142 h 766"/>
                <a:gd name="T110" fmla="*/ 57 w 680"/>
                <a:gd name="T111" fmla="*/ 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0" h="766">
                  <a:moveTo>
                    <a:pt x="57" y="29"/>
                  </a:moveTo>
                  <a:lnTo>
                    <a:pt x="85" y="29"/>
                  </a:lnTo>
                  <a:lnTo>
                    <a:pt x="113" y="0"/>
                  </a:lnTo>
                  <a:lnTo>
                    <a:pt x="142" y="29"/>
                  </a:lnTo>
                  <a:lnTo>
                    <a:pt x="255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57"/>
                  </a:lnTo>
                  <a:lnTo>
                    <a:pt x="510" y="114"/>
                  </a:lnTo>
                  <a:lnTo>
                    <a:pt x="538" y="57"/>
                  </a:lnTo>
                  <a:lnTo>
                    <a:pt x="624" y="57"/>
                  </a:lnTo>
                  <a:lnTo>
                    <a:pt x="680" y="114"/>
                  </a:lnTo>
                  <a:lnTo>
                    <a:pt x="680" y="170"/>
                  </a:lnTo>
                  <a:lnTo>
                    <a:pt x="652" y="199"/>
                  </a:lnTo>
                  <a:lnTo>
                    <a:pt x="624" y="170"/>
                  </a:lnTo>
                  <a:lnTo>
                    <a:pt x="595" y="170"/>
                  </a:lnTo>
                  <a:lnTo>
                    <a:pt x="595" y="227"/>
                  </a:lnTo>
                  <a:lnTo>
                    <a:pt x="538" y="256"/>
                  </a:lnTo>
                  <a:lnTo>
                    <a:pt x="538" y="284"/>
                  </a:lnTo>
                  <a:lnTo>
                    <a:pt x="482" y="312"/>
                  </a:lnTo>
                  <a:lnTo>
                    <a:pt x="482" y="369"/>
                  </a:lnTo>
                  <a:lnTo>
                    <a:pt x="510" y="369"/>
                  </a:lnTo>
                  <a:lnTo>
                    <a:pt x="482" y="397"/>
                  </a:lnTo>
                  <a:lnTo>
                    <a:pt x="510" y="426"/>
                  </a:lnTo>
                  <a:lnTo>
                    <a:pt x="510" y="482"/>
                  </a:lnTo>
                  <a:lnTo>
                    <a:pt x="482" y="454"/>
                  </a:lnTo>
                  <a:lnTo>
                    <a:pt x="453" y="482"/>
                  </a:lnTo>
                  <a:lnTo>
                    <a:pt x="453" y="539"/>
                  </a:lnTo>
                  <a:lnTo>
                    <a:pt x="425" y="511"/>
                  </a:lnTo>
                  <a:lnTo>
                    <a:pt x="397" y="539"/>
                  </a:lnTo>
                  <a:lnTo>
                    <a:pt x="397" y="624"/>
                  </a:lnTo>
                  <a:lnTo>
                    <a:pt x="368" y="596"/>
                  </a:lnTo>
                  <a:lnTo>
                    <a:pt x="340" y="624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12" y="737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70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42" y="624"/>
                  </a:lnTo>
                  <a:lnTo>
                    <a:pt x="113" y="652"/>
                  </a:lnTo>
                  <a:lnTo>
                    <a:pt x="57" y="652"/>
                  </a:lnTo>
                  <a:lnTo>
                    <a:pt x="57" y="624"/>
                  </a:lnTo>
                  <a:lnTo>
                    <a:pt x="57" y="596"/>
                  </a:lnTo>
                  <a:lnTo>
                    <a:pt x="0" y="596"/>
                  </a:lnTo>
                  <a:lnTo>
                    <a:pt x="85" y="567"/>
                  </a:lnTo>
                  <a:lnTo>
                    <a:pt x="57" y="511"/>
                  </a:lnTo>
                  <a:lnTo>
                    <a:pt x="113" y="482"/>
                  </a:lnTo>
                  <a:lnTo>
                    <a:pt x="57" y="454"/>
                  </a:lnTo>
                  <a:lnTo>
                    <a:pt x="28" y="397"/>
                  </a:lnTo>
                  <a:lnTo>
                    <a:pt x="0" y="284"/>
                  </a:lnTo>
                  <a:lnTo>
                    <a:pt x="57" y="199"/>
                  </a:lnTo>
                  <a:lnTo>
                    <a:pt x="0" y="142"/>
                  </a:lnTo>
                  <a:lnTo>
                    <a:pt x="57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2911" y="3777"/>
              <a:ext cx="793" cy="567"/>
            </a:xfrm>
            <a:custGeom>
              <a:avLst/>
              <a:gdLst>
                <a:gd name="T0" fmla="*/ 708 w 793"/>
                <a:gd name="T1" fmla="*/ 567 h 567"/>
                <a:gd name="T2" fmla="*/ 793 w 793"/>
                <a:gd name="T3" fmla="*/ 425 h 567"/>
                <a:gd name="T4" fmla="*/ 652 w 793"/>
                <a:gd name="T5" fmla="*/ 340 h 567"/>
                <a:gd name="T6" fmla="*/ 595 w 793"/>
                <a:gd name="T7" fmla="*/ 340 h 567"/>
                <a:gd name="T8" fmla="*/ 567 w 793"/>
                <a:gd name="T9" fmla="*/ 397 h 567"/>
                <a:gd name="T10" fmla="*/ 538 w 793"/>
                <a:gd name="T11" fmla="*/ 340 h 567"/>
                <a:gd name="T12" fmla="*/ 567 w 793"/>
                <a:gd name="T13" fmla="*/ 312 h 567"/>
                <a:gd name="T14" fmla="*/ 453 w 793"/>
                <a:gd name="T15" fmla="*/ 312 h 567"/>
                <a:gd name="T16" fmla="*/ 425 w 793"/>
                <a:gd name="T17" fmla="*/ 255 h 567"/>
                <a:gd name="T18" fmla="*/ 453 w 793"/>
                <a:gd name="T19" fmla="*/ 227 h 567"/>
                <a:gd name="T20" fmla="*/ 368 w 793"/>
                <a:gd name="T21" fmla="*/ 142 h 567"/>
                <a:gd name="T22" fmla="*/ 368 w 793"/>
                <a:gd name="T23" fmla="*/ 198 h 567"/>
                <a:gd name="T24" fmla="*/ 311 w 793"/>
                <a:gd name="T25" fmla="*/ 113 h 567"/>
                <a:gd name="T26" fmla="*/ 255 w 793"/>
                <a:gd name="T27" fmla="*/ 85 h 567"/>
                <a:gd name="T28" fmla="*/ 283 w 793"/>
                <a:gd name="T29" fmla="*/ 28 h 567"/>
                <a:gd name="T30" fmla="*/ 198 w 793"/>
                <a:gd name="T31" fmla="*/ 28 h 567"/>
                <a:gd name="T32" fmla="*/ 141 w 793"/>
                <a:gd name="T33" fmla="*/ 57 h 567"/>
                <a:gd name="T34" fmla="*/ 113 w 793"/>
                <a:gd name="T35" fmla="*/ 0 h 567"/>
                <a:gd name="T36" fmla="*/ 85 w 793"/>
                <a:gd name="T37" fmla="*/ 85 h 567"/>
                <a:gd name="T38" fmla="*/ 28 w 793"/>
                <a:gd name="T39" fmla="*/ 85 h 567"/>
                <a:gd name="T40" fmla="*/ 56 w 793"/>
                <a:gd name="T41" fmla="*/ 142 h 567"/>
                <a:gd name="T42" fmla="*/ 85 w 793"/>
                <a:gd name="T43" fmla="*/ 198 h 567"/>
                <a:gd name="T44" fmla="*/ 85 w 793"/>
                <a:gd name="T45" fmla="*/ 227 h 567"/>
                <a:gd name="T46" fmla="*/ 141 w 793"/>
                <a:gd name="T47" fmla="*/ 255 h 567"/>
                <a:gd name="T48" fmla="*/ 113 w 793"/>
                <a:gd name="T49" fmla="*/ 283 h 567"/>
                <a:gd name="T50" fmla="*/ 56 w 793"/>
                <a:gd name="T51" fmla="*/ 255 h 567"/>
                <a:gd name="T52" fmla="*/ 28 w 793"/>
                <a:gd name="T53" fmla="*/ 312 h 567"/>
                <a:gd name="T54" fmla="*/ 0 w 793"/>
                <a:gd name="T55" fmla="*/ 312 h 567"/>
                <a:gd name="T56" fmla="*/ 0 w 793"/>
                <a:gd name="T57" fmla="*/ 397 h 567"/>
                <a:gd name="T58" fmla="*/ 113 w 793"/>
                <a:gd name="T59" fmla="*/ 397 h 567"/>
                <a:gd name="T60" fmla="*/ 226 w 793"/>
                <a:gd name="T61" fmla="*/ 368 h 567"/>
                <a:gd name="T62" fmla="*/ 283 w 793"/>
                <a:gd name="T63" fmla="*/ 397 h 567"/>
                <a:gd name="T64" fmla="*/ 255 w 793"/>
                <a:gd name="T65" fmla="*/ 425 h 567"/>
                <a:gd name="T66" fmla="*/ 368 w 793"/>
                <a:gd name="T67" fmla="*/ 482 h 567"/>
                <a:gd name="T68" fmla="*/ 396 w 793"/>
                <a:gd name="T69" fmla="*/ 425 h 567"/>
                <a:gd name="T70" fmla="*/ 482 w 793"/>
                <a:gd name="T71" fmla="*/ 425 h 567"/>
                <a:gd name="T72" fmla="*/ 538 w 793"/>
                <a:gd name="T73" fmla="*/ 482 h 567"/>
                <a:gd name="T74" fmla="*/ 538 w 793"/>
                <a:gd name="T75" fmla="*/ 538 h 567"/>
                <a:gd name="T76" fmla="*/ 708 w 793"/>
                <a:gd name="T7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3" h="567">
                  <a:moveTo>
                    <a:pt x="708" y="567"/>
                  </a:moveTo>
                  <a:lnTo>
                    <a:pt x="793" y="425"/>
                  </a:lnTo>
                  <a:lnTo>
                    <a:pt x="652" y="340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538" y="340"/>
                  </a:lnTo>
                  <a:lnTo>
                    <a:pt x="567" y="312"/>
                  </a:lnTo>
                  <a:lnTo>
                    <a:pt x="453" y="312"/>
                  </a:lnTo>
                  <a:lnTo>
                    <a:pt x="425" y="255"/>
                  </a:lnTo>
                  <a:lnTo>
                    <a:pt x="453" y="227"/>
                  </a:lnTo>
                  <a:lnTo>
                    <a:pt x="368" y="142"/>
                  </a:lnTo>
                  <a:lnTo>
                    <a:pt x="368" y="198"/>
                  </a:lnTo>
                  <a:lnTo>
                    <a:pt x="311" y="113"/>
                  </a:lnTo>
                  <a:lnTo>
                    <a:pt x="255" y="85"/>
                  </a:lnTo>
                  <a:lnTo>
                    <a:pt x="283" y="28"/>
                  </a:lnTo>
                  <a:lnTo>
                    <a:pt x="198" y="28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85"/>
                  </a:lnTo>
                  <a:lnTo>
                    <a:pt x="56" y="142"/>
                  </a:lnTo>
                  <a:lnTo>
                    <a:pt x="85" y="198"/>
                  </a:lnTo>
                  <a:lnTo>
                    <a:pt x="85" y="227"/>
                  </a:lnTo>
                  <a:lnTo>
                    <a:pt x="141" y="255"/>
                  </a:lnTo>
                  <a:lnTo>
                    <a:pt x="113" y="283"/>
                  </a:lnTo>
                  <a:lnTo>
                    <a:pt x="56" y="255"/>
                  </a:lnTo>
                  <a:lnTo>
                    <a:pt x="28" y="312"/>
                  </a:lnTo>
                  <a:lnTo>
                    <a:pt x="0" y="312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226" y="368"/>
                  </a:lnTo>
                  <a:lnTo>
                    <a:pt x="283" y="397"/>
                  </a:lnTo>
                  <a:lnTo>
                    <a:pt x="255" y="425"/>
                  </a:lnTo>
                  <a:lnTo>
                    <a:pt x="368" y="482"/>
                  </a:lnTo>
                  <a:lnTo>
                    <a:pt x="396" y="425"/>
                  </a:lnTo>
                  <a:lnTo>
                    <a:pt x="482" y="425"/>
                  </a:lnTo>
                  <a:lnTo>
                    <a:pt x="538" y="482"/>
                  </a:lnTo>
                  <a:lnTo>
                    <a:pt x="538" y="538"/>
                  </a:lnTo>
                  <a:lnTo>
                    <a:pt x="708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506" y="3720"/>
              <a:ext cx="397" cy="482"/>
            </a:xfrm>
            <a:custGeom>
              <a:avLst/>
              <a:gdLst>
                <a:gd name="T0" fmla="*/ 198 w 397"/>
                <a:gd name="T1" fmla="*/ 482 h 482"/>
                <a:gd name="T2" fmla="*/ 340 w 397"/>
                <a:gd name="T3" fmla="*/ 255 h 482"/>
                <a:gd name="T4" fmla="*/ 397 w 397"/>
                <a:gd name="T5" fmla="*/ 142 h 482"/>
                <a:gd name="T6" fmla="*/ 340 w 397"/>
                <a:gd name="T7" fmla="*/ 85 h 482"/>
                <a:gd name="T8" fmla="*/ 198 w 397"/>
                <a:gd name="T9" fmla="*/ 0 h 482"/>
                <a:gd name="T10" fmla="*/ 198 w 397"/>
                <a:gd name="T11" fmla="*/ 57 h 482"/>
                <a:gd name="T12" fmla="*/ 227 w 397"/>
                <a:gd name="T13" fmla="*/ 85 h 482"/>
                <a:gd name="T14" fmla="*/ 170 w 397"/>
                <a:gd name="T15" fmla="*/ 85 h 482"/>
                <a:gd name="T16" fmla="*/ 170 w 397"/>
                <a:gd name="T17" fmla="*/ 114 h 482"/>
                <a:gd name="T18" fmla="*/ 113 w 397"/>
                <a:gd name="T19" fmla="*/ 114 h 482"/>
                <a:gd name="T20" fmla="*/ 142 w 397"/>
                <a:gd name="T21" fmla="*/ 199 h 482"/>
                <a:gd name="T22" fmla="*/ 113 w 397"/>
                <a:gd name="T23" fmla="*/ 255 h 482"/>
                <a:gd name="T24" fmla="*/ 0 w 397"/>
                <a:gd name="T25" fmla="*/ 255 h 482"/>
                <a:gd name="T26" fmla="*/ 0 w 397"/>
                <a:gd name="T27" fmla="*/ 284 h 482"/>
                <a:gd name="T28" fmla="*/ 85 w 397"/>
                <a:gd name="T29" fmla="*/ 340 h 482"/>
                <a:gd name="T30" fmla="*/ 57 w 397"/>
                <a:gd name="T31" fmla="*/ 397 h 482"/>
                <a:gd name="T32" fmla="*/ 198 w 397"/>
                <a:gd name="T3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82">
                  <a:moveTo>
                    <a:pt x="198" y="482"/>
                  </a:moveTo>
                  <a:lnTo>
                    <a:pt x="340" y="255"/>
                  </a:lnTo>
                  <a:lnTo>
                    <a:pt x="397" y="142"/>
                  </a:lnTo>
                  <a:lnTo>
                    <a:pt x="340" y="85"/>
                  </a:lnTo>
                  <a:lnTo>
                    <a:pt x="198" y="0"/>
                  </a:lnTo>
                  <a:lnTo>
                    <a:pt x="198" y="57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42" y="199"/>
                  </a:lnTo>
                  <a:lnTo>
                    <a:pt x="113" y="255"/>
                  </a:lnTo>
                  <a:lnTo>
                    <a:pt x="0" y="255"/>
                  </a:lnTo>
                  <a:lnTo>
                    <a:pt x="0" y="284"/>
                  </a:lnTo>
                  <a:lnTo>
                    <a:pt x="85" y="340"/>
                  </a:lnTo>
                  <a:lnTo>
                    <a:pt x="57" y="397"/>
                  </a:lnTo>
                  <a:lnTo>
                    <a:pt x="198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967" y="3352"/>
              <a:ext cx="766" cy="822"/>
            </a:xfrm>
            <a:custGeom>
              <a:avLst/>
              <a:gdLst>
                <a:gd name="T0" fmla="*/ 737 w 766"/>
                <a:gd name="T1" fmla="*/ 368 h 822"/>
                <a:gd name="T2" fmla="*/ 737 w 766"/>
                <a:gd name="T3" fmla="*/ 425 h 822"/>
                <a:gd name="T4" fmla="*/ 766 w 766"/>
                <a:gd name="T5" fmla="*/ 453 h 822"/>
                <a:gd name="T6" fmla="*/ 709 w 766"/>
                <a:gd name="T7" fmla="*/ 453 h 822"/>
                <a:gd name="T8" fmla="*/ 709 w 766"/>
                <a:gd name="T9" fmla="*/ 482 h 822"/>
                <a:gd name="T10" fmla="*/ 652 w 766"/>
                <a:gd name="T11" fmla="*/ 482 h 822"/>
                <a:gd name="T12" fmla="*/ 681 w 766"/>
                <a:gd name="T13" fmla="*/ 567 h 822"/>
                <a:gd name="T14" fmla="*/ 652 w 766"/>
                <a:gd name="T15" fmla="*/ 623 h 822"/>
                <a:gd name="T16" fmla="*/ 539 w 766"/>
                <a:gd name="T17" fmla="*/ 623 h 822"/>
                <a:gd name="T18" fmla="*/ 539 w 766"/>
                <a:gd name="T19" fmla="*/ 652 h 822"/>
                <a:gd name="T20" fmla="*/ 624 w 766"/>
                <a:gd name="T21" fmla="*/ 708 h 822"/>
                <a:gd name="T22" fmla="*/ 596 w 766"/>
                <a:gd name="T23" fmla="*/ 765 h 822"/>
                <a:gd name="T24" fmla="*/ 539 w 766"/>
                <a:gd name="T25" fmla="*/ 765 h 822"/>
                <a:gd name="T26" fmla="*/ 511 w 766"/>
                <a:gd name="T27" fmla="*/ 822 h 822"/>
                <a:gd name="T28" fmla="*/ 482 w 766"/>
                <a:gd name="T29" fmla="*/ 765 h 822"/>
                <a:gd name="T30" fmla="*/ 511 w 766"/>
                <a:gd name="T31" fmla="*/ 737 h 822"/>
                <a:gd name="T32" fmla="*/ 397 w 766"/>
                <a:gd name="T33" fmla="*/ 737 h 822"/>
                <a:gd name="T34" fmla="*/ 369 w 766"/>
                <a:gd name="T35" fmla="*/ 680 h 822"/>
                <a:gd name="T36" fmla="*/ 397 w 766"/>
                <a:gd name="T37" fmla="*/ 652 h 822"/>
                <a:gd name="T38" fmla="*/ 312 w 766"/>
                <a:gd name="T39" fmla="*/ 567 h 822"/>
                <a:gd name="T40" fmla="*/ 312 w 766"/>
                <a:gd name="T41" fmla="*/ 623 h 822"/>
                <a:gd name="T42" fmla="*/ 255 w 766"/>
                <a:gd name="T43" fmla="*/ 538 h 822"/>
                <a:gd name="T44" fmla="*/ 199 w 766"/>
                <a:gd name="T45" fmla="*/ 510 h 822"/>
                <a:gd name="T46" fmla="*/ 227 w 766"/>
                <a:gd name="T47" fmla="*/ 453 h 822"/>
                <a:gd name="T48" fmla="*/ 142 w 766"/>
                <a:gd name="T49" fmla="*/ 453 h 822"/>
                <a:gd name="T50" fmla="*/ 85 w 766"/>
                <a:gd name="T51" fmla="*/ 482 h 822"/>
                <a:gd name="T52" fmla="*/ 57 w 766"/>
                <a:gd name="T53" fmla="*/ 425 h 822"/>
                <a:gd name="T54" fmla="*/ 0 w 766"/>
                <a:gd name="T55" fmla="*/ 397 h 822"/>
                <a:gd name="T56" fmla="*/ 0 w 766"/>
                <a:gd name="T57" fmla="*/ 368 h 822"/>
                <a:gd name="T58" fmla="*/ 227 w 766"/>
                <a:gd name="T59" fmla="*/ 255 h 822"/>
                <a:gd name="T60" fmla="*/ 199 w 766"/>
                <a:gd name="T61" fmla="*/ 198 h 822"/>
                <a:gd name="T62" fmla="*/ 227 w 766"/>
                <a:gd name="T63" fmla="*/ 170 h 822"/>
                <a:gd name="T64" fmla="*/ 199 w 766"/>
                <a:gd name="T65" fmla="*/ 141 h 822"/>
                <a:gd name="T66" fmla="*/ 142 w 766"/>
                <a:gd name="T67" fmla="*/ 141 h 822"/>
                <a:gd name="T68" fmla="*/ 114 w 766"/>
                <a:gd name="T69" fmla="*/ 113 h 822"/>
                <a:gd name="T70" fmla="*/ 142 w 766"/>
                <a:gd name="T71" fmla="*/ 85 h 822"/>
                <a:gd name="T72" fmla="*/ 114 w 766"/>
                <a:gd name="T73" fmla="*/ 28 h 822"/>
                <a:gd name="T74" fmla="*/ 170 w 766"/>
                <a:gd name="T75" fmla="*/ 0 h 822"/>
                <a:gd name="T76" fmla="*/ 199 w 766"/>
                <a:gd name="T77" fmla="*/ 28 h 822"/>
                <a:gd name="T78" fmla="*/ 227 w 766"/>
                <a:gd name="T79" fmla="*/ 0 h 822"/>
                <a:gd name="T80" fmla="*/ 284 w 766"/>
                <a:gd name="T81" fmla="*/ 56 h 822"/>
                <a:gd name="T82" fmla="*/ 255 w 766"/>
                <a:gd name="T83" fmla="*/ 113 h 822"/>
                <a:gd name="T84" fmla="*/ 199 w 766"/>
                <a:gd name="T85" fmla="*/ 113 h 822"/>
                <a:gd name="T86" fmla="*/ 284 w 766"/>
                <a:gd name="T87" fmla="*/ 170 h 822"/>
                <a:gd name="T88" fmla="*/ 284 w 766"/>
                <a:gd name="T89" fmla="*/ 141 h 822"/>
                <a:gd name="T90" fmla="*/ 312 w 766"/>
                <a:gd name="T91" fmla="*/ 141 h 822"/>
                <a:gd name="T92" fmla="*/ 340 w 766"/>
                <a:gd name="T93" fmla="*/ 113 h 822"/>
                <a:gd name="T94" fmla="*/ 397 w 766"/>
                <a:gd name="T95" fmla="*/ 170 h 822"/>
                <a:gd name="T96" fmla="*/ 426 w 766"/>
                <a:gd name="T97" fmla="*/ 141 h 822"/>
                <a:gd name="T98" fmla="*/ 454 w 766"/>
                <a:gd name="T99" fmla="*/ 170 h 822"/>
                <a:gd name="T100" fmla="*/ 511 w 766"/>
                <a:gd name="T101" fmla="*/ 170 h 822"/>
                <a:gd name="T102" fmla="*/ 511 w 766"/>
                <a:gd name="T103" fmla="*/ 255 h 822"/>
                <a:gd name="T104" fmla="*/ 567 w 766"/>
                <a:gd name="T105" fmla="*/ 283 h 822"/>
                <a:gd name="T106" fmla="*/ 596 w 766"/>
                <a:gd name="T107" fmla="*/ 255 h 822"/>
                <a:gd name="T108" fmla="*/ 652 w 766"/>
                <a:gd name="T109" fmla="*/ 255 h 822"/>
                <a:gd name="T110" fmla="*/ 681 w 766"/>
                <a:gd name="T111" fmla="*/ 226 h 822"/>
                <a:gd name="T112" fmla="*/ 709 w 766"/>
                <a:gd name="T113" fmla="*/ 226 h 822"/>
                <a:gd name="T114" fmla="*/ 737 w 766"/>
                <a:gd name="T115" fmla="*/ 36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6" h="822">
                  <a:moveTo>
                    <a:pt x="737" y="368"/>
                  </a:moveTo>
                  <a:lnTo>
                    <a:pt x="737" y="425"/>
                  </a:lnTo>
                  <a:lnTo>
                    <a:pt x="766" y="453"/>
                  </a:lnTo>
                  <a:lnTo>
                    <a:pt x="709" y="453"/>
                  </a:lnTo>
                  <a:lnTo>
                    <a:pt x="709" y="482"/>
                  </a:lnTo>
                  <a:lnTo>
                    <a:pt x="652" y="482"/>
                  </a:lnTo>
                  <a:lnTo>
                    <a:pt x="681" y="567"/>
                  </a:lnTo>
                  <a:lnTo>
                    <a:pt x="652" y="623"/>
                  </a:lnTo>
                  <a:lnTo>
                    <a:pt x="539" y="623"/>
                  </a:lnTo>
                  <a:lnTo>
                    <a:pt x="539" y="652"/>
                  </a:lnTo>
                  <a:lnTo>
                    <a:pt x="624" y="708"/>
                  </a:lnTo>
                  <a:lnTo>
                    <a:pt x="596" y="765"/>
                  </a:lnTo>
                  <a:lnTo>
                    <a:pt x="539" y="765"/>
                  </a:lnTo>
                  <a:lnTo>
                    <a:pt x="511" y="822"/>
                  </a:lnTo>
                  <a:lnTo>
                    <a:pt x="482" y="765"/>
                  </a:lnTo>
                  <a:lnTo>
                    <a:pt x="511" y="737"/>
                  </a:lnTo>
                  <a:lnTo>
                    <a:pt x="397" y="737"/>
                  </a:lnTo>
                  <a:lnTo>
                    <a:pt x="369" y="680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312" y="623"/>
                  </a:lnTo>
                  <a:lnTo>
                    <a:pt x="255" y="538"/>
                  </a:lnTo>
                  <a:lnTo>
                    <a:pt x="199" y="510"/>
                  </a:lnTo>
                  <a:lnTo>
                    <a:pt x="227" y="453"/>
                  </a:lnTo>
                  <a:lnTo>
                    <a:pt x="142" y="453"/>
                  </a:lnTo>
                  <a:lnTo>
                    <a:pt x="85" y="482"/>
                  </a:lnTo>
                  <a:lnTo>
                    <a:pt x="57" y="425"/>
                  </a:lnTo>
                  <a:lnTo>
                    <a:pt x="0" y="397"/>
                  </a:lnTo>
                  <a:lnTo>
                    <a:pt x="0" y="368"/>
                  </a:lnTo>
                  <a:lnTo>
                    <a:pt x="227" y="255"/>
                  </a:lnTo>
                  <a:lnTo>
                    <a:pt x="199" y="198"/>
                  </a:lnTo>
                  <a:lnTo>
                    <a:pt x="227" y="170"/>
                  </a:lnTo>
                  <a:lnTo>
                    <a:pt x="199" y="141"/>
                  </a:lnTo>
                  <a:lnTo>
                    <a:pt x="142" y="141"/>
                  </a:lnTo>
                  <a:lnTo>
                    <a:pt x="114" y="113"/>
                  </a:lnTo>
                  <a:lnTo>
                    <a:pt x="142" y="85"/>
                  </a:lnTo>
                  <a:lnTo>
                    <a:pt x="114" y="28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284" y="56"/>
                  </a:lnTo>
                  <a:lnTo>
                    <a:pt x="255" y="113"/>
                  </a:lnTo>
                  <a:lnTo>
                    <a:pt x="199" y="113"/>
                  </a:lnTo>
                  <a:lnTo>
                    <a:pt x="284" y="170"/>
                  </a:lnTo>
                  <a:lnTo>
                    <a:pt x="284" y="141"/>
                  </a:lnTo>
                  <a:lnTo>
                    <a:pt x="312" y="141"/>
                  </a:lnTo>
                  <a:lnTo>
                    <a:pt x="340" y="113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67" y="283"/>
                  </a:lnTo>
                  <a:lnTo>
                    <a:pt x="596" y="255"/>
                  </a:lnTo>
                  <a:lnTo>
                    <a:pt x="652" y="255"/>
                  </a:lnTo>
                  <a:lnTo>
                    <a:pt x="681" y="226"/>
                  </a:lnTo>
                  <a:lnTo>
                    <a:pt x="709" y="226"/>
                  </a:lnTo>
                  <a:lnTo>
                    <a:pt x="737" y="3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3137" y="3010"/>
              <a:ext cx="1050" cy="850"/>
            </a:xfrm>
            <a:custGeom>
              <a:avLst/>
              <a:gdLst>
                <a:gd name="T0" fmla="*/ 766 w 1049"/>
                <a:gd name="T1" fmla="*/ 851 h 851"/>
                <a:gd name="T2" fmla="*/ 709 w 1049"/>
                <a:gd name="T3" fmla="*/ 794 h 851"/>
                <a:gd name="T4" fmla="*/ 567 w 1049"/>
                <a:gd name="T5" fmla="*/ 709 h 851"/>
                <a:gd name="T6" fmla="*/ 539 w 1049"/>
                <a:gd name="T7" fmla="*/ 567 h 851"/>
                <a:gd name="T8" fmla="*/ 511 w 1049"/>
                <a:gd name="T9" fmla="*/ 567 h 851"/>
                <a:gd name="T10" fmla="*/ 482 w 1049"/>
                <a:gd name="T11" fmla="*/ 596 h 851"/>
                <a:gd name="T12" fmla="*/ 426 w 1049"/>
                <a:gd name="T13" fmla="*/ 596 h 851"/>
                <a:gd name="T14" fmla="*/ 397 w 1049"/>
                <a:gd name="T15" fmla="*/ 624 h 851"/>
                <a:gd name="T16" fmla="*/ 341 w 1049"/>
                <a:gd name="T17" fmla="*/ 596 h 851"/>
                <a:gd name="T18" fmla="*/ 341 w 1049"/>
                <a:gd name="T19" fmla="*/ 511 h 851"/>
                <a:gd name="T20" fmla="*/ 284 w 1049"/>
                <a:gd name="T21" fmla="*/ 511 h 851"/>
                <a:gd name="T22" fmla="*/ 256 w 1049"/>
                <a:gd name="T23" fmla="*/ 482 h 851"/>
                <a:gd name="T24" fmla="*/ 227 w 1049"/>
                <a:gd name="T25" fmla="*/ 511 h 851"/>
                <a:gd name="T26" fmla="*/ 170 w 1049"/>
                <a:gd name="T27" fmla="*/ 454 h 851"/>
                <a:gd name="T28" fmla="*/ 142 w 1049"/>
                <a:gd name="T29" fmla="*/ 482 h 851"/>
                <a:gd name="T30" fmla="*/ 114 w 1049"/>
                <a:gd name="T31" fmla="*/ 482 h 851"/>
                <a:gd name="T32" fmla="*/ 114 w 1049"/>
                <a:gd name="T33" fmla="*/ 511 h 851"/>
                <a:gd name="T34" fmla="*/ 29 w 1049"/>
                <a:gd name="T35" fmla="*/ 454 h 851"/>
                <a:gd name="T36" fmla="*/ 85 w 1049"/>
                <a:gd name="T37" fmla="*/ 454 h 851"/>
                <a:gd name="T38" fmla="*/ 114 w 1049"/>
                <a:gd name="T39" fmla="*/ 397 h 851"/>
                <a:gd name="T40" fmla="*/ 57 w 1049"/>
                <a:gd name="T41" fmla="*/ 341 h 851"/>
                <a:gd name="T42" fmla="*/ 29 w 1049"/>
                <a:gd name="T43" fmla="*/ 284 h 851"/>
                <a:gd name="T44" fmla="*/ 29 w 1049"/>
                <a:gd name="T45" fmla="*/ 227 h 851"/>
                <a:gd name="T46" fmla="*/ 0 w 1049"/>
                <a:gd name="T47" fmla="*/ 227 h 851"/>
                <a:gd name="T48" fmla="*/ 57 w 1049"/>
                <a:gd name="T49" fmla="*/ 199 h 851"/>
                <a:gd name="T50" fmla="*/ 57 w 1049"/>
                <a:gd name="T51" fmla="*/ 171 h 851"/>
                <a:gd name="T52" fmla="*/ 114 w 1049"/>
                <a:gd name="T53" fmla="*/ 142 h 851"/>
                <a:gd name="T54" fmla="*/ 170 w 1049"/>
                <a:gd name="T55" fmla="*/ 171 h 851"/>
                <a:gd name="T56" fmla="*/ 170 w 1049"/>
                <a:gd name="T57" fmla="*/ 142 h 851"/>
                <a:gd name="T58" fmla="*/ 114 w 1049"/>
                <a:gd name="T59" fmla="*/ 114 h 851"/>
                <a:gd name="T60" fmla="*/ 114 w 1049"/>
                <a:gd name="T61" fmla="*/ 85 h 851"/>
                <a:gd name="T62" fmla="*/ 170 w 1049"/>
                <a:gd name="T63" fmla="*/ 85 h 851"/>
                <a:gd name="T64" fmla="*/ 142 w 1049"/>
                <a:gd name="T65" fmla="*/ 29 h 851"/>
                <a:gd name="T66" fmla="*/ 227 w 1049"/>
                <a:gd name="T67" fmla="*/ 0 h 851"/>
                <a:gd name="T68" fmla="*/ 256 w 1049"/>
                <a:gd name="T69" fmla="*/ 29 h 851"/>
                <a:gd name="T70" fmla="*/ 256 w 1049"/>
                <a:gd name="T71" fmla="*/ 0 h 851"/>
                <a:gd name="T72" fmla="*/ 284 w 1049"/>
                <a:gd name="T73" fmla="*/ 29 h 851"/>
                <a:gd name="T74" fmla="*/ 312 w 1049"/>
                <a:gd name="T75" fmla="*/ 29 h 851"/>
                <a:gd name="T76" fmla="*/ 369 w 1049"/>
                <a:gd name="T77" fmla="*/ 57 h 851"/>
                <a:gd name="T78" fmla="*/ 454 w 1049"/>
                <a:gd name="T79" fmla="*/ 57 h 851"/>
                <a:gd name="T80" fmla="*/ 482 w 1049"/>
                <a:gd name="T81" fmla="*/ 29 h 851"/>
                <a:gd name="T82" fmla="*/ 567 w 1049"/>
                <a:gd name="T83" fmla="*/ 57 h 851"/>
                <a:gd name="T84" fmla="*/ 596 w 1049"/>
                <a:gd name="T85" fmla="*/ 85 h 851"/>
                <a:gd name="T86" fmla="*/ 624 w 1049"/>
                <a:gd name="T87" fmla="*/ 171 h 851"/>
                <a:gd name="T88" fmla="*/ 681 w 1049"/>
                <a:gd name="T89" fmla="*/ 142 h 851"/>
                <a:gd name="T90" fmla="*/ 823 w 1049"/>
                <a:gd name="T91" fmla="*/ 199 h 851"/>
                <a:gd name="T92" fmla="*/ 737 w 1049"/>
                <a:gd name="T93" fmla="*/ 227 h 851"/>
                <a:gd name="T94" fmla="*/ 766 w 1049"/>
                <a:gd name="T95" fmla="*/ 284 h 851"/>
                <a:gd name="T96" fmla="*/ 851 w 1049"/>
                <a:gd name="T97" fmla="*/ 341 h 851"/>
                <a:gd name="T98" fmla="*/ 879 w 1049"/>
                <a:gd name="T99" fmla="*/ 312 h 851"/>
                <a:gd name="T100" fmla="*/ 908 w 1049"/>
                <a:gd name="T101" fmla="*/ 369 h 851"/>
                <a:gd name="T102" fmla="*/ 879 w 1049"/>
                <a:gd name="T103" fmla="*/ 397 h 851"/>
                <a:gd name="T104" fmla="*/ 879 w 1049"/>
                <a:gd name="T105" fmla="*/ 426 h 851"/>
                <a:gd name="T106" fmla="*/ 908 w 1049"/>
                <a:gd name="T107" fmla="*/ 454 h 851"/>
                <a:gd name="T108" fmla="*/ 936 w 1049"/>
                <a:gd name="T109" fmla="*/ 426 h 851"/>
                <a:gd name="T110" fmla="*/ 1049 w 1049"/>
                <a:gd name="T111" fmla="*/ 511 h 851"/>
                <a:gd name="T112" fmla="*/ 879 w 1049"/>
                <a:gd name="T113" fmla="*/ 681 h 851"/>
                <a:gd name="T114" fmla="*/ 766 w 1049"/>
                <a:gd name="T115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9" h="851">
                  <a:moveTo>
                    <a:pt x="766" y="851"/>
                  </a:moveTo>
                  <a:lnTo>
                    <a:pt x="709" y="794"/>
                  </a:lnTo>
                  <a:lnTo>
                    <a:pt x="567" y="709"/>
                  </a:lnTo>
                  <a:lnTo>
                    <a:pt x="539" y="567"/>
                  </a:lnTo>
                  <a:lnTo>
                    <a:pt x="511" y="567"/>
                  </a:lnTo>
                  <a:lnTo>
                    <a:pt x="482" y="596"/>
                  </a:lnTo>
                  <a:lnTo>
                    <a:pt x="426" y="596"/>
                  </a:lnTo>
                  <a:lnTo>
                    <a:pt x="397" y="624"/>
                  </a:lnTo>
                  <a:lnTo>
                    <a:pt x="341" y="596"/>
                  </a:lnTo>
                  <a:lnTo>
                    <a:pt x="341" y="511"/>
                  </a:lnTo>
                  <a:lnTo>
                    <a:pt x="284" y="511"/>
                  </a:lnTo>
                  <a:lnTo>
                    <a:pt x="256" y="482"/>
                  </a:lnTo>
                  <a:lnTo>
                    <a:pt x="227" y="511"/>
                  </a:lnTo>
                  <a:lnTo>
                    <a:pt x="170" y="454"/>
                  </a:lnTo>
                  <a:lnTo>
                    <a:pt x="142" y="482"/>
                  </a:lnTo>
                  <a:lnTo>
                    <a:pt x="114" y="482"/>
                  </a:lnTo>
                  <a:lnTo>
                    <a:pt x="114" y="511"/>
                  </a:lnTo>
                  <a:lnTo>
                    <a:pt x="29" y="454"/>
                  </a:lnTo>
                  <a:lnTo>
                    <a:pt x="85" y="454"/>
                  </a:lnTo>
                  <a:lnTo>
                    <a:pt x="114" y="397"/>
                  </a:lnTo>
                  <a:lnTo>
                    <a:pt x="57" y="341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70" y="171"/>
                  </a:lnTo>
                  <a:lnTo>
                    <a:pt x="170" y="142"/>
                  </a:lnTo>
                  <a:lnTo>
                    <a:pt x="114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42" y="29"/>
                  </a:lnTo>
                  <a:lnTo>
                    <a:pt x="227" y="0"/>
                  </a:lnTo>
                  <a:lnTo>
                    <a:pt x="256" y="29"/>
                  </a:lnTo>
                  <a:lnTo>
                    <a:pt x="256" y="0"/>
                  </a:lnTo>
                  <a:lnTo>
                    <a:pt x="284" y="29"/>
                  </a:lnTo>
                  <a:lnTo>
                    <a:pt x="312" y="29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482" y="29"/>
                  </a:lnTo>
                  <a:lnTo>
                    <a:pt x="567" y="57"/>
                  </a:lnTo>
                  <a:lnTo>
                    <a:pt x="596" y="85"/>
                  </a:lnTo>
                  <a:lnTo>
                    <a:pt x="624" y="171"/>
                  </a:lnTo>
                  <a:lnTo>
                    <a:pt x="681" y="142"/>
                  </a:lnTo>
                  <a:lnTo>
                    <a:pt x="823" y="199"/>
                  </a:lnTo>
                  <a:lnTo>
                    <a:pt x="737" y="227"/>
                  </a:lnTo>
                  <a:lnTo>
                    <a:pt x="766" y="284"/>
                  </a:lnTo>
                  <a:lnTo>
                    <a:pt x="851" y="341"/>
                  </a:lnTo>
                  <a:lnTo>
                    <a:pt x="879" y="312"/>
                  </a:lnTo>
                  <a:lnTo>
                    <a:pt x="908" y="369"/>
                  </a:lnTo>
                  <a:lnTo>
                    <a:pt x="879" y="397"/>
                  </a:lnTo>
                  <a:lnTo>
                    <a:pt x="879" y="426"/>
                  </a:lnTo>
                  <a:lnTo>
                    <a:pt x="908" y="454"/>
                  </a:lnTo>
                  <a:lnTo>
                    <a:pt x="936" y="426"/>
                  </a:lnTo>
                  <a:lnTo>
                    <a:pt x="1049" y="511"/>
                  </a:lnTo>
                  <a:lnTo>
                    <a:pt x="879" y="681"/>
                  </a:lnTo>
                  <a:lnTo>
                    <a:pt x="766" y="85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2769" y="2813"/>
              <a:ext cx="538" cy="907"/>
            </a:xfrm>
            <a:custGeom>
              <a:avLst/>
              <a:gdLst>
                <a:gd name="T0" fmla="*/ 198 w 538"/>
                <a:gd name="T1" fmla="*/ 907 h 907"/>
                <a:gd name="T2" fmla="*/ 170 w 538"/>
                <a:gd name="T3" fmla="*/ 850 h 907"/>
                <a:gd name="T4" fmla="*/ 170 w 538"/>
                <a:gd name="T5" fmla="*/ 822 h 907"/>
                <a:gd name="T6" fmla="*/ 113 w 538"/>
                <a:gd name="T7" fmla="*/ 765 h 907"/>
                <a:gd name="T8" fmla="*/ 85 w 538"/>
                <a:gd name="T9" fmla="*/ 765 h 907"/>
                <a:gd name="T10" fmla="*/ 85 w 538"/>
                <a:gd name="T11" fmla="*/ 709 h 907"/>
                <a:gd name="T12" fmla="*/ 113 w 538"/>
                <a:gd name="T13" fmla="*/ 680 h 907"/>
                <a:gd name="T14" fmla="*/ 113 w 538"/>
                <a:gd name="T15" fmla="*/ 624 h 907"/>
                <a:gd name="T16" fmla="*/ 113 w 538"/>
                <a:gd name="T17" fmla="*/ 595 h 907"/>
                <a:gd name="T18" fmla="*/ 113 w 538"/>
                <a:gd name="T19" fmla="*/ 567 h 907"/>
                <a:gd name="T20" fmla="*/ 57 w 538"/>
                <a:gd name="T21" fmla="*/ 567 h 907"/>
                <a:gd name="T22" fmla="*/ 57 w 538"/>
                <a:gd name="T23" fmla="*/ 510 h 907"/>
                <a:gd name="T24" fmla="*/ 85 w 538"/>
                <a:gd name="T25" fmla="*/ 482 h 907"/>
                <a:gd name="T26" fmla="*/ 57 w 538"/>
                <a:gd name="T27" fmla="*/ 454 h 907"/>
                <a:gd name="T28" fmla="*/ 0 w 538"/>
                <a:gd name="T29" fmla="*/ 425 h 907"/>
                <a:gd name="T30" fmla="*/ 57 w 538"/>
                <a:gd name="T31" fmla="*/ 369 h 907"/>
                <a:gd name="T32" fmla="*/ 85 w 538"/>
                <a:gd name="T33" fmla="*/ 340 h 907"/>
                <a:gd name="T34" fmla="*/ 85 w 538"/>
                <a:gd name="T35" fmla="*/ 312 h 907"/>
                <a:gd name="T36" fmla="*/ 113 w 538"/>
                <a:gd name="T37" fmla="*/ 312 h 907"/>
                <a:gd name="T38" fmla="*/ 113 w 538"/>
                <a:gd name="T39" fmla="*/ 255 h 907"/>
                <a:gd name="T40" fmla="*/ 142 w 538"/>
                <a:gd name="T41" fmla="*/ 227 h 907"/>
                <a:gd name="T42" fmla="*/ 198 w 538"/>
                <a:gd name="T43" fmla="*/ 227 h 907"/>
                <a:gd name="T44" fmla="*/ 170 w 538"/>
                <a:gd name="T45" fmla="*/ 198 h 907"/>
                <a:gd name="T46" fmla="*/ 227 w 538"/>
                <a:gd name="T47" fmla="*/ 170 h 907"/>
                <a:gd name="T48" fmla="*/ 198 w 538"/>
                <a:gd name="T49" fmla="*/ 113 h 907"/>
                <a:gd name="T50" fmla="*/ 255 w 538"/>
                <a:gd name="T51" fmla="*/ 85 h 907"/>
                <a:gd name="T52" fmla="*/ 227 w 538"/>
                <a:gd name="T53" fmla="*/ 85 h 907"/>
                <a:gd name="T54" fmla="*/ 283 w 538"/>
                <a:gd name="T55" fmla="*/ 0 h 907"/>
                <a:gd name="T56" fmla="*/ 312 w 538"/>
                <a:gd name="T57" fmla="*/ 28 h 907"/>
                <a:gd name="T58" fmla="*/ 340 w 538"/>
                <a:gd name="T59" fmla="*/ 28 h 907"/>
                <a:gd name="T60" fmla="*/ 340 w 538"/>
                <a:gd name="T61" fmla="*/ 85 h 907"/>
                <a:gd name="T62" fmla="*/ 397 w 538"/>
                <a:gd name="T63" fmla="*/ 57 h 907"/>
                <a:gd name="T64" fmla="*/ 368 w 538"/>
                <a:gd name="T65" fmla="*/ 170 h 907"/>
                <a:gd name="T66" fmla="*/ 397 w 538"/>
                <a:gd name="T67" fmla="*/ 198 h 907"/>
                <a:gd name="T68" fmla="*/ 510 w 538"/>
                <a:gd name="T69" fmla="*/ 227 h 907"/>
                <a:gd name="T70" fmla="*/ 538 w 538"/>
                <a:gd name="T71" fmla="*/ 283 h 907"/>
                <a:gd name="T72" fmla="*/ 482 w 538"/>
                <a:gd name="T73" fmla="*/ 283 h 907"/>
                <a:gd name="T74" fmla="*/ 482 w 538"/>
                <a:gd name="T75" fmla="*/ 312 h 907"/>
                <a:gd name="T76" fmla="*/ 538 w 538"/>
                <a:gd name="T77" fmla="*/ 340 h 907"/>
                <a:gd name="T78" fmla="*/ 538 w 538"/>
                <a:gd name="T79" fmla="*/ 369 h 907"/>
                <a:gd name="T80" fmla="*/ 482 w 538"/>
                <a:gd name="T81" fmla="*/ 340 h 907"/>
                <a:gd name="T82" fmla="*/ 425 w 538"/>
                <a:gd name="T83" fmla="*/ 369 h 907"/>
                <a:gd name="T84" fmla="*/ 425 w 538"/>
                <a:gd name="T85" fmla="*/ 397 h 907"/>
                <a:gd name="T86" fmla="*/ 368 w 538"/>
                <a:gd name="T87" fmla="*/ 425 h 907"/>
                <a:gd name="T88" fmla="*/ 397 w 538"/>
                <a:gd name="T89" fmla="*/ 425 h 907"/>
                <a:gd name="T90" fmla="*/ 397 w 538"/>
                <a:gd name="T91" fmla="*/ 482 h 907"/>
                <a:gd name="T92" fmla="*/ 425 w 538"/>
                <a:gd name="T93" fmla="*/ 539 h 907"/>
                <a:gd name="T94" fmla="*/ 397 w 538"/>
                <a:gd name="T95" fmla="*/ 567 h 907"/>
                <a:gd name="T96" fmla="*/ 368 w 538"/>
                <a:gd name="T97" fmla="*/ 539 h 907"/>
                <a:gd name="T98" fmla="*/ 312 w 538"/>
                <a:gd name="T99" fmla="*/ 567 h 907"/>
                <a:gd name="T100" fmla="*/ 340 w 538"/>
                <a:gd name="T101" fmla="*/ 624 h 907"/>
                <a:gd name="T102" fmla="*/ 312 w 538"/>
                <a:gd name="T103" fmla="*/ 652 h 907"/>
                <a:gd name="T104" fmla="*/ 340 w 538"/>
                <a:gd name="T105" fmla="*/ 680 h 907"/>
                <a:gd name="T106" fmla="*/ 397 w 538"/>
                <a:gd name="T107" fmla="*/ 680 h 907"/>
                <a:gd name="T108" fmla="*/ 425 w 538"/>
                <a:gd name="T109" fmla="*/ 709 h 907"/>
                <a:gd name="T110" fmla="*/ 397 w 538"/>
                <a:gd name="T111" fmla="*/ 737 h 907"/>
                <a:gd name="T112" fmla="*/ 425 w 538"/>
                <a:gd name="T113" fmla="*/ 794 h 907"/>
                <a:gd name="T114" fmla="*/ 198 w 538"/>
                <a:gd name="T11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" h="907">
                  <a:moveTo>
                    <a:pt x="198" y="907"/>
                  </a:moveTo>
                  <a:lnTo>
                    <a:pt x="170" y="850"/>
                  </a:lnTo>
                  <a:lnTo>
                    <a:pt x="170" y="822"/>
                  </a:lnTo>
                  <a:lnTo>
                    <a:pt x="113" y="765"/>
                  </a:lnTo>
                  <a:lnTo>
                    <a:pt x="85" y="765"/>
                  </a:lnTo>
                  <a:lnTo>
                    <a:pt x="85" y="709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13" y="595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482"/>
                  </a:lnTo>
                  <a:lnTo>
                    <a:pt x="57" y="454"/>
                  </a:lnTo>
                  <a:lnTo>
                    <a:pt x="0" y="425"/>
                  </a:lnTo>
                  <a:lnTo>
                    <a:pt x="57" y="369"/>
                  </a:lnTo>
                  <a:lnTo>
                    <a:pt x="85" y="340"/>
                  </a:lnTo>
                  <a:lnTo>
                    <a:pt x="85" y="312"/>
                  </a:lnTo>
                  <a:lnTo>
                    <a:pt x="113" y="312"/>
                  </a:lnTo>
                  <a:lnTo>
                    <a:pt x="113" y="255"/>
                  </a:lnTo>
                  <a:lnTo>
                    <a:pt x="142" y="227"/>
                  </a:lnTo>
                  <a:lnTo>
                    <a:pt x="198" y="227"/>
                  </a:lnTo>
                  <a:lnTo>
                    <a:pt x="170" y="198"/>
                  </a:lnTo>
                  <a:lnTo>
                    <a:pt x="227" y="170"/>
                  </a:lnTo>
                  <a:lnTo>
                    <a:pt x="198" y="113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283" y="0"/>
                  </a:lnTo>
                  <a:lnTo>
                    <a:pt x="312" y="28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97" y="57"/>
                  </a:lnTo>
                  <a:lnTo>
                    <a:pt x="368" y="170"/>
                  </a:lnTo>
                  <a:lnTo>
                    <a:pt x="397" y="198"/>
                  </a:lnTo>
                  <a:lnTo>
                    <a:pt x="510" y="227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82" y="312"/>
                  </a:lnTo>
                  <a:lnTo>
                    <a:pt x="538" y="340"/>
                  </a:lnTo>
                  <a:lnTo>
                    <a:pt x="538" y="369"/>
                  </a:lnTo>
                  <a:lnTo>
                    <a:pt x="482" y="340"/>
                  </a:lnTo>
                  <a:lnTo>
                    <a:pt x="425" y="369"/>
                  </a:lnTo>
                  <a:lnTo>
                    <a:pt x="425" y="397"/>
                  </a:lnTo>
                  <a:lnTo>
                    <a:pt x="368" y="425"/>
                  </a:lnTo>
                  <a:lnTo>
                    <a:pt x="397" y="425"/>
                  </a:lnTo>
                  <a:lnTo>
                    <a:pt x="397" y="482"/>
                  </a:lnTo>
                  <a:lnTo>
                    <a:pt x="425" y="539"/>
                  </a:lnTo>
                  <a:lnTo>
                    <a:pt x="397" y="567"/>
                  </a:lnTo>
                  <a:lnTo>
                    <a:pt x="368" y="539"/>
                  </a:lnTo>
                  <a:lnTo>
                    <a:pt x="312" y="567"/>
                  </a:lnTo>
                  <a:lnTo>
                    <a:pt x="340" y="624"/>
                  </a:lnTo>
                  <a:lnTo>
                    <a:pt x="312" y="652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425" y="709"/>
                  </a:lnTo>
                  <a:lnTo>
                    <a:pt x="397" y="737"/>
                  </a:lnTo>
                  <a:lnTo>
                    <a:pt x="425" y="794"/>
                  </a:lnTo>
                  <a:lnTo>
                    <a:pt x="198" y="90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3619" y="2756"/>
              <a:ext cx="737" cy="766"/>
            </a:xfrm>
            <a:custGeom>
              <a:avLst/>
              <a:gdLst>
                <a:gd name="T0" fmla="*/ 567 w 737"/>
                <a:gd name="T1" fmla="*/ 766 h 766"/>
                <a:gd name="T2" fmla="*/ 454 w 737"/>
                <a:gd name="T3" fmla="*/ 681 h 766"/>
                <a:gd name="T4" fmla="*/ 426 w 737"/>
                <a:gd name="T5" fmla="*/ 709 h 766"/>
                <a:gd name="T6" fmla="*/ 397 w 737"/>
                <a:gd name="T7" fmla="*/ 681 h 766"/>
                <a:gd name="T8" fmla="*/ 397 w 737"/>
                <a:gd name="T9" fmla="*/ 652 h 766"/>
                <a:gd name="T10" fmla="*/ 426 w 737"/>
                <a:gd name="T11" fmla="*/ 624 h 766"/>
                <a:gd name="T12" fmla="*/ 397 w 737"/>
                <a:gd name="T13" fmla="*/ 567 h 766"/>
                <a:gd name="T14" fmla="*/ 369 w 737"/>
                <a:gd name="T15" fmla="*/ 596 h 766"/>
                <a:gd name="T16" fmla="*/ 284 w 737"/>
                <a:gd name="T17" fmla="*/ 539 h 766"/>
                <a:gd name="T18" fmla="*/ 255 w 737"/>
                <a:gd name="T19" fmla="*/ 482 h 766"/>
                <a:gd name="T20" fmla="*/ 341 w 737"/>
                <a:gd name="T21" fmla="*/ 454 h 766"/>
                <a:gd name="T22" fmla="*/ 199 w 737"/>
                <a:gd name="T23" fmla="*/ 397 h 766"/>
                <a:gd name="T24" fmla="*/ 142 w 737"/>
                <a:gd name="T25" fmla="*/ 426 h 766"/>
                <a:gd name="T26" fmla="*/ 114 w 737"/>
                <a:gd name="T27" fmla="*/ 340 h 766"/>
                <a:gd name="T28" fmla="*/ 85 w 737"/>
                <a:gd name="T29" fmla="*/ 312 h 766"/>
                <a:gd name="T30" fmla="*/ 0 w 737"/>
                <a:gd name="T31" fmla="*/ 284 h 766"/>
                <a:gd name="T32" fmla="*/ 57 w 737"/>
                <a:gd name="T33" fmla="*/ 255 h 766"/>
                <a:gd name="T34" fmla="*/ 57 w 737"/>
                <a:gd name="T35" fmla="*/ 227 h 766"/>
                <a:gd name="T36" fmla="*/ 85 w 737"/>
                <a:gd name="T37" fmla="*/ 227 h 766"/>
                <a:gd name="T38" fmla="*/ 114 w 737"/>
                <a:gd name="T39" fmla="*/ 199 h 766"/>
                <a:gd name="T40" fmla="*/ 142 w 737"/>
                <a:gd name="T41" fmla="*/ 199 h 766"/>
                <a:gd name="T42" fmla="*/ 170 w 737"/>
                <a:gd name="T43" fmla="*/ 199 h 766"/>
                <a:gd name="T44" fmla="*/ 199 w 737"/>
                <a:gd name="T45" fmla="*/ 170 h 766"/>
                <a:gd name="T46" fmla="*/ 227 w 737"/>
                <a:gd name="T47" fmla="*/ 170 h 766"/>
                <a:gd name="T48" fmla="*/ 227 w 737"/>
                <a:gd name="T49" fmla="*/ 227 h 766"/>
                <a:gd name="T50" fmla="*/ 284 w 737"/>
                <a:gd name="T51" fmla="*/ 227 h 766"/>
                <a:gd name="T52" fmla="*/ 284 w 737"/>
                <a:gd name="T53" fmla="*/ 170 h 766"/>
                <a:gd name="T54" fmla="*/ 341 w 737"/>
                <a:gd name="T55" fmla="*/ 85 h 766"/>
                <a:gd name="T56" fmla="*/ 341 w 737"/>
                <a:gd name="T57" fmla="*/ 29 h 766"/>
                <a:gd name="T58" fmla="*/ 369 w 737"/>
                <a:gd name="T59" fmla="*/ 0 h 766"/>
                <a:gd name="T60" fmla="*/ 369 w 737"/>
                <a:gd name="T61" fmla="*/ 57 h 766"/>
                <a:gd name="T62" fmla="*/ 454 w 737"/>
                <a:gd name="T63" fmla="*/ 114 h 766"/>
                <a:gd name="T64" fmla="*/ 426 w 737"/>
                <a:gd name="T65" fmla="*/ 170 h 766"/>
                <a:gd name="T66" fmla="*/ 454 w 737"/>
                <a:gd name="T67" fmla="*/ 255 h 766"/>
                <a:gd name="T68" fmla="*/ 511 w 737"/>
                <a:gd name="T69" fmla="*/ 255 h 766"/>
                <a:gd name="T70" fmla="*/ 511 w 737"/>
                <a:gd name="T71" fmla="*/ 284 h 766"/>
                <a:gd name="T72" fmla="*/ 482 w 737"/>
                <a:gd name="T73" fmla="*/ 312 h 766"/>
                <a:gd name="T74" fmla="*/ 511 w 737"/>
                <a:gd name="T75" fmla="*/ 312 h 766"/>
                <a:gd name="T76" fmla="*/ 567 w 737"/>
                <a:gd name="T77" fmla="*/ 284 h 766"/>
                <a:gd name="T78" fmla="*/ 596 w 737"/>
                <a:gd name="T79" fmla="*/ 340 h 766"/>
                <a:gd name="T80" fmla="*/ 624 w 737"/>
                <a:gd name="T81" fmla="*/ 340 h 766"/>
                <a:gd name="T82" fmla="*/ 652 w 737"/>
                <a:gd name="T83" fmla="*/ 397 h 766"/>
                <a:gd name="T84" fmla="*/ 596 w 737"/>
                <a:gd name="T85" fmla="*/ 426 h 766"/>
                <a:gd name="T86" fmla="*/ 624 w 737"/>
                <a:gd name="T87" fmla="*/ 511 h 766"/>
                <a:gd name="T88" fmla="*/ 652 w 737"/>
                <a:gd name="T89" fmla="*/ 539 h 766"/>
                <a:gd name="T90" fmla="*/ 737 w 737"/>
                <a:gd name="T91" fmla="*/ 624 h 766"/>
                <a:gd name="T92" fmla="*/ 567 w 737"/>
                <a:gd name="T9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7" h="766">
                  <a:moveTo>
                    <a:pt x="567" y="766"/>
                  </a:moveTo>
                  <a:lnTo>
                    <a:pt x="454" y="681"/>
                  </a:lnTo>
                  <a:lnTo>
                    <a:pt x="426" y="709"/>
                  </a:lnTo>
                  <a:lnTo>
                    <a:pt x="397" y="681"/>
                  </a:lnTo>
                  <a:lnTo>
                    <a:pt x="397" y="652"/>
                  </a:lnTo>
                  <a:lnTo>
                    <a:pt x="426" y="624"/>
                  </a:lnTo>
                  <a:lnTo>
                    <a:pt x="397" y="567"/>
                  </a:lnTo>
                  <a:lnTo>
                    <a:pt x="369" y="596"/>
                  </a:lnTo>
                  <a:lnTo>
                    <a:pt x="284" y="539"/>
                  </a:lnTo>
                  <a:lnTo>
                    <a:pt x="255" y="482"/>
                  </a:lnTo>
                  <a:lnTo>
                    <a:pt x="341" y="454"/>
                  </a:lnTo>
                  <a:lnTo>
                    <a:pt x="199" y="397"/>
                  </a:lnTo>
                  <a:lnTo>
                    <a:pt x="142" y="426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0" y="284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85" y="227"/>
                  </a:lnTo>
                  <a:lnTo>
                    <a:pt x="114" y="199"/>
                  </a:lnTo>
                  <a:lnTo>
                    <a:pt x="142" y="199"/>
                  </a:lnTo>
                  <a:lnTo>
                    <a:pt x="170" y="199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85"/>
                  </a:lnTo>
                  <a:lnTo>
                    <a:pt x="341" y="29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114"/>
                  </a:lnTo>
                  <a:lnTo>
                    <a:pt x="426" y="170"/>
                  </a:lnTo>
                  <a:lnTo>
                    <a:pt x="454" y="255"/>
                  </a:lnTo>
                  <a:lnTo>
                    <a:pt x="511" y="255"/>
                  </a:lnTo>
                  <a:lnTo>
                    <a:pt x="511" y="284"/>
                  </a:lnTo>
                  <a:lnTo>
                    <a:pt x="482" y="312"/>
                  </a:lnTo>
                  <a:lnTo>
                    <a:pt x="511" y="312"/>
                  </a:lnTo>
                  <a:lnTo>
                    <a:pt x="567" y="284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52" y="397"/>
                  </a:lnTo>
                  <a:lnTo>
                    <a:pt x="596" y="426"/>
                  </a:lnTo>
                  <a:lnTo>
                    <a:pt x="624" y="511"/>
                  </a:lnTo>
                  <a:lnTo>
                    <a:pt x="652" y="539"/>
                  </a:lnTo>
                  <a:lnTo>
                    <a:pt x="737" y="624"/>
                  </a:lnTo>
                  <a:lnTo>
                    <a:pt x="567" y="76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3988" y="2529"/>
              <a:ext cx="680" cy="851"/>
            </a:xfrm>
            <a:custGeom>
              <a:avLst/>
              <a:gdLst>
                <a:gd name="T0" fmla="*/ 368 w 680"/>
                <a:gd name="T1" fmla="*/ 851 h 851"/>
                <a:gd name="T2" fmla="*/ 255 w 680"/>
                <a:gd name="T3" fmla="*/ 738 h 851"/>
                <a:gd name="T4" fmla="*/ 227 w 680"/>
                <a:gd name="T5" fmla="*/ 653 h 851"/>
                <a:gd name="T6" fmla="*/ 283 w 680"/>
                <a:gd name="T7" fmla="*/ 624 h 851"/>
                <a:gd name="T8" fmla="*/ 255 w 680"/>
                <a:gd name="T9" fmla="*/ 567 h 851"/>
                <a:gd name="T10" fmla="*/ 227 w 680"/>
                <a:gd name="T11" fmla="*/ 567 h 851"/>
                <a:gd name="T12" fmla="*/ 198 w 680"/>
                <a:gd name="T13" fmla="*/ 511 h 851"/>
                <a:gd name="T14" fmla="*/ 142 w 680"/>
                <a:gd name="T15" fmla="*/ 539 h 851"/>
                <a:gd name="T16" fmla="*/ 113 w 680"/>
                <a:gd name="T17" fmla="*/ 539 h 851"/>
                <a:gd name="T18" fmla="*/ 142 w 680"/>
                <a:gd name="T19" fmla="*/ 511 h 851"/>
                <a:gd name="T20" fmla="*/ 142 w 680"/>
                <a:gd name="T21" fmla="*/ 482 h 851"/>
                <a:gd name="T22" fmla="*/ 85 w 680"/>
                <a:gd name="T23" fmla="*/ 482 h 851"/>
                <a:gd name="T24" fmla="*/ 57 w 680"/>
                <a:gd name="T25" fmla="*/ 397 h 851"/>
                <a:gd name="T26" fmla="*/ 85 w 680"/>
                <a:gd name="T27" fmla="*/ 341 h 851"/>
                <a:gd name="T28" fmla="*/ 0 w 680"/>
                <a:gd name="T29" fmla="*/ 284 h 851"/>
                <a:gd name="T30" fmla="*/ 0 w 680"/>
                <a:gd name="T31" fmla="*/ 227 h 851"/>
                <a:gd name="T32" fmla="*/ 57 w 680"/>
                <a:gd name="T33" fmla="*/ 199 h 851"/>
                <a:gd name="T34" fmla="*/ 85 w 680"/>
                <a:gd name="T35" fmla="*/ 142 h 851"/>
                <a:gd name="T36" fmla="*/ 113 w 680"/>
                <a:gd name="T37" fmla="*/ 57 h 851"/>
                <a:gd name="T38" fmla="*/ 85 w 680"/>
                <a:gd name="T39" fmla="*/ 29 h 851"/>
                <a:gd name="T40" fmla="*/ 142 w 680"/>
                <a:gd name="T41" fmla="*/ 0 h 851"/>
                <a:gd name="T42" fmla="*/ 170 w 680"/>
                <a:gd name="T43" fmla="*/ 57 h 851"/>
                <a:gd name="T44" fmla="*/ 198 w 680"/>
                <a:gd name="T45" fmla="*/ 57 h 851"/>
                <a:gd name="T46" fmla="*/ 227 w 680"/>
                <a:gd name="T47" fmla="*/ 0 h 851"/>
                <a:gd name="T48" fmla="*/ 255 w 680"/>
                <a:gd name="T49" fmla="*/ 29 h 851"/>
                <a:gd name="T50" fmla="*/ 312 w 680"/>
                <a:gd name="T51" fmla="*/ 29 h 851"/>
                <a:gd name="T52" fmla="*/ 312 w 680"/>
                <a:gd name="T53" fmla="*/ 0 h 851"/>
                <a:gd name="T54" fmla="*/ 368 w 680"/>
                <a:gd name="T55" fmla="*/ 57 h 851"/>
                <a:gd name="T56" fmla="*/ 397 w 680"/>
                <a:gd name="T57" fmla="*/ 57 h 851"/>
                <a:gd name="T58" fmla="*/ 425 w 680"/>
                <a:gd name="T59" fmla="*/ 86 h 851"/>
                <a:gd name="T60" fmla="*/ 397 w 680"/>
                <a:gd name="T61" fmla="*/ 142 h 851"/>
                <a:gd name="T62" fmla="*/ 397 w 680"/>
                <a:gd name="T63" fmla="*/ 171 h 851"/>
                <a:gd name="T64" fmla="*/ 510 w 680"/>
                <a:gd name="T65" fmla="*/ 171 h 851"/>
                <a:gd name="T66" fmla="*/ 539 w 680"/>
                <a:gd name="T67" fmla="*/ 142 h 851"/>
                <a:gd name="T68" fmla="*/ 595 w 680"/>
                <a:gd name="T69" fmla="*/ 142 h 851"/>
                <a:gd name="T70" fmla="*/ 595 w 680"/>
                <a:gd name="T71" fmla="*/ 171 h 851"/>
                <a:gd name="T72" fmla="*/ 567 w 680"/>
                <a:gd name="T73" fmla="*/ 199 h 851"/>
                <a:gd name="T74" fmla="*/ 567 w 680"/>
                <a:gd name="T75" fmla="*/ 256 h 851"/>
                <a:gd name="T76" fmla="*/ 453 w 680"/>
                <a:gd name="T77" fmla="*/ 312 h 851"/>
                <a:gd name="T78" fmla="*/ 482 w 680"/>
                <a:gd name="T79" fmla="*/ 341 h 851"/>
                <a:gd name="T80" fmla="*/ 510 w 680"/>
                <a:gd name="T81" fmla="*/ 312 h 851"/>
                <a:gd name="T82" fmla="*/ 539 w 680"/>
                <a:gd name="T83" fmla="*/ 341 h 851"/>
                <a:gd name="T84" fmla="*/ 567 w 680"/>
                <a:gd name="T85" fmla="*/ 312 h 851"/>
                <a:gd name="T86" fmla="*/ 595 w 680"/>
                <a:gd name="T87" fmla="*/ 341 h 851"/>
                <a:gd name="T88" fmla="*/ 595 w 680"/>
                <a:gd name="T89" fmla="*/ 397 h 851"/>
                <a:gd name="T90" fmla="*/ 567 w 680"/>
                <a:gd name="T91" fmla="*/ 397 h 851"/>
                <a:gd name="T92" fmla="*/ 567 w 680"/>
                <a:gd name="T93" fmla="*/ 454 h 851"/>
                <a:gd name="T94" fmla="*/ 624 w 680"/>
                <a:gd name="T95" fmla="*/ 454 h 851"/>
                <a:gd name="T96" fmla="*/ 624 w 680"/>
                <a:gd name="T97" fmla="*/ 511 h 851"/>
                <a:gd name="T98" fmla="*/ 624 w 680"/>
                <a:gd name="T99" fmla="*/ 539 h 851"/>
                <a:gd name="T100" fmla="*/ 680 w 680"/>
                <a:gd name="T101" fmla="*/ 539 h 851"/>
                <a:gd name="T102" fmla="*/ 680 w 680"/>
                <a:gd name="T103" fmla="*/ 567 h 851"/>
                <a:gd name="T104" fmla="*/ 482 w 680"/>
                <a:gd name="T105" fmla="*/ 738 h 851"/>
                <a:gd name="T106" fmla="*/ 368 w 680"/>
                <a:gd name="T10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0" h="851">
                  <a:moveTo>
                    <a:pt x="368" y="851"/>
                  </a:moveTo>
                  <a:lnTo>
                    <a:pt x="255" y="738"/>
                  </a:lnTo>
                  <a:lnTo>
                    <a:pt x="227" y="653"/>
                  </a:lnTo>
                  <a:lnTo>
                    <a:pt x="283" y="624"/>
                  </a:lnTo>
                  <a:lnTo>
                    <a:pt x="255" y="567"/>
                  </a:lnTo>
                  <a:lnTo>
                    <a:pt x="227" y="567"/>
                  </a:lnTo>
                  <a:lnTo>
                    <a:pt x="198" y="511"/>
                  </a:lnTo>
                  <a:lnTo>
                    <a:pt x="142" y="539"/>
                  </a:lnTo>
                  <a:lnTo>
                    <a:pt x="113" y="539"/>
                  </a:lnTo>
                  <a:lnTo>
                    <a:pt x="142" y="511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85" y="341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312" y="29"/>
                  </a:lnTo>
                  <a:lnTo>
                    <a:pt x="312" y="0"/>
                  </a:lnTo>
                  <a:lnTo>
                    <a:pt x="368" y="57"/>
                  </a:lnTo>
                  <a:lnTo>
                    <a:pt x="397" y="57"/>
                  </a:lnTo>
                  <a:lnTo>
                    <a:pt x="425" y="86"/>
                  </a:lnTo>
                  <a:lnTo>
                    <a:pt x="397" y="142"/>
                  </a:lnTo>
                  <a:lnTo>
                    <a:pt x="397" y="171"/>
                  </a:lnTo>
                  <a:lnTo>
                    <a:pt x="510" y="171"/>
                  </a:lnTo>
                  <a:lnTo>
                    <a:pt x="539" y="142"/>
                  </a:lnTo>
                  <a:lnTo>
                    <a:pt x="595" y="142"/>
                  </a:lnTo>
                  <a:lnTo>
                    <a:pt x="595" y="171"/>
                  </a:lnTo>
                  <a:lnTo>
                    <a:pt x="567" y="199"/>
                  </a:lnTo>
                  <a:lnTo>
                    <a:pt x="567" y="256"/>
                  </a:lnTo>
                  <a:lnTo>
                    <a:pt x="453" y="312"/>
                  </a:lnTo>
                  <a:lnTo>
                    <a:pt x="482" y="341"/>
                  </a:lnTo>
                  <a:lnTo>
                    <a:pt x="510" y="312"/>
                  </a:lnTo>
                  <a:lnTo>
                    <a:pt x="539" y="341"/>
                  </a:lnTo>
                  <a:lnTo>
                    <a:pt x="567" y="312"/>
                  </a:lnTo>
                  <a:lnTo>
                    <a:pt x="595" y="341"/>
                  </a:lnTo>
                  <a:lnTo>
                    <a:pt x="595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624" y="539"/>
                  </a:lnTo>
                  <a:lnTo>
                    <a:pt x="680" y="539"/>
                  </a:lnTo>
                  <a:lnTo>
                    <a:pt x="680" y="567"/>
                  </a:lnTo>
                  <a:lnTo>
                    <a:pt x="482" y="738"/>
                  </a:lnTo>
                  <a:lnTo>
                    <a:pt x="368" y="85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3563" y="2246"/>
              <a:ext cx="737" cy="737"/>
            </a:xfrm>
            <a:custGeom>
              <a:avLst/>
              <a:gdLst>
                <a:gd name="T0" fmla="*/ 255 w 737"/>
                <a:gd name="T1" fmla="*/ 680 h 737"/>
                <a:gd name="T2" fmla="*/ 255 w 737"/>
                <a:gd name="T3" fmla="*/ 652 h 737"/>
                <a:gd name="T4" fmla="*/ 226 w 737"/>
                <a:gd name="T5" fmla="*/ 652 h 737"/>
                <a:gd name="T6" fmla="*/ 226 w 737"/>
                <a:gd name="T7" fmla="*/ 595 h 737"/>
                <a:gd name="T8" fmla="*/ 198 w 737"/>
                <a:gd name="T9" fmla="*/ 595 h 737"/>
                <a:gd name="T10" fmla="*/ 141 w 737"/>
                <a:gd name="T11" fmla="*/ 567 h 737"/>
                <a:gd name="T12" fmla="*/ 170 w 737"/>
                <a:gd name="T13" fmla="*/ 454 h 737"/>
                <a:gd name="T14" fmla="*/ 113 w 737"/>
                <a:gd name="T15" fmla="*/ 340 h 737"/>
                <a:gd name="T16" fmla="*/ 113 w 737"/>
                <a:gd name="T17" fmla="*/ 255 h 737"/>
                <a:gd name="T18" fmla="*/ 56 w 737"/>
                <a:gd name="T19" fmla="*/ 227 h 737"/>
                <a:gd name="T20" fmla="*/ 28 w 737"/>
                <a:gd name="T21" fmla="*/ 255 h 737"/>
                <a:gd name="T22" fmla="*/ 0 w 737"/>
                <a:gd name="T23" fmla="*/ 198 h 737"/>
                <a:gd name="T24" fmla="*/ 0 w 737"/>
                <a:gd name="T25" fmla="*/ 142 h 737"/>
                <a:gd name="T26" fmla="*/ 28 w 737"/>
                <a:gd name="T27" fmla="*/ 113 h 737"/>
                <a:gd name="T28" fmla="*/ 56 w 737"/>
                <a:gd name="T29" fmla="*/ 142 h 737"/>
                <a:gd name="T30" fmla="*/ 56 w 737"/>
                <a:gd name="T31" fmla="*/ 198 h 737"/>
                <a:gd name="T32" fmla="*/ 113 w 737"/>
                <a:gd name="T33" fmla="*/ 198 h 737"/>
                <a:gd name="T34" fmla="*/ 170 w 737"/>
                <a:gd name="T35" fmla="*/ 170 h 737"/>
                <a:gd name="T36" fmla="*/ 141 w 737"/>
                <a:gd name="T37" fmla="*/ 142 h 737"/>
                <a:gd name="T38" fmla="*/ 141 w 737"/>
                <a:gd name="T39" fmla="*/ 113 h 737"/>
                <a:gd name="T40" fmla="*/ 198 w 737"/>
                <a:gd name="T41" fmla="*/ 142 h 737"/>
                <a:gd name="T42" fmla="*/ 198 w 737"/>
                <a:gd name="T43" fmla="*/ 28 h 737"/>
                <a:gd name="T44" fmla="*/ 255 w 737"/>
                <a:gd name="T45" fmla="*/ 0 h 737"/>
                <a:gd name="T46" fmla="*/ 340 w 737"/>
                <a:gd name="T47" fmla="*/ 57 h 737"/>
                <a:gd name="T48" fmla="*/ 311 w 737"/>
                <a:gd name="T49" fmla="*/ 85 h 737"/>
                <a:gd name="T50" fmla="*/ 397 w 737"/>
                <a:gd name="T51" fmla="*/ 113 h 737"/>
                <a:gd name="T52" fmla="*/ 397 w 737"/>
                <a:gd name="T53" fmla="*/ 85 h 737"/>
                <a:gd name="T54" fmla="*/ 453 w 737"/>
                <a:gd name="T55" fmla="*/ 28 h 737"/>
                <a:gd name="T56" fmla="*/ 482 w 737"/>
                <a:gd name="T57" fmla="*/ 57 h 737"/>
                <a:gd name="T58" fmla="*/ 482 w 737"/>
                <a:gd name="T59" fmla="*/ 113 h 737"/>
                <a:gd name="T60" fmla="*/ 510 w 737"/>
                <a:gd name="T61" fmla="*/ 113 h 737"/>
                <a:gd name="T62" fmla="*/ 510 w 737"/>
                <a:gd name="T63" fmla="*/ 142 h 737"/>
                <a:gd name="T64" fmla="*/ 567 w 737"/>
                <a:gd name="T65" fmla="*/ 170 h 737"/>
                <a:gd name="T66" fmla="*/ 680 w 737"/>
                <a:gd name="T67" fmla="*/ 198 h 737"/>
                <a:gd name="T68" fmla="*/ 708 w 737"/>
                <a:gd name="T69" fmla="*/ 198 h 737"/>
                <a:gd name="T70" fmla="*/ 737 w 737"/>
                <a:gd name="T71" fmla="*/ 283 h 737"/>
                <a:gd name="T72" fmla="*/ 737 w 737"/>
                <a:gd name="T73" fmla="*/ 312 h 737"/>
                <a:gd name="T74" fmla="*/ 680 w 737"/>
                <a:gd name="T75" fmla="*/ 312 h 737"/>
                <a:gd name="T76" fmla="*/ 652 w 737"/>
                <a:gd name="T77" fmla="*/ 283 h 737"/>
                <a:gd name="T78" fmla="*/ 623 w 737"/>
                <a:gd name="T79" fmla="*/ 340 h 737"/>
                <a:gd name="T80" fmla="*/ 595 w 737"/>
                <a:gd name="T81" fmla="*/ 340 h 737"/>
                <a:gd name="T82" fmla="*/ 567 w 737"/>
                <a:gd name="T83" fmla="*/ 283 h 737"/>
                <a:gd name="T84" fmla="*/ 510 w 737"/>
                <a:gd name="T85" fmla="*/ 312 h 737"/>
                <a:gd name="T86" fmla="*/ 538 w 737"/>
                <a:gd name="T87" fmla="*/ 340 h 737"/>
                <a:gd name="T88" fmla="*/ 482 w 737"/>
                <a:gd name="T89" fmla="*/ 482 h 737"/>
                <a:gd name="T90" fmla="*/ 425 w 737"/>
                <a:gd name="T91" fmla="*/ 510 h 737"/>
                <a:gd name="T92" fmla="*/ 397 w 737"/>
                <a:gd name="T93" fmla="*/ 539 h 737"/>
                <a:gd name="T94" fmla="*/ 397 w 737"/>
                <a:gd name="T95" fmla="*/ 595 h 737"/>
                <a:gd name="T96" fmla="*/ 340 w 737"/>
                <a:gd name="T97" fmla="*/ 680 h 737"/>
                <a:gd name="T98" fmla="*/ 340 w 737"/>
                <a:gd name="T99" fmla="*/ 737 h 737"/>
                <a:gd name="T100" fmla="*/ 283 w 737"/>
                <a:gd name="T101" fmla="*/ 737 h 737"/>
                <a:gd name="T102" fmla="*/ 283 w 737"/>
                <a:gd name="T103" fmla="*/ 680 h 737"/>
                <a:gd name="T104" fmla="*/ 255 w 737"/>
                <a:gd name="T105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7" h="737">
                  <a:moveTo>
                    <a:pt x="255" y="680"/>
                  </a:moveTo>
                  <a:lnTo>
                    <a:pt x="255" y="652"/>
                  </a:lnTo>
                  <a:lnTo>
                    <a:pt x="226" y="652"/>
                  </a:lnTo>
                  <a:lnTo>
                    <a:pt x="226" y="595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70" y="454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56" y="227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141" y="142"/>
                  </a:lnTo>
                  <a:lnTo>
                    <a:pt x="141" y="113"/>
                  </a:lnTo>
                  <a:lnTo>
                    <a:pt x="198" y="142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11" y="85"/>
                  </a:lnTo>
                  <a:lnTo>
                    <a:pt x="397" y="113"/>
                  </a:lnTo>
                  <a:lnTo>
                    <a:pt x="397" y="85"/>
                  </a:lnTo>
                  <a:lnTo>
                    <a:pt x="453" y="28"/>
                  </a:lnTo>
                  <a:lnTo>
                    <a:pt x="482" y="57"/>
                  </a:lnTo>
                  <a:lnTo>
                    <a:pt x="482" y="113"/>
                  </a:lnTo>
                  <a:lnTo>
                    <a:pt x="510" y="113"/>
                  </a:lnTo>
                  <a:lnTo>
                    <a:pt x="510" y="142"/>
                  </a:lnTo>
                  <a:lnTo>
                    <a:pt x="567" y="170"/>
                  </a:lnTo>
                  <a:lnTo>
                    <a:pt x="680" y="198"/>
                  </a:lnTo>
                  <a:lnTo>
                    <a:pt x="708" y="198"/>
                  </a:lnTo>
                  <a:lnTo>
                    <a:pt x="737" y="283"/>
                  </a:lnTo>
                  <a:lnTo>
                    <a:pt x="737" y="312"/>
                  </a:lnTo>
                  <a:lnTo>
                    <a:pt x="680" y="312"/>
                  </a:lnTo>
                  <a:lnTo>
                    <a:pt x="652" y="283"/>
                  </a:lnTo>
                  <a:lnTo>
                    <a:pt x="623" y="340"/>
                  </a:lnTo>
                  <a:lnTo>
                    <a:pt x="595" y="340"/>
                  </a:lnTo>
                  <a:lnTo>
                    <a:pt x="567" y="283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482" y="482"/>
                  </a:lnTo>
                  <a:lnTo>
                    <a:pt x="425" y="510"/>
                  </a:lnTo>
                  <a:lnTo>
                    <a:pt x="397" y="539"/>
                  </a:lnTo>
                  <a:lnTo>
                    <a:pt x="397" y="595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55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4385" y="2331"/>
              <a:ext cx="992" cy="765"/>
            </a:xfrm>
            <a:custGeom>
              <a:avLst/>
              <a:gdLst>
                <a:gd name="T0" fmla="*/ 283 w 992"/>
                <a:gd name="T1" fmla="*/ 737 h 765"/>
                <a:gd name="T2" fmla="*/ 227 w 992"/>
                <a:gd name="T3" fmla="*/ 652 h 765"/>
                <a:gd name="T4" fmla="*/ 170 w 992"/>
                <a:gd name="T5" fmla="*/ 595 h 765"/>
                <a:gd name="T6" fmla="*/ 198 w 992"/>
                <a:gd name="T7" fmla="*/ 539 h 765"/>
                <a:gd name="T8" fmla="*/ 142 w 992"/>
                <a:gd name="T9" fmla="*/ 539 h 765"/>
                <a:gd name="T10" fmla="*/ 85 w 992"/>
                <a:gd name="T11" fmla="*/ 539 h 765"/>
                <a:gd name="T12" fmla="*/ 170 w 992"/>
                <a:gd name="T13" fmla="*/ 454 h 765"/>
                <a:gd name="T14" fmla="*/ 198 w 992"/>
                <a:gd name="T15" fmla="*/ 369 h 765"/>
                <a:gd name="T16" fmla="*/ 142 w 992"/>
                <a:gd name="T17" fmla="*/ 340 h 765"/>
                <a:gd name="T18" fmla="*/ 0 w 992"/>
                <a:gd name="T19" fmla="*/ 369 h 765"/>
                <a:gd name="T20" fmla="*/ 28 w 992"/>
                <a:gd name="T21" fmla="*/ 284 h 765"/>
                <a:gd name="T22" fmla="*/ 28 w 992"/>
                <a:gd name="T23" fmla="*/ 198 h 765"/>
                <a:gd name="T24" fmla="*/ 142 w 992"/>
                <a:gd name="T25" fmla="*/ 85 h 765"/>
                <a:gd name="T26" fmla="*/ 198 w 992"/>
                <a:gd name="T27" fmla="*/ 85 h 765"/>
                <a:gd name="T28" fmla="*/ 312 w 992"/>
                <a:gd name="T29" fmla="*/ 57 h 765"/>
                <a:gd name="T30" fmla="*/ 340 w 992"/>
                <a:gd name="T31" fmla="*/ 28 h 765"/>
                <a:gd name="T32" fmla="*/ 425 w 992"/>
                <a:gd name="T33" fmla="*/ 57 h 765"/>
                <a:gd name="T34" fmla="*/ 482 w 992"/>
                <a:gd name="T35" fmla="*/ 142 h 765"/>
                <a:gd name="T36" fmla="*/ 538 w 992"/>
                <a:gd name="T37" fmla="*/ 113 h 765"/>
                <a:gd name="T38" fmla="*/ 623 w 992"/>
                <a:gd name="T39" fmla="*/ 57 h 765"/>
                <a:gd name="T40" fmla="*/ 709 w 992"/>
                <a:gd name="T41" fmla="*/ 142 h 765"/>
                <a:gd name="T42" fmla="*/ 737 w 992"/>
                <a:gd name="T43" fmla="*/ 227 h 765"/>
                <a:gd name="T44" fmla="*/ 822 w 992"/>
                <a:gd name="T45" fmla="*/ 255 h 765"/>
                <a:gd name="T46" fmla="*/ 822 w 992"/>
                <a:gd name="T47" fmla="*/ 397 h 765"/>
                <a:gd name="T48" fmla="*/ 879 w 992"/>
                <a:gd name="T49" fmla="*/ 340 h 765"/>
                <a:gd name="T50" fmla="*/ 907 w 992"/>
                <a:gd name="T51" fmla="*/ 397 h 765"/>
                <a:gd name="T52" fmla="*/ 879 w 992"/>
                <a:gd name="T53" fmla="*/ 454 h 765"/>
                <a:gd name="T54" fmla="*/ 879 w 992"/>
                <a:gd name="T55" fmla="*/ 567 h 765"/>
                <a:gd name="T56" fmla="*/ 992 w 992"/>
                <a:gd name="T57" fmla="*/ 595 h 765"/>
                <a:gd name="T58" fmla="*/ 822 w 992"/>
                <a:gd name="T59" fmla="*/ 652 h 765"/>
                <a:gd name="T60" fmla="*/ 709 w 992"/>
                <a:gd name="T61" fmla="*/ 567 h 765"/>
                <a:gd name="T62" fmla="*/ 283 w 992"/>
                <a:gd name="T63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2" h="765">
                  <a:moveTo>
                    <a:pt x="283" y="765"/>
                  </a:moveTo>
                  <a:lnTo>
                    <a:pt x="283" y="737"/>
                  </a:lnTo>
                  <a:lnTo>
                    <a:pt x="227" y="737"/>
                  </a:lnTo>
                  <a:lnTo>
                    <a:pt x="227" y="652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98" y="539"/>
                  </a:lnTo>
                  <a:lnTo>
                    <a:pt x="170" y="510"/>
                  </a:lnTo>
                  <a:lnTo>
                    <a:pt x="142" y="539"/>
                  </a:lnTo>
                  <a:lnTo>
                    <a:pt x="113" y="510"/>
                  </a:lnTo>
                  <a:lnTo>
                    <a:pt x="85" y="539"/>
                  </a:lnTo>
                  <a:lnTo>
                    <a:pt x="56" y="510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98" y="369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13" y="369"/>
                  </a:lnTo>
                  <a:lnTo>
                    <a:pt x="0" y="369"/>
                  </a:lnTo>
                  <a:lnTo>
                    <a:pt x="0" y="340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85" y="170"/>
                  </a:lnTo>
                  <a:lnTo>
                    <a:pt x="142" y="8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312" y="57"/>
                  </a:lnTo>
                  <a:lnTo>
                    <a:pt x="283" y="0"/>
                  </a:lnTo>
                  <a:lnTo>
                    <a:pt x="340" y="28"/>
                  </a:lnTo>
                  <a:lnTo>
                    <a:pt x="368" y="57"/>
                  </a:lnTo>
                  <a:lnTo>
                    <a:pt x="425" y="57"/>
                  </a:lnTo>
                  <a:lnTo>
                    <a:pt x="453" y="0"/>
                  </a:lnTo>
                  <a:lnTo>
                    <a:pt x="482" y="142"/>
                  </a:lnTo>
                  <a:lnTo>
                    <a:pt x="510" y="170"/>
                  </a:lnTo>
                  <a:lnTo>
                    <a:pt x="538" y="113"/>
                  </a:lnTo>
                  <a:lnTo>
                    <a:pt x="567" y="113"/>
                  </a:lnTo>
                  <a:lnTo>
                    <a:pt x="623" y="57"/>
                  </a:lnTo>
                  <a:lnTo>
                    <a:pt x="652" y="142"/>
                  </a:lnTo>
                  <a:lnTo>
                    <a:pt x="709" y="142"/>
                  </a:lnTo>
                  <a:lnTo>
                    <a:pt x="709" y="198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822" y="255"/>
                  </a:lnTo>
                  <a:lnTo>
                    <a:pt x="794" y="369"/>
                  </a:lnTo>
                  <a:lnTo>
                    <a:pt x="822" y="397"/>
                  </a:lnTo>
                  <a:lnTo>
                    <a:pt x="879" y="369"/>
                  </a:lnTo>
                  <a:lnTo>
                    <a:pt x="879" y="340"/>
                  </a:lnTo>
                  <a:lnTo>
                    <a:pt x="907" y="312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79" y="454"/>
                  </a:lnTo>
                  <a:lnTo>
                    <a:pt x="850" y="539"/>
                  </a:lnTo>
                  <a:lnTo>
                    <a:pt x="879" y="567"/>
                  </a:lnTo>
                  <a:lnTo>
                    <a:pt x="964" y="567"/>
                  </a:lnTo>
                  <a:lnTo>
                    <a:pt x="992" y="595"/>
                  </a:lnTo>
                  <a:lnTo>
                    <a:pt x="935" y="652"/>
                  </a:lnTo>
                  <a:lnTo>
                    <a:pt x="822" y="652"/>
                  </a:lnTo>
                  <a:lnTo>
                    <a:pt x="765" y="595"/>
                  </a:lnTo>
                  <a:lnTo>
                    <a:pt x="709" y="567"/>
                  </a:lnTo>
                  <a:lnTo>
                    <a:pt x="453" y="652"/>
                  </a:lnTo>
                  <a:lnTo>
                    <a:pt x="283" y="76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5008" y="2218"/>
              <a:ext cx="908" cy="765"/>
            </a:xfrm>
            <a:custGeom>
              <a:avLst/>
              <a:gdLst>
                <a:gd name="T0" fmla="*/ 171 w 908"/>
                <a:gd name="T1" fmla="*/ 0 h 765"/>
                <a:gd name="T2" fmla="*/ 29 w 908"/>
                <a:gd name="T3" fmla="*/ 56 h 765"/>
                <a:gd name="T4" fmla="*/ 0 w 908"/>
                <a:gd name="T5" fmla="*/ 113 h 765"/>
                <a:gd name="T6" fmla="*/ 57 w 908"/>
                <a:gd name="T7" fmla="*/ 113 h 765"/>
                <a:gd name="T8" fmla="*/ 29 w 908"/>
                <a:gd name="T9" fmla="*/ 141 h 765"/>
                <a:gd name="T10" fmla="*/ 86 w 908"/>
                <a:gd name="T11" fmla="*/ 170 h 765"/>
                <a:gd name="T12" fmla="*/ 29 w 908"/>
                <a:gd name="T13" fmla="*/ 255 h 765"/>
                <a:gd name="T14" fmla="*/ 86 w 908"/>
                <a:gd name="T15" fmla="*/ 255 h 765"/>
                <a:gd name="T16" fmla="*/ 86 w 908"/>
                <a:gd name="T17" fmla="*/ 311 h 765"/>
                <a:gd name="T18" fmla="*/ 114 w 908"/>
                <a:gd name="T19" fmla="*/ 340 h 765"/>
                <a:gd name="T20" fmla="*/ 171 w 908"/>
                <a:gd name="T21" fmla="*/ 340 h 765"/>
                <a:gd name="T22" fmla="*/ 199 w 908"/>
                <a:gd name="T23" fmla="*/ 368 h 765"/>
                <a:gd name="T24" fmla="*/ 171 w 908"/>
                <a:gd name="T25" fmla="*/ 482 h 765"/>
                <a:gd name="T26" fmla="*/ 199 w 908"/>
                <a:gd name="T27" fmla="*/ 510 h 765"/>
                <a:gd name="T28" fmla="*/ 256 w 908"/>
                <a:gd name="T29" fmla="*/ 482 h 765"/>
                <a:gd name="T30" fmla="*/ 256 w 908"/>
                <a:gd name="T31" fmla="*/ 453 h 765"/>
                <a:gd name="T32" fmla="*/ 284 w 908"/>
                <a:gd name="T33" fmla="*/ 425 h 765"/>
                <a:gd name="T34" fmla="*/ 284 w 908"/>
                <a:gd name="T35" fmla="*/ 567 h 765"/>
                <a:gd name="T36" fmla="*/ 256 w 908"/>
                <a:gd name="T37" fmla="*/ 567 h 765"/>
                <a:gd name="T38" fmla="*/ 227 w 908"/>
                <a:gd name="T39" fmla="*/ 652 h 765"/>
                <a:gd name="T40" fmla="*/ 256 w 908"/>
                <a:gd name="T41" fmla="*/ 680 h 765"/>
                <a:gd name="T42" fmla="*/ 341 w 908"/>
                <a:gd name="T43" fmla="*/ 680 h 765"/>
                <a:gd name="T44" fmla="*/ 369 w 908"/>
                <a:gd name="T45" fmla="*/ 708 h 765"/>
                <a:gd name="T46" fmla="*/ 596 w 908"/>
                <a:gd name="T47" fmla="*/ 623 h 765"/>
                <a:gd name="T48" fmla="*/ 709 w 908"/>
                <a:gd name="T49" fmla="*/ 623 h 765"/>
                <a:gd name="T50" fmla="*/ 738 w 908"/>
                <a:gd name="T51" fmla="*/ 623 h 765"/>
                <a:gd name="T52" fmla="*/ 738 w 908"/>
                <a:gd name="T53" fmla="*/ 652 h 765"/>
                <a:gd name="T54" fmla="*/ 794 w 908"/>
                <a:gd name="T55" fmla="*/ 708 h 765"/>
                <a:gd name="T56" fmla="*/ 879 w 908"/>
                <a:gd name="T57" fmla="*/ 765 h 765"/>
                <a:gd name="T58" fmla="*/ 879 w 908"/>
                <a:gd name="T59" fmla="*/ 680 h 765"/>
                <a:gd name="T60" fmla="*/ 908 w 908"/>
                <a:gd name="T61" fmla="*/ 652 h 765"/>
                <a:gd name="T62" fmla="*/ 879 w 908"/>
                <a:gd name="T63" fmla="*/ 623 h 765"/>
                <a:gd name="T64" fmla="*/ 908 w 908"/>
                <a:gd name="T65" fmla="*/ 595 h 765"/>
                <a:gd name="T66" fmla="*/ 879 w 908"/>
                <a:gd name="T67" fmla="*/ 538 h 765"/>
                <a:gd name="T68" fmla="*/ 908 w 908"/>
                <a:gd name="T69" fmla="*/ 482 h 765"/>
                <a:gd name="T70" fmla="*/ 879 w 908"/>
                <a:gd name="T71" fmla="*/ 425 h 765"/>
                <a:gd name="T72" fmla="*/ 851 w 908"/>
                <a:gd name="T73" fmla="*/ 425 h 765"/>
                <a:gd name="T74" fmla="*/ 823 w 908"/>
                <a:gd name="T75" fmla="*/ 453 h 765"/>
                <a:gd name="T76" fmla="*/ 766 w 908"/>
                <a:gd name="T77" fmla="*/ 453 h 765"/>
                <a:gd name="T78" fmla="*/ 738 w 908"/>
                <a:gd name="T79" fmla="*/ 482 h 765"/>
                <a:gd name="T80" fmla="*/ 624 w 908"/>
                <a:gd name="T81" fmla="*/ 453 h 765"/>
                <a:gd name="T82" fmla="*/ 341 w 908"/>
                <a:gd name="T83" fmla="*/ 226 h 765"/>
                <a:gd name="T84" fmla="*/ 227 w 908"/>
                <a:gd name="T85" fmla="*/ 141 h 765"/>
                <a:gd name="T86" fmla="*/ 171 w 908"/>
                <a:gd name="T87" fmla="*/ 85 h 765"/>
                <a:gd name="T88" fmla="*/ 171 w 908"/>
                <a:gd name="T89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8" h="765">
                  <a:moveTo>
                    <a:pt x="171" y="0"/>
                  </a:moveTo>
                  <a:lnTo>
                    <a:pt x="29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29" y="141"/>
                  </a:lnTo>
                  <a:lnTo>
                    <a:pt x="86" y="170"/>
                  </a:lnTo>
                  <a:lnTo>
                    <a:pt x="29" y="255"/>
                  </a:lnTo>
                  <a:lnTo>
                    <a:pt x="86" y="255"/>
                  </a:lnTo>
                  <a:lnTo>
                    <a:pt x="86" y="311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99" y="368"/>
                  </a:lnTo>
                  <a:lnTo>
                    <a:pt x="171" y="482"/>
                  </a:lnTo>
                  <a:lnTo>
                    <a:pt x="199" y="510"/>
                  </a:lnTo>
                  <a:lnTo>
                    <a:pt x="256" y="482"/>
                  </a:lnTo>
                  <a:lnTo>
                    <a:pt x="256" y="453"/>
                  </a:lnTo>
                  <a:lnTo>
                    <a:pt x="284" y="425"/>
                  </a:lnTo>
                  <a:lnTo>
                    <a:pt x="284" y="567"/>
                  </a:lnTo>
                  <a:lnTo>
                    <a:pt x="256" y="567"/>
                  </a:lnTo>
                  <a:lnTo>
                    <a:pt x="227" y="652"/>
                  </a:lnTo>
                  <a:lnTo>
                    <a:pt x="256" y="680"/>
                  </a:lnTo>
                  <a:lnTo>
                    <a:pt x="341" y="680"/>
                  </a:lnTo>
                  <a:lnTo>
                    <a:pt x="369" y="708"/>
                  </a:lnTo>
                  <a:lnTo>
                    <a:pt x="596" y="623"/>
                  </a:lnTo>
                  <a:lnTo>
                    <a:pt x="709" y="623"/>
                  </a:lnTo>
                  <a:lnTo>
                    <a:pt x="738" y="623"/>
                  </a:lnTo>
                  <a:lnTo>
                    <a:pt x="738" y="652"/>
                  </a:lnTo>
                  <a:lnTo>
                    <a:pt x="794" y="708"/>
                  </a:lnTo>
                  <a:lnTo>
                    <a:pt x="879" y="765"/>
                  </a:lnTo>
                  <a:lnTo>
                    <a:pt x="879" y="680"/>
                  </a:lnTo>
                  <a:lnTo>
                    <a:pt x="908" y="652"/>
                  </a:lnTo>
                  <a:lnTo>
                    <a:pt x="879" y="623"/>
                  </a:lnTo>
                  <a:lnTo>
                    <a:pt x="908" y="595"/>
                  </a:lnTo>
                  <a:lnTo>
                    <a:pt x="879" y="538"/>
                  </a:lnTo>
                  <a:lnTo>
                    <a:pt x="908" y="482"/>
                  </a:lnTo>
                  <a:lnTo>
                    <a:pt x="879" y="425"/>
                  </a:lnTo>
                  <a:lnTo>
                    <a:pt x="851" y="425"/>
                  </a:lnTo>
                  <a:lnTo>
                    <a:pt x="823" y="453"/>
                  </a:lnTo>
                  <a:lnTo>
                    <a:pt x="766" y="453"/>
                  </a:lnTo>
                  <a:lnTo>
                    <a:pt x="738" y="482"/>
                  </a:lnTo>
                  <a:lnTo>
                    <a:pt x="624" y="453"/>
                  </a:lnTo>
                  <a:lnTo>
                    <a:pt x="341" y="226"/>
                  </a:lnTo>
                  <a:lnTo>
                    <a:pt x="227" y="141"/>
                  </a:lnTo>
                  <a:lnTo>
                    <a:pt x="171" y="85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4668" y="1962"/>
              <a:ext cx="511" cy="539"/>
            </a:xfrm>
            <a:custGeom>
              <a:avLst/>
              <a:gdLst>
                <a:gd name="T0" fmla="*/ 511 w 511"/>
                <a:gd name="T1" fmla="*/ 256 h 539"/>
                <a:gd name="T2" fmla="*/ 369 w 511"/>
                <a:gd name="T3" fmla="*/ 312 h 539"/>
                <a:gd name="T4" fmla="*/ 340 w 511"/>
                <a:gd name="T5" fmla="*/ 369 h 539"/>
                <a:gd name="T6" fmla="*/ 397 w 511"/>
                <a:gd name="T7" fmla="*/ 369 h 539"/>
                <a:gd name="T8" fmla="*/ 369 w 511"/>
                <a:gd name="T9" fmla="*/ 397 h 539"/>
                <a:gd name="T10" fmla="*/ 426 w 511"/>
                <a:gd name="T11" fmla="*/ 426 h 539"/>
                <a:gd name="T12" fmla="*/ 369 w 511"/>
                <a:gd name="T13" fmla="*/ 511 h 539"/>
                <a:gd name="T14" fmla="*/ 340 w 511"/>
                <a:gd name="T15" fmla="*/ 426 h 539"/>
                <a:gd name="T16" fmla="*/ 284 w 511"/>
                <a:gd name="T17" fmla="*/ 482 h 539"/>
                <a:gd name="T18" fmla="*/ 255 w 511"/>
                <a:gd name="T19" fmla="*/ 482 h 539"/>
                <a:gd name="T20" fmla="*/ 227 w 511"/>
                <a:gd name="T21" fmla="*/ 539 h 539"/>
                <a:gd name="T22" fmla="*/ 199 w 511"/>
                <a:gd name="T23" fmla="*/ 511 h 539"/>
                <a:gd name="T24" fmla="*/ 170 w 511"/>
                <a:gd name="T25" fmla="*/ 369 h 539"/>
                <a:gd name="T26" fmla="*/ 142 w 511"/>
                <a:gd name="T27" fmla="*/ 426 h 539"/>
                <a:gd name="T28" fmla="*/ 85 w 511"/>
                <a:gd name="T29" fmla="*/ 426 h 539"/>
                <a:gd name="T30" fmla="*/ 57 w 511"/>
                <a:gd name="T31" fmla="*/ 397 h 539"/>
                <a:gd name="T32" fmla="*/ 0 w 511"/>
                <a:gd name="T33" fmla="*/ 369 h 539"/>
                <a:gd name="T34" fmla="*/ 0 w 511"/>
                <a:gd name="T35" fmla="*/ 341 h 539"/>
                <a:gd name="T36" fmla="*/ 57 w 511"/>
                <a:gd name="T37" fmla="*/ 312 h 539"/>
                <a:gd name="T38" fmla="*/ 57 w 511"/>
                <a:gd name="T39" fmla="*/ 284 h 539"/>
                <a:gd name="T40" fmla="*/ 114 w 511"/>
                <a:gd name="T41" fmla="*/ 256 h 539"/>
                <a:gd name="T42" fmla="*/ 114 w 511"/>
                <a:gd name="T43" fmla="*/ 199 h 539"/>
                <a:gd name="T44" fmla="*/ 85 w 511"/>
                <a:gd name="T45" fmla="*/ 199 h 539"/>
                <a:gd name="T46" fmla="*/ 142 w 511"/>
                <a:gd name="T47" fmla="*/ 171 h 539"/>
                <a:gd name="T48" fmla="*/ 142 w 511"/>
                <a:gd name="T49" fmla="*/ 86 h 539"/>
                <a:gd name="T50" fmla="*/ 114 w 511"/>
                <a:gd name="T51" fmla="*/ 57 h 539"/>
                <a:gd name="T52" fmla="*/ 114 w 511"/>
                <a:gd name="T53" fmla="*/ 0 h 539"/>
                <a:gd name="T54" fmla="*/ 227 w 511"/>
                <a:gd name="T55" fmla="*/ 0 h 539"/>
                <a:gd name="T56" fmla="*/ 340 w 511"/>
                <a:gd name="T57" fmla="*/ 57 h 539"/>
                <a:gd name="T58" fmla="*/ 454 w 511"/>
                <a:gd name="T59" fmla="*/ 142 h 539"/>
                <a:gd name="T60" fmla="*/ 511 w 511"/>
                <a:gd name="T61" fmla="*/ 256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1" h="539">
                  <a:moveTo>
                    <a:pt x="511" y="256"/>
                  </a:moveTo>
                  <a:lnTo>
                    <a:pt x="369" y="312"/>
                  </a:lnTo>
                  <a:lnTo>
                    <a:pt x="340" y="369"/>
                  </a:lnTo>
                  <a:lnTo>
                    <a:pt x="397" y="369"/>
                  </a:lnTo>
                  <a:lnTo>
                    <a:pt x="369" y="397"/>
                  </a:lnTo>
                  <a:lnTo>
                    <a:pt x="426" y="426"/>
                  </a:lnTo>
                  <a:lnTo>
                    <a:pt x="369" y="511"/>
                  </a:lnTo>
                  <a:lnTo>
                    <a:pt x="340" y="426"/>
                  </a:lnTo>
                  <a:lnTo>
                    <a:pt x="284" y="482"/>
                  </a:lnTo>
                  <a:lnTo>
                    <a:pt x="255" y="482"/>
                  </a:lnTo>
                  <a:lnTo>
                    <a:pt x="227" y="539"/>
                  </a:lnTo>
                  <a:lnTo>
                    <a:pt x="199" y="511"/>
                  </a:lnTo>
                  <a:lnTo>
                    <a:pt x="170" y="369"/>
                  </a:lnTo>
                  <a:lnTo>
                    <a:pt x="142" y="426"/>
                  </a:lnTo>
                  <a:lnTo>
                    <a:pt x="85" y="426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114" y="256"/>
                  </a:lnTo>
                  <a:lnTo>
                    <a:pt x="114" y="199"/>
                  </a:lnTo>
                  <a:lnTo>
                    <a:pt x="85" y="199"/>
                  </a:lnTo>
                  <a:lnTo>
                    <a:pt x="142" y="171"/>
                  </a:lnTo>
                  <a:lnTo>
                    <a:pt x="142" y="86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454" y="142"/>
                  </a:lnTo>
                  <a:lnTo>
                    <a:pt x="511" y="2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3676" y="1310"/>
              <a:ext cx="1134" cy="1276"/>
            </a:xfrm>
            <a:custGeom>
              <a:avLst/>
              <a:gdLst>
                <a:gd name="T0" fmla="*/ 1106 w 1134"/>
                <a:gd name="T1" fmla="*/ 681 h 1276"/>
                <a:gd name="T2" fmla="*/ 1134 w 1134"/>
                <a:gd name="T3" fmla="*/ 738 h 1276"/>
                <a:gd name="T4" fmla="*/ 1077 w 1134"/>
                <a:gd name="T5" fmla="*/ 851 h 1276"/>
                <a:gd name="T6" fmla="*/ 1106 w 1134"/>
                <a:gd name="T7" fmla="*/ 908 h 1276"/>
                <a:gd name="T8" fmla="*/ 1049 w 1134"/>
                <a:gd name="T9" fmla="*/ 964 h 1276"/>
                <a:gd name="T10" fmla="*/ 992 w 1134"/>
                <a:gd name="T11" fmla="*/ 1021 h 1276"/>
                <a:gd name="T12" fmla="*/ 964 w 1134"/>
                <a:gd name="T13" fmla="*/ 1106 h 1276"/>
                <a:gd name="T14" fmla="*/ 879 w 1134"/>
                <a:gd name="T15" fmla="*/ 1163 h 1276"/>
                <a:gd name="T16" fmla="*/ 794 w 1134"/>
                <a:gd name="T17" fmla="*/ 1191 h 1276"/>
                <a:gd name="T18" fmla="*/ 709 w 1134"/>
                <a:gd name="T19" fmla="*/ 1276 h 1276"/>
                <a:gd name="T20" fmla="*/ 624 w 1134"/>
                <a:gd name="T21" fmla="*/ 1219 h 1276"/>
                <a:gd name="T22" fmla="*/ 539 w 1134"/>
                <a:gd name="T23" fmla="*/ 1134 h 1276"/>
                <a:gd name="T24" fmla="*/ 397 w 1134"/>
                <a:gd name="T25" fmla="*/ 1049 h 1276"/>
                <a:gd name="T26" fmla="*/ 369 w 1134"/>
                <a:gd name="T27" fmla="*/ 993 h 1276"/>
                <a:gd name="T28" fmla="*/ 284 w 1134"/>
                <a:gd name="T29" fmla="*/ 1021 h 1276"/>
                <a:gd name="T30" fmla="*/ 198 w 1134"/>
                <a:gd name="T31" fmla="*/ 1021 h 1276"/>
                <a:gd name="T32" fmla="*/ 142 w 1134"/>
                <a:gd name="T33" fmla="*/ 936 h 1276"/>
                <a:gd name="T34" fmla="*/ 198 w 1134"/>
                <a:gd name="T35" fmla="*/ 879 h 1276"/>
                <a:gd name="T36" fmla="*/ 142 w 1134"/>
                <a:gd name="T37" fmla="*/ 851 h 1276"/>
                <a:gd name="T38" fmla="*/ 198 w 1134"/>
                <a:gd name="T39" fmla="*/ 738 h 1276"/>
                <a:gd name="T40" fmla="*/ 255 w 1134"/>
                <a:gd name="T41" fmla="*/ 709 h 1276"/>
                <a:gd name="T42" fmla="*/ 198 w 1134"/>
                <a:gd name="T43" fmla="*/ 681 h 1276"/>
                <a:gd name="T44" fmla="*/ 113 w 1134"/>
                <a:gd name="T45" fmla="*/ 596 h 1276"/>
                <a:gd name="T46" fmla="*/ 28 w 1134"/>
                <a:gd name="T47" fmla="*/ 539 h 1276"/>
                <a:gd name="T48" fmla="*/ 0 w 1134"/>
                <a:gd name="T49" fmla="*/ 426 h 1276"/>
                <a:gd name="T50" fmla="*/ 142 w 1134"/>
                <a:gd name="T51" fmla="*/ 256 h 1276"/>
                <a:gd name="T52" fmla="*/ 255 w 1134"/>
                <a:gd name="T53" fmla="*/ 284 h 1276"/>
                <a:gd name="T54" fmla="*/ 340 w 1134"/>
                <a:gd name="T55" fmla="*/ 284 h 1276"/>
                <a:gd name="T56" fmla="*/ 340 w 1134"/>
                <a:gd name="T57" fmla="*/ 171 h 1276"/>
                <a:gd name="T58" fmla="*/ 567 w 1134"/>
                <a:gd name="T59" fmla="*/ 142 h 1276"/>
                <a:gd name="T60" fmla="*/ 936 w 1134"/>
                <a:gd name="T61" fmla="*/ 426 h 1276"/>
                <a:gd name="T62" fmla="*/ 1106 w 1134"/>
                <a:gd name="T63" fmla="*/ 652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276">
                  <a:moveTo>
                    <a:pt x="1106" y="652"/>
                  </a:moveTo>
                  <a:lnTo>
                    <a:pt x="1106" y="681"/>
                  </a:lnTo>
                  <a:lnTo>
                    <a:pt x="1106" y="709"/>
                  </a:lnTo>
                  <a:lnTo>
                    <a:pt x="1134" y="738"/>
                  </a:lnTo>
                  <a:lnTo>
                    <a:pt x="1134" y="823"/>
                  </a:lnTo>
                  <a:lnTo>
                    <a:pt x="1077" y="851"/>
                  </a:lnTo>
                  <a:lnTo>
                    <a:pt x="1106" y="851"/>
                  </a:lnTo>
                  <a:lnTo>
                    <a:pt x="1106" y="908"/>
                  </a:lnTo>
                  <a:lnTo>
                    <a:pt x="1049" y="936"/>
                  </a:lnTo>
                  <a:lnTo>
                    <a:pt x="1049" y="964"/>
                  </a:lnTo>
                  <a:lnTo>
                    <a:pt x="992" y="993"/>
                  </a:lnTo>
                  <a:lnTo>
                    <a:pt x="992" y="1021"/>
                  </a:lnTo>
                  <a:lnTo>
                    <a:pt x="1021" y="1078"/>
                  </a:lnTo>
                  <a:lnTo>
                    <a:pt x="964" y="1106"/>
                  </a:lnTo>
                  <a:lnTo>
                    <a:pt x="907" y="1106"/>
                  </a:lnTo>
                  <a:lnTo>
                    <a:pt x="879" y="1163"/>
                  </a:lnTo>
                  <a:lnTo>
                    <a:pt x="851" y="1106"/>
                  </a:lnTo>
                  <a:lnTo>
                    <a:pt x="794" y="1191"/>
                  </a:lnTo>
                  <a:lnTo>
                    <a:pt x="737" y="1219"/>
                  </a:lnTo>
                  <a:lnTo>
                    <a:pt x="709" y="1276"/>
                  </a:lnTo>
                  <a:lnTo>
                    <a:pt x="680" y="1276"/>
                  </a:lnTo>
                  <a:lnTo>
                    <a:pt x="624" y="1219"/>
                  </a:lnTo>
                  <a:lnTo>
                    <a:pt x="595" y="1134"/>
                  </a:lnTo>
                  <a:lnTo>
                    <a:pt x="539" y="1134"/>
                  </a:lnTo>
                  <a:lnTo>
                    <a:pt x="397" y="1078"/>
                  </a:lnTo>
                  <a:lnTo>
                    <a:pt x="397" y="1049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340" y="964"/>
                  </a:lnTo>
                  <a:lnTo>
                    <a:pt x="284" y="1021"/>
                  </a:lnTo>
                  <a:lnTo>
                    <a:pt x="284" y="1049"/>
                  </a:lnTo>
                  <a:lnTo>
                    <a:pt x="198" y="1021"/>
                  </a:lnTo>
                  <a:lnTo>
                    <a:pt x="227" y="993"/>
                  </a:lnTo>
                  <a:lnTo>
                    <a:pt x="142" y="936"/>
                  </a:lnTo>
                  <a:lnTo>
                    <a:pt x="227" y="879"/>
                  </a:lnTo>
                  <a:lnTo>
                    <a:pt x="198" y="879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27" y="794"/>
                  </a:lnTo>
                  <a:lnTo>
                    <a:pt x="198" y="738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255" y="681"/>
                  </a:lnTo>
                  <a:lnTo>
                    <a:pt x="198" y="681"/>
                  </a:lnTo>
                  <a:lnTo>
                    <a:pt x="142" y="567"/>
                  </a:lnTo>
                  <a:lnTo>
                    <a:pt x="113" y="596"/>
                  </a:lnTo>
                  <a:lnTo>
                    <a:pt x="85" y="567"/>
                  </a:lnTo>
                  <a:lnTo>
                    <a:pt x="28" y="539"/>
                  </a:lnTo>
                  <a:lnTo>
                    <a:pt x="0" y="539"/>
                  </a:lnTo>
                  <a:lnTo>
                    <a:pt x="0" y="426"/>
                  </a:lnTo>
                  <a:lnTo>
                    <a:pt x="57" y="284"/>
                  </a:lnTo>
                  <a:lnTo>
                    <a:pt x="142" y="256"/>
                  </a:lnTo>
                  <a:lnTo>
                    <a:pt x="170" y="199"/>
                  </a:lnTo>
                  <a:lnTo>
                    <a:pt x="255" y="284"/>
                  </a:lnTo>
                  <a:lnTo>
                    <a:pt x="397" y="341"/>
                  </a:lnTo>
                  <a:lnTo>
                    <a:pt x="340" y="284"/>
                  </a:lnTo>
                  <a:lnTo>
                    <a:pt x="312" y="171"/>
                  </a:lnTo>
                  <a:lnTo>
                    <a:pt x="340" y="171"/>
                  </a:lnTo>
                  <a:lnTo>
                    <a:pt x="425" y="0"/>
                  </a:lnTo>
                  <a:lnTo>
                    <a:pt x="567" y="142"/>
                  </a:lnTo>
                  <a:lnTo>
                    <a:pt x="765" y="256"/>
                  </a:lnTo>
                  <a:lnTo>
                    <a:pt x="936" y="426"/>
                  </a:lnTo>
                  <a:lnTo>
                    <a:pt x="1049" y="624"/>
                  </a:lnTo>
                  <a:lnTo>
                    <a:pt x="1106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3393" y="2444"/>
              <a:ext cx="425" cy="624"/>
            </a:xfrm>
            <a:custGeom>
              <a:avLst/>
              <a:gdLst>
                <a:gd name="T0" fmla="*/ 198 w 425"/>
                <a:gd name="T1" fmla="*/ 624 h 624"/>
                <a:gd name="T2" fmla="*/ 170 w 425"/>
                <a:gd name="T3" fmla="*/ 567 h 624"/>
                <a:gd name="T4" fmla="*/ 170 w 425"/>
                <a:gd name="T5" fmla="*/ 539 h 624"/>
                <a:gd name="T6" fmla="*/ 141 w 425"/>
                <a:gd name="T7" fmla="*/ 539 h 624"/>
                <a:gd name="T8" fmla="*/ 56 w 425"/>
                <a:gd name="T9" fmla="*/ 511 h 624"/>
                <a:gd name="T10" fmla="*/ 28 w 425"/>
                <a:gd name="T11" fmla="*/ 482 h 624"/>
                <a:gd name="T12" fmla="*/ 56 w 425"/>
                <a:gd name="T13" fmla="*/ 454 h 624"/>
                <a:gd name="T14" fmla="*/ 85 w 425"/>
                <a:gd name="T15" fmla="*/ 397 h 624"/>
                <a:gd name="T16" fmla="*/ 28 w 425"/>
                <a:gd name="T17" fmla="*/ 369 h 624"/>
                <a:gd name="T18" fmla="*/ 28 w 425"/>
                <a:gd name="T19" fmla="*/ 341 h 624"/>
                <a:gd name="T20" fmla="*/ 0 w 425"/>
                <a:gd name="T21" fmla="*/ 341 h 624"/>
                <a:gd name="T22" fmla="*/ 0 w 425"/>
                <a:gd name="T23" fmla="*/ 284 h 624"/>
                <a:gd name="T24" fmla="*/ 0 w 425"/>
                <a:gd name="T25" fmla="*/ 227 h 624"/>
                <a:gd name="T26" fmla="*/ 28 w 425"/>
                <a:gd name="T27" fmla="*/ 256 h 624"/>
                <a:gd name="T28" fmla="*/ 113 w 425"/>
                <a:gd name="T29" fmla="*/ 312 h 624"/>
                <a:gd name="T30" fmla="*/ 113 w 425"/>
                <a:gd name="T31" fmla="*/ 227 h 624"/>
                <a:gd name="T32" fmla="*/ 170 w 425"/>
                <a:gd name="T33" fmla="*/ 227 h 624"/>
                <a:gd name="T34" fmla="*/ 170 w 425"/>
                <a:gd name="T35" fmla="*/ 171 h 624"/>
                <a:gd name="T36" fmla="*/ 141 w 425"/>
                <a:gd name="T37" fmla="*/ 142 h 624"/>
                <a:gd name="T38" fmla="*/ 141 w 425"/>
                <a:gd name="T39" fmla="*/ 85 h 624"/>
                <a:gd name="T40" fmla="*/ 141 w 425"/>
                <a:gd name="T41" fmla="*/ 57 h 624"/>
                <a:gd name="T42" fmla="*/ 141 w 425"/>
                <a:gd name="T43" fmla="*/ 29 h 624"/>
                <a:gd name="T44" fmla="*/ 170 w 425"/>
                <a:gd name="T45" fmla="*/ 0 h 624"/>
                <a:gd name="T46" fmla="*/ 198 w 425"/>
                <a:gd name="T47" fmla="*/ 57 h 624"/>
                <a:gd name="T48" fmla="*/ 226 w 425"/>
                <a:gd name="T49" fmla="*/ 29 h 624"/>
                <a:gd name="T50" fmla="*/ 283 w 425"/>
                <a:gd name="T51" fmla="*/ 57 h 624"/>
                <a:gd name="T52" fmla="*/ 283 w 425"/>
                <a:gd name="T53" fmla="*/ 142 h 624"/>
                <a:gd name="T54" fmla="*/ 340 w 425"/>
                <a:gd name="T55" fmla="*/ 256 h 624"/>
                <a:gd name="T56" fmla="*/ 311 w 425"/>
                <a:gd name="T57" fmla="*/ 369 h 624"/>
                <a:gd name="T58" fmla="*/ 368 w 425"/>
                <a:gd name="T59" fmla="*/ 397 h 624"/>
                <a:gd name="T60" fmla="*/ 396 w 425"/>
                <a:gd name="T61" fmla="*/ 397 h 624"/>
                <a:gd name="T62" fmla="*/ 396 w 425"/>
                <a:gd name="T63" fmla="*/ 454 h 624"/>
                <a:gd name="T64" fmla="*/ 425 w 425"/>
                <a:gd name="T65" fmla="*/ 454 h 624"/>
                <a:gd name="T66" fmla="*/ 425 w 425"/>
                <a:gd name="T67" fmla="*/ 482 h 624"/>
                <a:gd name="T68" fmla="*/ 396 w 425"/>
                <a:gd name="T69" fmla="*/ 511 h 624"/>
                <a:gd name="T70" fmla="*/ 340 w 425"/>
                <a:gd name="T71" fmla="*/ 511 h 624"/>
                <a:gd name="T72" fmla="*/ 311 w 425"/>
                <a:gd name="T73" fmla="*/ 539 h 624"/>
                <a:gd name="T74" fmla="*/ 283 w 425"/>
                <a:gd name="T75" fmla="*/ 539 h 624"/>
                <a:gd name="T76" fmla="*/ 283 w 425"/>
                <a:gd name="T77" fmla="*/ 567 h 624"/>
                <a:gd name="T78" fmla="*/ 226 w 425"/>
                <a:gd name="T79" fmla="*/ 596 h 624"/>
                <a:gd name="T80" fmla="*/ 198 w 425"/>
                <a:gd name="T81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5" h="624">
                  <a:moveTo>
                    <a:pt x="198" y="624"/>
                  </a:moveTo>
                  <a:lnTo>
                    <a:pt x="170" y="567"/>
                  </a:lnTo>
                  <a:lnTo>
                    <a:pt x="170" y="539"/>
                  </a:lnTo>
                  <a:lnTo>
                    <a:pt x="141" y="539"/>
                  </a:lnTo>
                  <a:lnTo>
                    <a:pt x="56" y="511"/>
                  </a:lnTo>
                  <a:lnTo>
                    <a:pt x="28" y="482"/>
                  </a:lnTo>
                  <a:lnTo>
                    <a:pt x="56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28" y="256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41" y="142"/>
                  </a:lnTo>
                  <a:lnTo>
                    <a:pt x="141" y="85"/>
                  </a:lnTo>
                  <a:lnTo>
                    <a:pt x="141" y="57"/>
                  </a:lnTo>
                  <a:lnTo>
                    <a:pt x="141" y="29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226" y="29"/>
                  </a:lnTo>
                  <a:lnTo>
                    <a:pt x="283" y="57"/>
                  </a:lnTo>
                  <a:lnTo>
                    <a:pt x="283" y="142"/>
                  </a:lnTo>
                  <a:lnTo>
                    <a:pt x="340" y="256"/>
                  </a:lnTo>
                  <a:lnTo>
                    <a:pt x="311" y="369"/>
                  </a:lnTo>
                  <a:lnTo>
                    <a:pt x="368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425" y="454"/>
                  </a:lnTo>
                  <a:lnTo>
                    <a:pt x="425" y="482"/>
                  </a:lnTo>
                  <a:lnTo>
                    <a:pt x="396" y="511"/>
                  </a:lnTo>
                  <a:lnTo>
                    <a:pt x="340" y="511"/>
                  </a:lnTo>
                  <a:lnTo>
                    <a:pt x="311" y="539"/>
                  </a:lnTo>
                  <a:lnTo>
                    <a:pt x="283" y="539"/>
                  </a:lnTo>
                  <a:lnTo>
                    <a:pt x="283" y="567"/>
                  </a:lnTo>
                  <a:lnTo>
                    <a:pt x="226" y="596"/>
                  </a:lnTo>
                  <a:lnTo>
                    <a:pt x="198" y="62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2996" y="2444"/>
              <a:ext cx="595" cy="624"/>
            </a:xfrm>
            <a:custGeom>
              <a:avLst/>
              <a:gdLst>
                <a:gd name="T0" fmla="*/ 397 w 595"/>
                <a:gd name="T1" fmla="*/ 284 h 624"/>
                <a:gd name="T2" fmla="*/ 368 w 595"/>
                <a:gd name="T3" fmla="*/ 284 h 624"/>
                <a:gd name="T4" fmla="*/ 368 w 595"/>
                <a:gd name="T5" fmla="*/ 227 h 624"/>
                <a:gd name="T6" fmla="*/ 340 w 595"/>
                <a:gd name="T7" fmla="*/ 199 h 624"/>
                <a:gd name="T8" fmla="*/ 340 w 595"/>
                <a:gd name="T9" fmla="*/ 171 h 624"/>
                <a:gd name="T10" fmla="*/ 283 w 595"/>
                <a:gd name="T11" fmla="*/ 85 h 624"/>
                <a:gd name="T12" fmla="*/ 255 w 595"/>
                <a:gd name="T13" fmla="*/ 85 h 624"/>
                <a:gd name="T14" fmla="*/ 170 w 595"/>
                <a:gd name="T15" fmla="*/ 0 h 624"/>
                <a:gd name="T16" fmla="*/ 113 w 595"/>
                <a:gd name="T17" fmla="*/ 114 h 624"/>
                <a:gd name="T18" fmla="*/ 113 w 595"/>
                <a:gd name="T19" fmla="*/ 142 h 624"/>
                <a:gd name="T20" fmla="*/ 56 w 595"/>
                <a:gd name="T21" fmla="*/ 199 h 624"/>
                <a:gd name="T22" fmla="*/ 85 w 595"/>
                <a:gd name="T23" fmla="*/ 227 h 624"/>
                <a:gd name="T24" fmla="*/ 0 w 595"/>
                <a:gd name="T25" fmla="*/ 284 h 624"/>
                <a:gd name="T26" fmla="*/ 56 w 595"/>
                <a:gd name="T27" fmla="*/ 369 h 624"/>
                <a:gd name="T28" fmla="*/ 85 w 595"/>
                <a:gd name="T29" fmla="*/ 397 h 624"/>
                <a:gd name="T30" fmla="*/ 113 w 595"/>
                <a:gd name="T31" fmla="*/ 397 h 624"/>
                <a:gd name="T32" fmla="*/ 113 w 595"/>
                <a:gd name="T33" fmla="*/ 454 h 624"/>
                <a:gd name="T34" fmla="*/ 170 w 595"/>
                <a:gd name="T35" fmla="*/ 426 h 624"/>
                <a:gd name="T36" fmla="*/ 141 w 595"/>
                <a:gd name="T37" fmla="*/ 539 h 624"/>
                <a:gd name="T38" fmla="*/ 170 w 595"/>
                <a:gd name="T39" fmla="*/ 567 h 624"/>
                <a:gd name="T40" fmla="*/ 283 w 595"/>
                <a:gd name="T41" fmla="*/ 596 h 624"/>
                <a:gd name="T42" fmla="*/ 368 w 595"/>
                <a:gd name="T43" fmla="*/ 567 h 624"/>
                <a:gd name="T44" fmla="*/ 397 w 595"/>
                <a:gd name="T45" fmla="*/ 596 h 624"/>
                <a:gd name="T46" fmla="*/ 397 w 595"/>
                <a:gd name="T47" fmla="*/ 567 h 624"/>
                <a:gd name="T48" fmla="*/ 425 w 595"/>
                <a:gd name="T49" fmla="*/ 596 h 624"/>
                <a:gd name="T50" fmla="*/ 453 w 595"/>
                <a:gd name="T51" fmla="*/ 596 h 624"/>
                <a:gd name="T52" fmla="*/ 510 w 595"/>
                <a:gd name="T53" fmla="*/ 624 h 624"/>
                <a:gd name="T54" fmla="*/ 595 w 595"/>
                <a:gd name="T55" fmla="*/ 624 h 624"/>
                <a:gd name="T56" fmla="*/ 567 w 595"/>
                <a:gd name="T57" fmla="*/ 567 h 624"/>
                <a:gd name="T58" fmla="*/ 567 w 595"/>
                <a:gd name="T59" fmla="*/ 539 h 624"/>
                <a:gd name="T60" fmla="*/ 538 w 595"/>
                <a:gd name="T61" fmla="*/ 539 h 624"/>
                <a:gd name="T62" fmla="*/ 453 w 595"/>
                <a:gd name="T63" fmla="*/ 511 h 624"/>
                <a:gd name="T64" fmla="*/ 425 w 595"/>
                <a:gd name="T65" fmla="*/ 482 h 624"/>
                <a:gd name="T66" fmla="*/ 453 w 595"/>
                <a:gd name="T67" fmla="*/ 454 h 624"/>
                <a:gd name="T68" fmla="*/ 482 w 595"/>
                <a:gd name="T69" fmla="*/ 397 h 624"/>
                <a:gd name="T70" fmla="*/ 425 w 595"/>
                <a:gd name="T71" fmla="*/ 369 h 624"/>
                <a:gd name="T72" fmla="*/ 425 w 595"/>
                <a:gd name="T73" fmla="*/ 341 h 624"/>
                <a:gd name="T74" fmla="*/ 397 w 595"/>
                <a:gd name="T75" fmla="*/ 341 h 624"/>
                <a:gd name="T76" fmla="*/ 397 w 595"/>
                <a:gd name="T77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5" h="624">
                  <a:moveTo>
                    <a:pt x="397" y="284"/>
                  </a:moveTo>
                  <a:lnTo>
                    <a:pt x="368" y="284"/>
                  </a:lnTo>
                  <a:lnTo>
                    <a:pt x="368" y="227"/>
                  </a:lnTo>
                  <a:lnTo>
                    <a:pt x="340" y="199"/>
                  </a:lnTo>
                  <a:lnTo>
                    <a:pt x="340" y="171"/>
                  </a:lnTo>
                  <a:lnTo>
                    <a:pt x="283" y="85"/>
                  </a:lnTo>
                  <a:lnTo>
                    <a:pt x="255" y="85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113" y="142"/>
                  </a:lnTo>
                  <a:lnTo>
                    <a:pt x="56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6" y="369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26"/>
                  </a:lnTo>
                  <a:lnTo>
                    <a:pt x="141" y="539"/>
                  </a:lnTo>
                  <a:lnTo>
                    <a:pt x="170" y="567"/>
                  </a:lnTo>
                  <a:lnTo>
                    <a:pt x="283" y="596"/>
                  </a:lnTo>
                  <a:lnTo>
                    <a:pt x="368" y="567"/>
                  </a:lnTo>
                  <a:lnTo>
                    <a:pt x="397" y="596"/>
                  </a:lnTo>
                  <a:lnTo>
                    <a:pt x="397" y="567"/>
                  </a:lnTo>
                  <a:lnTo>
                    <a:pt x="425" y="596"/>
                  </a:lnTo>
                  <a:lnTo>
                    <a:pt x="453" y="596"/>
                  </a:lnTo>
                  <a:lnTo>
                    <a:pt x="510" y="624"/>
                  </a:lnTo>
                  <a:lnTo>
                    <a:pt x="595" y="624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538" y="539"/>
                  </a:lnTo>
                  <a:lnTo>
                    <a:pt x="453" y="511"/>
                  </a:lnTo>
                  <a:lnTo>
                    <a:pt x="425" y="482"/>
                  </a:lnTo>
                  <a:lnTo>
                    <a:pt x="453" y="454"/>
                  </a:lnTo>
                  <a:lnTo>
                    <a:pt x="482" y="397"/>
                  </a:lnTo>
                  <a:lnTo>
                    <a:pt x="425" y="369"/>
                  </a:lnTo>
                  <a:lnTo>
                    <a:pt x="425" y="341"/>
                  </a:lnTo>
                  <a:lnTo>
                    <a:pt x="397" y="341"/>
                  </a:lnTo>
                  <a:lnTo>
                    <a:pt x="397" y="28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2797" y="2558"/>
              <a:ext cx="284" cy="368"/>
            </a:xfrm>
            <a:custGeom>
              <a:avLst/>
              <a:gdLst>
                <a:gd name="T0" fmla="*/ 199 w 284"/>
                <a:gd name="T1" fmla="*/ 340 h 368"/>
                <a:gd name="T2" fmla="*/ 142 w 284"/>
                <a:gd name="T3" fmla="*/ 312 h 368"/>
                <a:gd name="T4" fmla="*/ 114 w 284"/>
                <a:gd name="T5" fmla="*/ 368 h 368"/>
                <a:gd name="T6" fmla="*/ 57 w 284"/>
                <a:gd name="T7" fmla="*/ 368 h 368"/>
                <a:gd name="T8" fmla="*/ 57 w 284"/>
                <a:gd name="T9" fmla="*/ 283 h 368"/>
                <a:gd name="T10" fmla="*/ 29 w 284"/>
                <a:gd name="T11" fmla="*/ 283 h 368"/>
                <a:gd name="T12" fmla="*/ 0 w 284"/>
                <a:gd name="T13" fmla="*/ 227 h 368"/>
                <a:gd name="T14" fmla="*/ 0 w 284"/>
                <a:gd name="T15" fmla="*/ 198 h 368"/>
                <a:gd name="T16" fmla="*/ 57 w 284"/>
                <a:gd name="T17" fmla="*/ 170 h 368"/>
                <a:gd name="T18" fmla="*/ 29 w 284"/>
                <a:gd name="T19" fmla="*/ 113 h 368"/>
                <a:gd name="T20" fmla="*/ 57 w 284"/>
                <a:gd name="T21" fmla="*/ 85 h 368"/>
                <a:gd name="T22" fmla="*/ 57 w 284"/>
                <a:gd name="T23" fmla="*/ 28 h 368"/>
                <a:gd name="T24" fmla="*/ 114 w 284"/>
                <a:gd name="T25" fmla="*/ 28 h 368"/>
                <a:gd name="T26" fmla="*/ 142 w 284"/>
                <a:gd name="T27" fmla="*/ 0 h 368"/>
                <a:gd name="T28" fmla="*/ 170 w 284"/>
                <a:gd name="T29" fmla="*/ 57 h 368"/>
                <a:gd name="T30" fmla="*/ 199 w 284"/>
                <a:gd name="T31" fmla="*/ 57 h 368"/>
                <a:gd name="T32" fmla="*/ 199 w 284"/>
                <a:gd name="T33" fmla="*/ 0 h 368"/>
                <a:gd name="T34" fmla="*/ 227 w 284"/>
                <a:gd name="T35" fmla="*/ 0 h 368"/>
                <a:gd name="T36" fmla="*/ 255 w 284"/>
                <a:gd name="T37" fmla="*/ 85 h 368"/>
                <a:gd name="T38" fmla="*/ 284 w 284"/>
                <a:gd name="T39" fmla="*/ 113 h 368"/>
                <a:gd name="T40" fmla="*/ 199 w 284"/>
                <a:gd name="T41" fmla="*/ 170 h 368"/>
                <a:gd name="T42" fmla="*/ 255 w 284"/>
                <a:gd name="T43" fmla="*/ 255 h 368"/>
                <a:gd name="T44" fmla="*/ 199 w 284"/>
                <a:gd name="T45" fmla="*/ 34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4" h="368">
                  <a:moveTo>
                    <a:pt x="199" y="340"/>
                  </a:moveTo>
                  <a:lnTo>
                    <a:pt x="142" y="312"/>
                  </a:lnTo>
                  <a:lnTo>
                    <a:pt x="114" y="368"/>
                  </a:lnTo>
                  <a:lnTo>
                    <a:pt x="57" y="368"/>
                  </a:lnTo>
                  <a:lnTo>
                    <a:pt x="57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70"/>
                  </a:lnTo>
                  <a:lnTo>
                    <a:pt x="29" y="113"/>
                  </a:lnTo>
                  <a:lnTo>
                    <a:pt x="57" y="85"/>
                  </a:lnTo>
                  <a:lnTo>
                    <a:pt x="57" y="28"/>
                  </a:lnTo>
                  <a:lnTo>
                    <a:pt x="114" y="28"/>
                  </a:lnTo>
                  <a:lnTo>
                    <a:pt x="142" y="0"/>
                  </a:lnTo>
                  <a:lnTo>
                    <a:pt x="170" y="57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284" y="113"/>
                  </a:lnTo>
                  <a:lnTo>
                    <a:pt x="199" y="170"/>
                  </a:lnTo>
                  <a:lnTo>
                    <a:pt x="255" y="255"/>
                  </a:lnTo>
                  <a:lnTo>
                    <a:pt x="199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2202" y="2501"/>
              <a:ext cx="822" cy="879"/>
            </a:xfrm>
            <a:custGeom>
              <a:avLst/>
              <a:gdLst>
                <a:gd name="T0" fmla="*/ 624 w 822"/>
                <a:gd name="T1" fmla="*/ 170 h 879"/>
                <a:gd name="T2" fmla="*/ 652 w 822"/>
                <a:gd name="T3" fmla="*/ 227 h 879"/>
                <a:gd name="T4" fmla="*/ 595 w 822"/>
                <a:gd name="T5" fmla="*/ 255 h 879"/>
                <a:gd name="T6" fmla="*/ 595 w 822"/>
                <a:gd name="T7" fmla="*/ 284 h 879"/>
                <a:gd name="T8" fmla="*/ 624 w 822"/>
                <a:gd name="T9" fmla="*/ 340 h 879"/>
                <a:gd name="T10" fmla="*/ 652 w 822"/>
                <a:gd name="T11" fmla="*/ 340 h 879"/>
                <a:gd name="T12" fmla="*/ 652 w 822"/>
                <a:gd name="T13" fmla="*/ 425 h 879"/>
                <a:gd name="T14" fmla="*/ 709 w 822"/>
                <a:gd name="T15" fmla="*/ 425 h 879"/>
                <a:gd name="T16" fmla="*/ 737 w 822"/>
                <a:gd name="T17" fmla="*/ 369 h 879"/>
                <a:gd name="T18" fmla="*/ 794 w 822"/>
                <a:gd name="T19" fmla="*/ 397 h 879"/>
                <a:gd name="T20" fmla="*/ 822 w 822"/>
                <a:gd name="T21" fmla="*/ 397 h 879"/>
                <a:gd name="T22" fmla="*/ 765 w 822"/>
                <a:gd name="T23" fmla="*/ 425 h 879"/>
                <a:gd name="T24" fmla="*/ 794 w 822"/>
                <a:gd name="T25" fmla="*/ 482 h 879"/>
                <a:gd name="T26" fmla="*/ 737 w 822"/>
                <a:gd name="T27" fmla="*/ 510 h 879"/>
                <a:gd name="T28" fmla="*/ 765 w 822"/>
                <a:gd name="T29" fmla="*/ 539 h 879"/>
                <a:gd name="T30" fmla="*/ 709 w 822"/>
                <a:gd name="T31" fmla="*/ 539 h 879"/>
                <a:gd name="T32" fmla="*/ 680 w 822"/>
                <a:gd name="T33" fmla="*/ 567 h 879"/>
                <a:gd name="T34" fmla="*/ 680 w 822"/>
                <a:gd name="T35" fmla="*/ 624 h 879"/>
                <a:gd name="T36" fmla="*/ 652 w 822"/>
                <a:gd name="T37" fmla="*/ 624 h 879"/>
                <a:gd name="T38" fmla="*/ 652 w 822"/>
                <a:gd name="T39" fmla="*/ 652 h 879"/>
                <a:gd name="T40" fmla="*/ 567 w 822"/>
                <a:gd name="T41" fmla="*/ 737 h 879"/>
                <a:gd name="T42" fmla="*/ 624 w 822"/>
                <a:gd name="T43" fmla="*/ 766 h 879"/>
                <a:gd name="T44" fmla="*/ 652 w 822"/>
                <a:gd name="T45" fmla="*/ 794 h 879"/>
                <a:gd name="T46" fmla="*/ 624 w 822"/>
                <a:gd name="T47" fmla="*/ 822 h 879"/>
                <a:gd name="T48" fmla="*/ 624 w 822"/>
                <a:gd name="T49" fmla="*/ 879 h 879"/>
                <a:gd name="T50" fmla="*/ 567 w 822"/>
                <a:gd name="T51" fmla="*/ 851 h 879"/>
                <a:gd name="T52" fmla="*/ 482 w 822"/>
                <a:gd name="T53" fmla="*/ 851 h 879"/>
                <a:gd name="T54" fmla="*/ 453 w 822"/>
                <a:gd name="T55" fmla="*/ 822 h 879"/>
                <a:gd name="T56" fmla="*/ 453 w 822"/>
                <a:gd name="T57" fmla="*/ 737 h 879"/>
                <a:gd name="T58" fmla="*/ 425 w 822"/>
                <a:gd name="T59" fmla="*/ 709 h 879"/>
                <a:gd name="T60" fmla="*/ 397 w 822"/>
                <a:gd name="T61" fmla="*/ 709 h 879"/>
                <a:gd name="T62" fmla="*/ 425 w 822"/>
                <a:gd name="T63" fmla="*/ 652 h 879"/>
                <a:gd name="T64" fmla="*/ 368 w 822"/>
                <a:gd name="T65" fmla="*/ 510 h 879"/>
                <a:gd name="T66" fmla="*/ 397 w 822"/>
                <a:gd name="T67" fmla="*/ 425 h 879"/>
                <a:gd name="T68" fmla="*/ 397 w 822"/>
                <a:gd name="T69" fmla="*/ 397 h 879"/>
                <a:gd name="T70" fmla="*/ 283 w 822"/>
                <a:gd name="T71" fmla="*/ 397 h 879"/>
                <a:gd name="T72" fmla="*/ 255 w 822"/>
                <a:gd name="T73" fmla="*/ 454 h 879"/>
                <a:gd name="T74" fmla="*/ 227 w 822"/>
                <a:gd name="T75" fmla="*/ 425 h 879"/>
                <a:gd name="T76" fmla="*/ 198 w 822"/>
                <a:gd name="T77" fmla="*/ 454 h 879"/>
                <a:gd name="T78" fmla="*/ 170 w 822"/>
                <a:gd name="T79" fmla="*/ 454 h 879"/>
                <a:gd name="T80" fmla="*/ 85 w 822"/>
                <a:gd name="T81" fmla="*/ 425 h 879"/>
                <a:gd name="T82" fmla="*/ 85 w 822"/>
                <a:gd name="T83" fmla="*/ 482 h 879"/>
                <a:gd name="T84" fmla="*/ 57 w 822"/>
                <a:gd name="T85" fmla="*/ 482 h 879"/>
                <a:gd name="T86" fmla="*/ 28 w 822"/>
                <a:gd name="T87" fmla="*/ 425 h 879"/>
                <a:gd name="T88" fmla="*/ 28 w 822"/>
                <a:gd name="T89" fmla="*/ 397 h 879"/>
                <a:gd name="T90" fmla="*/ 0 w 822"/>
                <a:gd name="T91" fmla="*/ 340 h 879"/>
                <a:gd name="T92" fmla="*/ 0 w 822"/>
                <a:gd name="T93" fmla="*/ 312 h 879"/>
                <a:gd name="T94" fmla="*/ 57 w 822"/>
                <a:gd name="T95" fmla="*/ 255 h 879"/>
                <a:gd name="T96" fmla="*/ 28 w 822"/>
                <a:gd name="T97" fmla="*/ 170 h 879"/>
                <a:gd name="T98" fmla="*/ 85 w 822"/>
                <a:gd name="T99" fmla="*/ 114 h 879"/>
                <a:gd name="T100" fmla="*/ 28 w 822"/>
                <a:gd name="T101" fmla="*/ 85 h 879"/>
                <a:gd name="T102" fmla="*/ 85 w 822"/>
                <a:gd name="T103" fmla="*/ 57 h 879"/>
                <a:gd name="T104" fmla="*/ 170 w 822"/>
                <a:gd name="T105" fmla="*/ 114 h 879"/>
                <a:gd name="T106" fmla="*/ 283 w 822"/>
                <a:gd name="T107" fmla="*/ 142 h 879"/>
                <a:gd name="T108" fmla="*/ 312 w 822"/>
                <a:gd name="T109" fmla="*/ 85 h 879"/>
                <a:gd name="T110" fmla="*/ 368 w 822"/>
                <a:gd name="T111" fmla="*/ 0 h 879"/>
                <a:gd name="T112" fmla="*/ 425 w 822"/>
                <a:gd name="T113" fmla="*/ 28 h 879"/>
                <a:gd name="T114" fmla="*/ 624 w 822"/>
                <a:gd name="T115" fmla="*/ 17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2" h="879">
                  <a:moveTo>
                    <a:pt x="624" y="170"/>
                  </a:moveTo>
                  <a:lnTo>
                    <a:pt x="652" y="227"/>
                  </a:lnTo>
                  <a:lnTo>
                    <a:pt x="595" y="255"/>
                  </a:lnTo>
                  <a:lnTo>
                    <a:pt x="595" y="284"/>
                  </a:lnTo>
                  <a:lnTo>
                    <a:pt x="624" y="340"/>
                  </a:lnTo>
                  <a:lnTo>
                    <a:pt x="652" y="340"/>
                  </a:lnTo>
                  <a:lnTo>
                    <a:pt x="652" y="425"/>
                  </a:lnTo>
                  <a:lnTo>
                    <a:pt x="709" y="425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822" y="397"/>
                  </a:lnTo>
                  <a:lnTo>
                    <a:pt x="765" y="425"/>
                  </a:lnTo>
                  <a:lnTo>
                    <a:pt x="794" y="482"/>
                  </a:lnTo>
                  <a:lnTo>
                    <a:pt x="737" y="510"/>
                  </a:lnTo>
                  <a:lnTo>
                    <a:pt x="765" y="539"/>
                  </a:lnTo>
                  <a:lnTo>
                    <a:pt x="709" y="539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652" y="624"/>
                  </a:lnTo>
                  <a:lnTo>
                    <a:pt x="652" y="652"/>
                  </a:lnTo>
                  <a:lnTo>
                    <a:pt x="567" y="737"/>
                  </a:lnTo>
                  <a:lnTo>
                    <a:pt x="624" y="766"/>
                  </a:lnTo>
                  <a:lnTo>
                    <a:pt x="652" y="794"/>
                  </a:lnTo>
                  <a:lnTo>
                    <a:pt x="624" y="822"/>
                  </a:lnTo>
                  <a:lnTo>
                    <a:pt x="624" y="879"/>
                  </a:lnTo>
                  <a:lnTo>
                    <a:pt x="567" y="851"/>
                  </a:lnTo>
                  <a:lnTo>
                    <a:pt x="482" y="851"/>
                  </a:lnTo>
                  <a:lnTo>
                    <a:pt x="453" y="822"/>
                  </a:lnTo>
                  <a:lnTo>
                    <a:pt x="453" y="737"/>
                  </a:lnTo>
                  <a:lnTo>
                    <a:pt x="425" y="709"/>
                  </a:lnTo>
                  <a:lnTo>
                    <a:pt x="397" y="709"/>
                  </a:lnTo>
                  <a:lnTo>
                    <a:pt x="425" y="652"/>
                  </a:lnTo>
                  <a:lnTo>
                    <a:pt x="368" y="510"/>
                  </a:lnTo>
                  <a:lnTo>
                    <a:pt x="397" y="425"/>
                  </a:lnTo>
                  <a:lnTo>
                    <a:pt x="397" y="397"/>
                  </a:lnTo>
                  <a:lnTo>
                    <a:pt x="283" y="397"/>
                  </a:lnTo>
                  <a:lnTo>
                    <a:pt x="255" y="454"/>
                  </a:lnTo>
                  <a:lnTo>
                    <a:pt x="227" y="425"/>
                  </a:lnTo>
                  <a:lnTo>
                    <a:pt x="198" y="454"/>
                  </a:lnTo>
                  <a:lnTo>
                    <a:pt x="170" y="454"/>
                  </a:lnTo>
                  <a:lnTo>
                    <a:pt x="85" y="425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28" y="170"/>
                  </a:lnTo>
                  <a:lnTo>
                    <a:pt x="85" y="114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170" y="114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624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3421" y="1594"/>
              <a:ext cx="340" cy="397"/>
            </a:xfrm>
            <a:custGeom>
              <a:avLst/>
              <a:gdLst>
                <a:gd name="T0" fmla="*/ 312 w 340"/>
                <a:gd name="T1" fmla="*/ 0 h 397"/>
                <a:gd name="T2" fmla="*/ 227 w 340"/>
                <a:gd name="T3" fmla="*/ 28 h 397"/>
                <a:gd name="T4" fmla="*/ 142 w 340"/>
                <a:gd name="T5" fmla="*/ 28 h 397"/>
                <a:gd name="T6" fmla="*/ 0 w 340"/>
                <a:gd name="T7" fmla="*/ 57 h 397"/>
                <a:gd name="T8" fmla="*/ 0 w 340"/>
                <a:gd name="T9" fmla="*/ 113 h 397"/>
                <a:gd name="T10" fmla="*/ 113 w 340"/>
                <a:gd name="T11" fmla="*/ 198 h 397"/>
                <a:gd name="T12" fmla="*/ 142 w 340"/>
                <a:gd name="T13" fmla="*/ 283 h 397"/>
                <a:gd name="T14" fmla="*/ 85 w 340"/>
                <a:gd name="T15" fmla="*/ 368 h 397"/>
                <a:gd name="T16" fmla="*/ 142 w 340"/>
                <a:gd name="T17" fmla="*/ 397 h 397"/>
                <a:gd name="T18" fmla="*/ 170 w 340"/>
                <a:gd name="T19" fmla="*/ 340 h 397"/>
                <a:gd name="T20" fmla="*/ 227 w 340"/>
                <a:gd name="T21" fmla="*/ 283 h 397"/>
                <a:gd name="T22" fmla="*/ 227 w 340"/>
                <a:gd name="T23" fmla="*/ 340 h 397"/>
                <a:gd name="T24" fmla="*/ 255 w 340"/>
                <a:gd name="T25" fmla="*/ 312 h 397"/>
                <a:gd name="T26" fmla="*/ 340 w 340"/>
                <a:gd name="T27" fmla="*/ 312 h 397"/>
                <a:gd name="T28" fmla="*/ 340 w 340"/>
                <a:gd name="T29" fmla="*/ 283 h 397"/>
                <a:gd name="T30" fmla="*/ 283 w 340"/>
                <a:gd name="T31" fmla="*/ 255 h 397"/>
                <a:gd name="T32" fmla="*/ 255 w 340"/>
                <a:gd name="T33" fmla="*/ 255 h 397"/>
                <a:gd name="T34" fmla="*/ 255 w 340"/>
                <a:gd name="T35" fmla="*/ 142 h 397"/>
                <a:gd name="T36" fmla="*/ 312 w 340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97">
                  <a:moveTo>
                    <a:pt x="312" y="0"/>
                  </a:moveTo>
                  <a:lnTo>
                    <a:pt x="227" y="28"/>
                  </a:lnTo>
                  <a:lnTo>
                    <a:pt x="142" y="28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3" y="198"/>
                  </a:lnTo>
                  <a:lnTo>
                    <a:pt x="142" y="283"/>
                  </a:lnTo>
                  <a:lnTo>
                    <a:pt x="85" y="368"/>
                  </a:lnTo>
                  <a:lnTo>
                    <a:pt x="142" y="397"/>
                  </a:lnTo>
                  <a:lnTo>
                    <a:pt x="170" y="340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55" y="312"/>
                  </a:lnTo>
                  <a:lnTo>
                    <a:pt x="340" y="312"/>
                  </a:lnTo>
                  <a:lnTo>
                    <a:pt x="340" y="283"/>
                  </a:lnTo>
                  <a:lnTo>
                    <a:pt x="283" y="255"/>
                  </a:lnTo>
                  <a:lnTo>
                    <a:pt x="255" y="255"/>
                  </a:lnTo>
                  <a:lnTo>
                    <a:pt x="255" y="142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2797" y="1651"/>
              <a:ext cx="1134" cy="1105"/>
            </a:xfrm>
            <a:custGeom>
              <a:avLst/>
              <a:gdLst>
                <a:gd name="T0" fmla="*/ 624 w 1134"/>
                <a:gd name="T1" fmla="*/ 56 h 1105"/>
                <a:gd name="T2" fmla="*/ 766 w 1134"/>
                <a:gd name="T3" fmla="*/ 226 h 1105"/>
                <a:gd name="T4" fmla="*/ 766 w 1134"/>
                <a:gd name="T5" fmla="*/ 340 h 1105"/>
                <a:gd name="T6" fmla="*/ 851 w 1134"/>
                <a:gd name="T7" fmla="*/ 226 h 1105"/>
                <a:gd name="T8" fmla="*/ 879 w 1134"/>
                <a:gd name="T9" fmla="*/ 255 h 1105"/>
                <a:gd name="T10" fmla="*/ 964 w 1134"/>
                <a:gd name="T11" fmla="*/ 226 h 1105"/>
                <a:gd name="T12" fmla="*/ 1021 w 1134"/>
                <a:gd name="T13" fmla="*/ 226 h 1105"/>
                <a:gd name="T14" fmla="*/ 1134 w 1134"/>
                <a:gd name="T15" fmla="*/ 340 h 1105"/>
                <a:gd name="T16" fmla="*/ 1077 w 1134"/>
                <a:gd name="T17" fmla="*/ 368 h 1105"/>
                <a:gd name="T18" fmla="*/ 1106 w 1134"/>
                <a:gd name="T19" fmla="*/ 453 h 1105"/>
                <a:gd name="T20" fmla="*/ 1049 w 1134"/>
                <a:gd name="T21" fmla="*/ 538 h 1105"/>
                <a:gd name="T22" fmla="*/ 1021 w 1134"/>
                <a:gd name="T23" fmla="*/ 595 h 1105"/>
                <a:gd name="T24" fmla="*/ 964 w 1134"/>
                <a:gd name="T25" fmla="*/ 737 h 1105"/>
                <a:gd name="T26" fmla="*/ 907 w 1134"/>
                <a:gd name="T27" fmla="*/ 737 h 1105"/>
                <a:gd name="T28" fmla="*/ 879 w 1134"/>
                <a:gd name="T29" fmla="*/ 793 h 1105"/>
                <a:gd name="T30" fmla="*/ 822 w 1134"/>
                <a:gd name="T31" fmla="*/ 737 h 1105"/>
                <a:gd name="T32" fmla="*/ 766 w 1134"/>
                <a:gd name="T33" fmla="*/ 737 h 1105"/>
                <a:gd name="T34" fmla="*/ 737 w 1134"/>
                <a:gd name="T35" fmla="*/ 822 h 1105"/>
                <a:gd name="T36" fmla="*/ 766 w 1134"/>
                <a:gd name="T37" fmla="*/ 964 h 1105"/>
                <a:gd name="T38" fmla="*/ 709 w 1134"/>
                <a:gd name="T39" fmla="*/ 1020 h 1105"/>
                <a:gd name="T40" fmla="*/ 596 w 1134"/>
                <a:gd name="T41" fmla="*/ 1020 h 1105"/>
                <a:gd name="T42" fmla="*/ 567 w 1134"/>
                <a:gd name="T43" fmla="*/ 1077 h 1105"/>
                <a:gd name="T44" fmla="*/ 539 w 1134"/>
                <a:gd name="T45" fmla="*/ 992 h 1105"/>
                <a:gd name="T46" fmla="*/ 482 w 1134"/>
                <a:gd name="T47" fmla="*/ 878 h 1105"/>
                <a:gd name="T48" fmla="*/ 369 w 1134"/>
                <a:gd name="T49" fmla="*/ 793 h 1105"/>
                <a:gd name="T50" fmla="*/ 312 w 1134"/>
                <a:gd name="T51" fmla="*/ 935 h 1105"/>
                <a:gd name="T52" fmla="*/ 227 w 1134"/>
                <a:gd name="T53" fmla="*/ 907 h 1105"/>
                <a:gd name="T54" fmla="*/ 199 w 1134"/>
                <a:gd name="T55" fmla="*/ 964 h 1105"/>
                <a:gd name="T56" fmla="*/ 142 w 1134"/>
                <a:gd name="T57" fmla="*/ 907 h 1105"/>
                <a:gd name="T58" fmla="*/ 57 w 1134"/>
                <a:gd name="T59" fmla="*/ 935 h 1105"/>
                <a:gd name="T60" fmla="*/ 29 w 1134"/>
                <a:gd name="T61" fmla="*/ 878 h 1105"/>
                <a:gd name="T62" fmla="*/ 0 w 1134"/>
                <a:gd name="T63" fmla="*/ 765 h 1105"/>
                <a:gd name="T64" fmla="*/ 85 w 1134"/>
                <a:gd name="T65" fmla="*/ 510 h 1105"/>
                <a:gd name="T66" fmla="*/ 199 w 1134"/>
                <a:gd name="T67" fmla="*/ 482 h 1105"/>
                <a:gd name="T68" fmla="*/ 142 w 1134"/>
                <a:gd name="T69" fmla="*/ 368 h 1105"/>
                <a:gd name="T70" fmla="*/ 114 w 1134"/>
                <a:gd name="T71" fmla="*/ 340 h 1105"/>
                <a:gd name="T72" fmla="*/ 170 w 1134"/>
                <a:gd name="T73" fmla="*/ 255 h 1105"/>
                <a:gd name="T74" fmla="*/ 312 w 1134"/>
                <a:gd name="T75" fmla="*/ 255 h 1105"/>
                <a:gd name="T76" fmla="*/ 510 w 1134"/>
                <a:gd name="T77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105">
                  <a:moveTo>
                    <a:pt x="624" y="0"/>
                  </a:moveTo>
                  <a:lnTo>
                    <a:pt x="624" y="56"/>
                  </a:lnTo>
                  <a:lnTo>
                    <a:pt x="737" y="141"/>
                  </a:lnTo>
                  <a:lnTo>
                    <a:pt x="766" y="226"/>
                  </a:lnTo>
                  <a:lnTo>
                    <a:pt x="709" y="311"/>
                  </a:lnTo>
                  <a:lnTo>
                    <a:pt x="766" y="340"/>
                  </a:lnTo>
                  <a:lnTo>
                    <a:pt x="794" y="283"/>
                  </a:lnTo>
                  <a:lnTo>
                    <a:pt x="851" y="226"/>
                  </a:lnTo>
                  <a:lnTo>
                    <a:pt x="851" y="283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964" y="226"/>
                  </a:lnTo>
                  <a:lnTo>
                    <a:pt x="992" y="255"/>
                  </a:lnTo>
                  <a:lnTo>
                    <a:pt x="1021" y="226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368"/>
                  </a:lnTo>
                  <a:lnTo>
                    <a:pt x="1077" y="368"/>
                  </a:lnTo>
                  <a:lnTo>
                    <a:pt x="1077" y="397"/>
                  </a:lnTo>
                  <a:lnTo>
                    <a:pt x="1106" y="453"/>
                  </a:lnTo>
                  <a:lnTo>
                    <a:pt x="1021" y="510"/>
                  </a:lnTo>
                  <a:lnTo>
                    <a:pt x="1049" y="538"/>
                  </a:lnTo>
                  <a:lnTo>
                    <a:pt x="1106" y="538"/>
                  </a:lnTo>
                  <a:lnTo>
                    <a:pt x="1021" y="595"/>
                  </a:lnTo>
                  <a:lnTo>
                    <a:pt x="964" y="623"/>
                  </a:lnTo>
                  <a:lnTo>
                    <a:pt x="964" y="737"/>
                  </a:lnTo>
                  <a:lnTo>
                    <a:pt x="907" y="708"/>
                  </a:lnTo>
                  <a:lnTo>
                    <a:pt x="907" y="737"/>
                  </a:lnTo>
                  <a:lnTo>
                    <a:pt x="936" y="765"/>
                  </a:lnTo>
                  <a:lnTo>
                    <a:pt x="879" y="793"/>
                  </a:lnTo>
                  <a:lnTo>
                    <a:pt x="822" y="793"/>
                  </a:lnTo>
                  <a:lnTo>
                    <a:pt x="822" y="737"/>
                  </a:lnTo>
                  <a:lnTo>
                    <a:pt x="794" y="708"/>
                  </a:lnTo>
                  <a:lnTo>
                    <a:pt x="766" y="737"/>
                  </a:lnTo>
                  <a:lnTo>
                    <a:pt x="766" y="793"/>
                  </a:lnTo>
                  <a:lnTo>
                    <a:pt x="737" y="822"/>
                  </a:lnTo>
                  <a:lnTo>
                    <a:pt x="737" y="935"/>
                  </a:lnTo>
                  <a:lnTo>
                    <a:pt x="766" y="964"/>
                  </a:lnTo>
                  <a:lnTo>
                    <a:pt x="766" y="1020"/>
                  </a:lnTo>
                  <a:lnTo>
                    <a:pt x="709" y="1020"/>
                  </a:lnTo>
                  <a:lnTo>
                    <a:pt x="709" y="1105"/>
                  </a:lnTo>
                  <a:lnTo>
                    <a:pt x="596" y="1020"/>
                  </a:lnTo>
                  <a:lnTo>
                    <a:pt x="596" y="1077"/>
                  </a:lnTo>
                  <a:lnTo>
                    <a:pt x="567" y="1077"/>
                  </a:lnTo>
                  <a:lnTo>
                    <a:pt x="567" y="1020"/>
                  </a:lnTo>
                  <a:lnTo>
                    <a:pt x="539" y="992"/>
                  </a:lnTo>
                  <a:lnTo>
                    <a:pt x="539" y="964"/>
                  </a:lnTo>
                  <a:lnTo>
                    <a:pt x="482" y="878"/>
                  </a:lnTo>
                  <a:lnTo>
                    <a:pt x="454" y="878"/>
                  </a:lnTo>
                  <a:lnTo>
                    <a:pt x="369" y="793"/>
                  </a:lnTo>
                  <a:lnTo>
                    <a:pt x="312" y="907"/>
                  </a:lnTo>
                  <a:lnTo>
                    <a:pt x="312" y="935"/>
                  </a:lnTo>
                  <a:lnTo>
                    <a:pt x="255" y="992"/>
                  </a:lnTo>
                  <a:lnTo>
                    <a:pt x="227" y="907"/>
                  </a:lnTo>
                  <a:lnTo>
                    <a:pt x="199" y="907"/>
                  </a:lnTo>
                  <a:lnTo>
                    <a:pt x="199" y="964"/>
                  </a:lnTo>
                  <a:lnTo>
                    <a:pt x="170" y="964"/>
                  </a:lnTo>
                  <a:lnTo>
                    <a:pt x="142" y="907"/>
                  </a:lnTo>
                  <a:lnTo>
                    <a:pt x="114" y="935"/>
                  </a:lnTo>
                  <a:lnTo>
                    <a:pt x="57" y="935"/>
                  </a:lnTo>
                  <a:lnTo>
                    <a:pt x="57" y="907"/>
                  </a:lnTo>
                  <a:lnTo>
                    <a:pt x="29" y="878"/>
                  </a:lnTo>
                  <a:lnTo>
                    <a:pt x="57" y="793"/>
                  </a:lnTo>
                  <a:lnTo>
                    <a:pt x="0" y="765"/>
                  </a:lnTo>
                  <a:lnTo>
                    <a:pt x="0" y="623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199" y="482"/>
                  </a:lnTo>
                  <a:lnTo>
                    <a:pt x="170" y="453"/>
                  </a:lnTo>
                  <a:lnTo>
                    <a:pt x="142" y="368"/>
                  </a:lnTo>
                  <a:lnTo>
                    <a:pt x="114" y="368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55"/>
                  </a:lnTo>
                  <a:lnTo>
                    <a:pt x="227" y="198"/>
                  </a:lnTo>
                  <a:lnTo>
                    <a:pt x="312" y="255"/>
                  </a:lnTo>
                  <a:lnTo>
                    <a:pt x="482" y="141"/>
                  </a:lnTo>
                  <a:lnTo>
                    <a:pt x="510" y="56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400" y="1821"/>
              <a:ext cx="624" cy="453"/>
            </a:xfrm>
            <a:custGeom>
              <a:avLst/>
              <a:gdLst>
                <a:gd name="T0" fmla="*/ 624 w 624"/>
                <a:gd name="T1" fmla="*/ 28 h 453"/>
                <a:gd name="T2" fmla="*/ 567 w 624"/>
                <a:gd name="T3" fmla="*/ 0 h 453"/>
                <a:gd name="T4" fmla="*/ 426 w 624"/>
                <a:gd name="T5" fmla="*/ 56 h 453"/>
                <a:gd name="T6" fmla="*/ 341 w 624"/>
                <a:gd name="T7" fmla="*/ 141 h 453"/>
                <a:gd name="T8" fmla="*/ 199 w 624"/>
                <a:gd name="T9" fmla="*/ 113 h 453"/>
                <a:gd name="T10" fmla="*/ 85 w 624"/>
                <a:gd name="T11" fmla="*/ 141 h 453"/>
                <a:gd name="T12" fmla="*/ 0 w 624"/>
                <a:gd name="T13" fmla="*/ 198 h 453"/>
                <a:gd name="T14" fmla="*/ 85 w 624"/>
                <a:gd name="T15" fmla="*/ 255 h 453"/>
                <a:gd name="T16" fmla="*/ 170 w 624"/>
                <a:gd name="T17" fmla="*/ 283 h 453"/>
                <a:gd name="T18" fmla="*/ 227 w 624"/>
                <a:gd name="T19" fmla="*/ 227 h 453"/>
                <a:gd name="T20" fmla="*/ 312 w 624"/>
                <a:gd name="T21" fmla="*/ 227 h 453"/>
                <a:gd name="T22" fmla="*/ 312 w 624"/>
                <a:gd name="T23" fmla="*/ 283 h 453"/>
                <a:gd name="T24" fmla="*/ 369 w 624"/>
                <a:gd name="T25" fmla="*/ 283 h 453"/>
                <a:gd name="T26" fmla="*/ 312 w 624"/>
                <a:gd name="T27" fmla="*/ 368 h 453"/>
                <a:gd name="T28" fmla="*/ 341 w 624"/>
                <a:gd name="T29" fmla="*/ 397 h 453"/>
                <a:gd name="T30" fmla="*/ 397 w 624"/>
                <a:gd name="T31" fmla="*/ 340 h 453"/>
                <a:gd name="T32" fmla="*/ 397 w 624"/>
                <a:gd name="T33" fmla="*/ 453 h 453"/>
                <a:gd name="T34" fmla="*/ 482 w 624"/>
                <a:gd name="T35" fmla="*/ 340 h 453"/>
                <a:gd name="T36" fmla="*/ 567 w 624"/>
                <a:gd name="T37" fmla="*/ 340 h 453"/>
                <a:gd name="T38" fmla="*/ 596 w 624"/>
                <a:gd name="T39" fmla="*/ 312 h 453"/>
                <a:gd name="T40" fmla="*/ 567 w 624"/>
                <a:gd name="T41" fmla="*/ 283 h 453"/>
                <a:gd name="T42" fmla="*/ 539 w 624"/>
                <a:gd name="T43" fmla="*/ 198 h 453"/>
                <a:gd name="T44" fmla="*/ 511 w 624"/>
                <a:gd name="T45" fmla="*/ 198 h 453"/>
                <a:gd name="T46" fmla="*/ 511 w 624"/>
                <a:gd name="T47" fmla="*/ 170 h 453"/>
                <a:gd name="T48" fmla="*/ 567 w 624"/>
                <a:gd name="T49" fmla="*/ 170 h 453"/>
                <a:gd name="T50" fmla="*/ 567 w 624"/>
                <a:gd name="T51" fmla="*/ 85 h 453"/>
                <a:gd name="T52" fmla="*/ 624 w 624"/>
                <a:gd name="T53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453">
                  <a:moveTo>
                    <a:pt x="624" y="28"/>
                  </a:moveTo>
                  <a:lnTo>
                    <a:pt x="567" y="0"/>
                  </a:lnTo>
                  <a:lnTo>
                    <a:pt x="426" y="56"/>
                  </a:lnTo>
                  <a:lnTo>
                    <a:pt x="341" y="141"/>
                  </a:lnTo>
                  <a:lnTo>
                    <a:pt x="199" y="113"/>
                  </a:lnTo>
                  <a:lnTo>
                    <a:pt x="85" y="141"/>
                  </a:lnTo>
                  <a:lnTo>
                    <a:pt x="0" y="198"/>
                  </a:lnTo>
                  <a:lnTo>
                    <a:pt x="85" y="255"/>
                  </a:lnTo>
                  <a:lnTo>
                    <a:pt x="170" y="283"/>
                  </a:lnTo>
                  <a:lnTo>
                    <a:pt x="227" y="227"/>
                  </a:lnTo>
                  <a:lnTo>
                    <a:pt x="312" y="227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368"/>
                  </a:lnTo>
                  <a:lnTo>
                    <a:pt x="341" y="397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482" y="340"/>
                  </a:lnTo>
                  <a:lnTo>
                    <a:pt x="567" y="340"/>
                  </a:lnTo>
                  <a:lnTo>
                    <a:pt x="596" y="312"/>
                  </a:lnTo>
                  <a:lnTo>
                    <a:pt x="567" y="283"/>
                  </a:lnTo>
                  <a:lnTo>
                    <a:pt x="539" y="198"/>
                  </a:lnTo>
                  <a:lnTo>
                    <a:pt x="511" y="198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624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387" y="403"/>
              <a:ext cx="908" cy="1219"/>
            </a:xfrm>
            <a:custGeom>
              <a:avLst/>
              <a:gdLst>
                <a:gd name="T0" fmla="*/ 539 w 908"/>
                <a:gd name="T1" fmla="*/ 1219 h 1219"/>
                <a:gd name="T2" fmla="*/ 624 w 908"/>
                <a:gd name="T3" fmla="*/ 1191 h 1219"/>
                <a:gd name="T4" fmla="*/ 681 w 908"/>
                <a:gd name="T5" fmla="*/ 1163 h 1219"/>
                <a:gd name="T6" fmla="*/ 709 w 908"/>
                <a:gd name="T7" fmla="*/ 1191 h 1219"/>
                <a:gd name="T8" fmla="*/ 709 w 908"/>
                <a:gd name="T9" fmla="*/ 1163 h 1219"/>
                <a:gd name="T10" fmla="*/ 766 w 908"/>
                <a:gd name="T11" fmla="*/ 1191 h 1219"/>
                <a:gd name="T12" fmla="*/ 908 w 908"/>
                <a:gd name="T13" fmla="*/ 1078 h 1219"/>
                <a:gd name="T14" fmla="*/ 823 w 908"/>
                <a:gd name="T15" fmla="*/ 1021 h 1219"/>
                <a:gd name="T16" fmla="*/ 794 w 908"/>
                <a:gd name="T17" fmla="*/ 936 h 1219"/>
                <a:gd name="T18" fmla="*/ 851 w 908"/>
                <a:gd name="T19" fmla="*/ 879 h 1219"/>
                <a:gd name="T20" fmla="*/ 823 w 908"/>
                <a:gd name="T21" fmla="*/ 851 h 1219"/>
                <a:gd name="T22" fmla="*/ 709 w 908"/>
                <a:gd name="T23" fmla="*/ 851 h 1219"/>
                <a:gd name="T24" fmla="*/ 567 w 908"/>
                <a:gd name="T25" fmla="*/ 709 h 1219"/>
                <a:gd name="T26" fmla="*/ 539 w 908"/>
                <a:gd name="T27" fmla="*/ 624 h 1219"/>
                <a:gd name="T28" fmla="*/ 426 w 908"/>
                <a:gd name="T29" fmla="*/ 454 h 1219"/>
                <a:gd name="T30" fmla="*/ 199 w 908"/>
                <a:gd name="T31" fmla="*/ 255 h 1219"/>
                <a:gd name="T32" fmla="*/ 142 w 908"/>
                <a:gd name="T33" fmla="*/ 57 h 1219"/>
                <a:gd name="T34" fmla="*/ 86 w 908"/>
                <a:gd name="T35" fmla="*/ 0 h 1219"/>
                <a:gd name="T36" fmla="*/ 0 w 908"/>
                <a:gd name="T37" fmla="*/ 57 h 1219"/>
                <a:gd name="T38" fmla="*/ 57 w 908"/>
                <a:gd name="T39" fmla="*/ 284 h 1219"/>
                <a:gd name="T40" fmla="*/ 171 w 908"/>
                <a:gd name="T41" fmla="*/ 369 h 1219"/>
                <a:gd name="T42" fmla="*/ 227 w 908"/>
                <a:gd name="T43" fmla="*/ 454 h 1219"/>
                <a:gd name="T44" fmla="*/ 199 w 908"/>
                <a:gd name="T45" fmla="*/ 511 h 1219"/>
                <a:gd name="T46" fmla="*/ 227 w 908"/>
                <a:gd name="T47" fmla="*/ 624 h 1219"/>
                <a:gd name="T48" fmla="*/ 227 w 908"/>
                <a:gd name="T49" fmla="*/ 681 h 1219"/>
                <a:gd name="T50" fmla="*/ 284 w 908"/>
                <a:gd name="T51" fmla="*/ 766 h 1219"/>
                <a:gd name="T52" fmla="*/ 256 w 908"/>
                <a:gd name="T53" fmla="*/ 822 h 1219"/>
                <a:gd name="T54" fmla="*/ 312 w 908"/>
                <a:gd name="T55" fmla="*/ 851 h 1219"/>
                <a:gd name="T56" fmla="*/ 397 w 908"/>
                <a:gd name="T57" fmla="*/ 1049 h 1219"/>
                <a:gd name="T58" fmla="*/ 482 w 908"/>
                <a:gd name="T59" fmla="*/ 1134 h 1219"/>
                <a:gd name="T60" fmla="*/ 511 w 908"/>
                <a:gd name="T61" fmla="*/ 1191 h 1219"/>
                <a:gd name="T62" fmla="*/ 539 w 908"/>
                <a:gd name="T63" fmla="*/ 121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8" h="1219">
                  <a:moveTo>
                    <a:pt x="539" y="1219"/>
                  </a:moveTo>
                  <a:lnTo>
                    <a:pt x="624" y="1191"/>
                  </a:lnTo>
                  <a:lnTo>
                    <a:pt x="681" y="1163"/>
                  </a:lnTo>
                  <a:lnTo>
                    <a:pt x="709" y="1191"/>
                  </a:lnTo>
                  <a:lnTo>
                    <a:pt x="709" y="1163"/>
                  </a:lnTo>
                  <a:lnTo>
                    <a:pt x="766" y="1191"/>
                  </a:lnTo>
                  <a:lnTo>
                    <a:pt x="908" y="1078"/>
                  </a:lnTo>
                  <a:lnTo>
                    <a:pt x="823" y="1021"/>
                  </a:lnTo>
                  <a:lnTo>
                    <a:pt x="794" y="936"/>
                  </a:lnTo>
                  <a:lnTo>
                    <a:pt x="851" y="879"/>
                  </a:lnTo>
                  <a:lnTo>
                    <a:pt x="823" y="851"/>
                  </a:lnTo>
                  <a:lnTo>
                    <a:pt x="709" y="851"/>
                  </a:lnTo>
                  <a:lnTo>
                    <a:pt x="567" y="709"/>
                  </a:lnTo>
                  <a:lnTo>
                    <a:pt x="539" y="624"/>
                  </a:lnTo>
                  <a:lnTo>
                    <a:pt x="426" y="454"/>
                  </a:lnTo>
                  <a:lnTo>
                    <a:pt x="199" y="255"/>
                  </a:lnTo>
                  <a:lnTo>
                    <a:pt x="142" y="57"/>
                  </a:lnTo>
                  <a:lnTo>
                    <a:pt x="86" y="0"/>
                  </a:lnTo>
                  <a:lnTo>
                    <a:pt x="0" y="57"/>
                  </a:lnTo>
                  <a:lnTo>
                    <a:pt x="57" y="284"/>
                  </a:lnTo>
                  <a:lnTo>
                    <a:pt x="171" y="369"/>
                  </a:lnTo>
                  <a:lnTo>
                    <a:pt x="227" y="454"/>
                  </a:lnTo>
                  <a:lnTo>
                    <a:pt x="199" y="511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284" y="766"/>
                  </a:lnTo>
                  <a:lnTo>
                    <a:pt x="256" y="822"/>
                  </a:lnTo>
                  <a:lnTo>
                    <a:pt x="312" y="851"/>
                  </a:lnTo>
                  <a:lnTo>
                    <a:pt x="397" y="1049"/>
                  </a:lnTo>
                  <a:lnTo>
                    <a:pt x="482" y="1134"/>
                  </a:lnTo>
                  <a:lnTo>
                    <a:pt x="511" y="1191"/>
                  </a:lnTo>
                  <a:lnTo>
                    <a:pt x="539" y="121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926" y="1566"/>
              <a:ext cx="369" cy="567"/>
            </a:xfrm>
            <a:custGeom>
              <a:avLst/>
              <a:gdLst>
                <a:gd name="T0" fmla="*/ 227 w 369"/>
                <a:gd name="T1" fmla="*/ 28 h 567"/>
                <a:gd name="T2" fmla="*/ 170 w 369"/>
                <a:gd name="T3" fmla="*/ 0 h 567"/>
                <a:gd name="T4" fmla="*/ 170 w 369"/>
                <a:gd name="T5" fmla="*/ 28 h 567"/>
                <a:gd name="T6" fmla="*/ 142 w 369"/>
                <a:gd name="T7" fmla="*/ 0 h 567"/>
                <a:gd name="T8" fmla="*/ 85 w 369"/>
                <a:gd name="T9" fmla="*/ 28 h 567"/>
                <a:gd name="T10" fmla="*/ 0 w 369"/>
                <a:gd name="T11" fmla="*/ 56 h 567"/>
                <a:gd name="T12" fmla="*/ 85 w 369"/>
                <a:gd name="T13" fmla="*/ 226 h 567"/>
                <a:gd name="T14" fmla="*/ 114 w 369"/>
                <a:gd name="T15" fmla="*/ 340 h 567"/>
                <a:gd name="T16" fmla="*/ 57 w 369"/>
                <a:gd name="T17" fmla="*/ 453 h 567"/>
                <a:gd name="T18" fmla="*/ 57 w 369"/>
                <a:gd name="T19" fmla="*/ 538 h 567"/>
                <a:gd name="T20" fmla="*/ 85 w 369"/>
                <a:gd name="T21" fmla="*/ 567 h 567"/>
                <a:gd name="T22" fmla="*/ 170 w 369"/>
                <a:gd name="T23" fmla="*/ 510 h 567"/>
                <a:gd name="T24" fmla="*/ 199 w 369"/>
                <a:gd name="T25" fmla="*/ 453 h 567"/>
                <a:gd name="T26" fmla="*/ 227 w 369"/>
                <a:gd name="T27" fmla="*/ 425 h 567"/>
                <a:gd name="T28" fmla="*/ 284 w 369"/>
                <a:gd name="T29" fmla="*/ 510 h 567"/>
                <a:gd name="T30" fmla="*/ 369 w 369"/>
                <a:gd name="T31" fmla="*/ 510 h 567"/>
                <a:gd name="T32" fmla="*/ 369 w 369"/>
                <a:gd name="T33" fmla="*/ 425 h 567"/>
                <a:gd name="T34" fmla="*/ 284 w 369"/>
                <a:gd name="T35" fmla="*/ 425 h 567"/>
                <a:gd name="T36" fmla="*/ 284 w 369"/>
                <a:gd name="T37" fmla="*/ 396 h 567"/>
                <a:gd name="T38" fmla="*/ 340 w 369"/>
                <a:gd name="T39" fmla="*/ 368 h 567"/>
                <a:gd name="T40" fmla="*/ 312 w 369"/>
                <a:gd name="T41" fmla="*/ 311 h 567"/>
                <a:gd name="T42" fmla="*/ 312 w 369"/>
                <a:gd name="T43" fmla="*/ 226 h 567"/>
                <a:gd name="T44" fmla="*/ 284 w 369"/>
                <a:gd name="T45" fmla="*/ 198 h 567"/>
                <a:gd name="T46" fmla="*/ 284 w 369"/>
                <a:gd name="T47" fmla="*/ 141 h 567"/>
                <a:gd name="T48" fmla="*/ 255 w 369"/>
                <a:gd name="T49" fmla="*/ 113 h 567"/>
                <a:gd name="T50" fmla="*/ 199 w 369"/>
                <a:gd name="T51" fmla="*/ 113 h 567"/>
                <a:gd name="T52" fmla="*/ 227 w 369"/>
                <a:gd name="T53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9" h="567">
                  <a:moveTo>
                    <a:pt x="227" y="28"/>
                  </a:moveTo>
                  <a:lnTo>
                    <a:pt x="170" y="0"/>
                  </a:lnTo>
                  <a:lnTo>
                    <a:pt x="170" y="28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0" y="56"/>
                  </a:lnTo>
                  <a:lnTo>
                    <a:pt x="85" y="226"/>
                  </a:lnTo>
                  <a:lnTo>
                    <a:pt x="114" y="340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85" y="567"/>
                  </a:lnTo>
                  <a:lnTo>
                    <a:pt x="170" y="510"/>
                  </a:lnTo>
                  <a:lnTo>
                    <a:pt x="199" y="453"/>
                  </a:lnTo>
                  <a:lnTo>
                    <a:pt x="227" y="425"/>
                  </a:lnTo>
                  <a:lnTo>
                    <a:pt x="284" y="510"/>
                  </a:lnTo>
                  <a:lnTo>
                    <a:pt x="369" y="510"/>
                  </a:lnTo>
                  <a:lnTo>
                    <a:pt x="369" y="425"/>
                  </a:lnTo>
                  <a:lnTo>
                    <a:pt x="284" y="425"/>
                  </a:lnTo>
                  <a:lnTo>
                    <a:pt x="284" y="396"/>
                  </a:lnTo>
                  <a:lnTo>
                    <a:pt x="340" y="368"/>
                  </a:lnTo>
                  <a:lnTo>
                    <a:pt x="312" y="311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284" y="141"/>
                  </a:lnTo>
                  <a:lnTo>
                    <a:pt x="255" y="113"/>
                  </a:lnTo>
                  <a:lnTo>
                    <a:pt x="199" y="113"/>
                  </a:lnTo>
                  <a:lnTo>
                    <a:pt x="227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8" name="Freeform 308"/>
            <p:cNvSpPr>
              <a:spLocks/>
            </p:cNvSpPr>
            <p:nvPr/>
          </p:nvSpPr>
          <p:spPr bwMode="auto">
            <a:xfrm>
              <a:off x="1125" y="1481"/>
              <a:ext cx="963" cy="850"/>
            </a:xfrm>
            <a:custGeom>
              <a:avLst/>
              <a:gdLst>
                <a:gd name="T0" fmla="*/ 141 w 963"/>
                <a:gd name="T1" fmla="*/ 595 h 850"/>
                <a:gd name="T2" fmla="*/ 170 w 963"/>
                <a:gd name="T3" fmla="*/ 595 h 850"/>
                <a:gd name="T4" fmla="*/ 170 w 963"/>
                <a:gd name="T5" fmla="*/ 510 h 850"/>
                <a:gd name="T6" fmla="*/ 85 w 963"/>
                <a:gd name="T7" fmla="*/ 510 h 850"/>
                <a:gd name="T8" fmla="*/ 85 w 963"/>
                <a:gd name="T9" fmla="*/ 481 h 850"/>
                <a:gd name="T10" fmla="*/ 141 w 963"/>
                <a:gd name="T11" fmla="*/ 453 h 850"/>
                <a:gd name="T12" fmla="*/ 113 w 963"/>
                <a:gd name="T13" fmla="*/ 396 h 850"/>
                <a:gd name="T14" fmla="*/ 113 w 963"/>
                <a:gd name="T15" fmla="*/ 311 h 850"/>
                <a:gd name="T16" fmla="*/ 85 w 963"/>
                <a:gd name="T17" fmla="*/ 283 h 850"/>
                <a:gd name="T18" fmla="*/ 85 w 963"/>
                <a:gd name="T19" fmla="*/ 226 h 850"/>
                <a:gd name="T20" fmla="*/ 56 w 963"/>
                <a:gd name="T21" fmla="*/ 198 h 850"/>
                <a:gd name="T22" fmla="*/ 0 w 963"/>
                <a:gd name="T23" fmla="*/ 198 h 850"/>
                <a:gd name="T24" fmla="*/ 28 w 963"/>
                <a:gd name="T25" fmla="*/ 113 h 850"/>
                <a:gd name="T26" fmla="*/ 170 w 963"/>
                <a:gd name="T27" fmla="*/ 0 h 850"/>
                <a:gd name="T28" fmla="*/ 311 w 963"/>
                <a:gd name="T29" fmla="*/ 56 h 850"/>
                <a:gd name="T30" fmla="*/ 396 w 963"/>
                <a:gd name="T31" fmla="*/ 141 h 850"/>
                <a:gd name="T32" fmla="*/ 510 w 963"/>
                <a:gd name="T33" fmla="*/ 141 h 850"/>
                <a:gd name="T34" fmla="*/ 595 w 963"/>
                <a:gd name="T35" fmla="*/ 198 h 850"/>
                <a:gd name="T36" fmla="*/ 510 w 963"/>
                <a:gd name="T37" fmla="*/ 255 h 850"/>
                <a:gd name="T38" fmla="*/ 482 w 963"/>
                <a:gd name="T39" fmla="*/ 226 h 850"/>
                <a:gd name="T40" fmla="*/ 425 w 963"/>
                <a:gd name="T41" fmla="*/ 311 h 850"/>
                <a:gd name="T42" fmla="*/ 368 w 963"/>
                <a:gd name="T43" fmla="*/ 311 h 850"/>
                <a:gd name="T44" fmla="*/ 396 w 963"/>
                <a:gd name="T45" fmla="*/ 396 h 850"/>
                <a:gd name="T46" fmla="*/ 453 w 963"/>
                <a:gd name="T47" fmla="*/ 425 h 850"/>
                <a:gd name="T48" fmla="*/ 538 w 963"/>
                <a:gd name="T49" fmla="*/ 425 h 850"/>
                <a:gd name="T50" fmla="*/ 567 w 963"/>
                <a:gd name="T51" fmla="*/ 481 h 850"/>
                <a:gd name="T52" fmla="*/ 623 w 963"/>
                <a:gd name="T53" fmla="*/ 453 h 850"/>
                <a:gd name="T54" fmla="*/ 680 w 963"/>
                <a:gd name="T55" fmla="*/ 510 h 850"/>
                <a:gd name="T56" fmla="*/ 737 w 963"/>
                <a:gd name="T57" fmla="*/ 510 h 850"/>
                <a:gd name="T58" fmla="*/ 737 w 963"/>
                <a:gd name="T59" fmla="*/ 481 h 850"/>
                <a:gd name="T60" fmla="*/ 963 w 963"/>
                <a:gd name="T61" fmla="*/ 510 h 850"/>
                <a:gd name="T62" fmla="*/ 963 w 963"/>
                <a:gd name="T63" fmla="*/ 595 h 850"/>
                <a:gd name="T64" fmla="*/ 907 w 963"/>
                <a:gd name="T65" fmla="*/ 652 h 850"/>
                <a:gd name="T66" fmla="*/ 850 w 963"/>
                <a:gd name="T67" fmla="*/ 623 h 850"/>
                <a:gd name="T68" fmla="*/ 793 w 963"/>
                <a:gd name="T69" fmla="*/ 623 h 850"/>
                <a:gd name="T70" fmla="*/ 680 w 963"/>
                <a:gd name="T71" fmla="*/ 595 h 850"/>
                <a:gd name="T72" fmla="*/ 567 w 963"/>
                <a:gd name="T73" fmla="*/ 737 h 850"/>
                <a:gd name="T74" fmla="*/ 567 w 963"/>
                <a:gd name="T75" fmla="*/ 793 h 850"/>
                <a:gd name="T76" fmla="*/ 510 w 963"/>
                <a:gd name="T77" fmla="*/ 850 h 850"/>
                <a:gd name="T78" fmla="*/ 453 w 963"/>
                <a:gd name="T79" fmla="*/ 822 h 850"/>
                <a:gd name="T80" fmla="*/ 396 w 963"/>
                <a:gd name="T81" fmla="*/ 822 h 850"/>
                <a:gd name="T82" fmla="*/ 340 w 963"/>
                <a:gd name="T83" fmla="*/ 765 h 850"/>
                <a:gd name="T84" fmla="*/ 311 w 963"/>
                <a:gd name="T85" fmla="*/ 822 h 850"/>
                <a:gd name="T86" fmla="*/ 255 w 963"/>
                <a:gd name="T87" fmla="*/ 822 h 850"/>
                <a:gd name="T88" fmla="*/ 255 w 963"/>
                <a:gd name="T89" fmla="*/ 793 h 850"/>
                <a:gd name="T90" fmla="*/ 198 w 963"/>
                <a:gd name="T91" fmla="*/ 765 h 850"/>
                <a:gd name="T92" fmla="*/ 141 w 963"/>
                <a:gd name="T93" fmla="*/ 708 h 850"/>
                <a:gd name="T94" fmla="*/ 141 w 963"/>
                <a:gd name="T95" fmla="*/ 652 h 850"/>
                <a:gd name="T96" fmla="*/ 141 w 963"/>
                <a:gd name="T97" fmla="*/ 59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3" h="850">
                  <a:moveTo>
                    <a:pt x="141" y="595"/>
                  </a:moveTo>
                  <a:lnTo>
                    <a:pt x="170" y="595"/>
                  </a:lnTo>
                  <a:lnTo>
                    <a:pt x="170" y="510"/>
                  </a:lnTo>
                  <a:lnTo>
                    <a:pt x="85" y="510"/>
                  </a:lnTo>
                  <a:lnTo>
                    <a:pt x="85" y="481"/>
                  </a:lnTo>
                  <a:lnTo>
                    <a:pt x="141" y="453"/>
                  </a:lnTo>
                  <a:lnTo>
                    <a:pt x="113" y="396"/>
                  </a:lnTo>
                  <a:lnTo>
                    <a:pt x="113" y="311"/>
                  </a:lnTo>
                  <a:lnTo>
                    <a:pt x="85" y="283"/>
                  </a:lnTo>
                  <a:lnTo>
                    <a:pt x="85" y="226"/>
                  </a:lnTo>
                  <a:lnTo>
                    <a:pt x="56" y="198"/>
                  </a:lnTo>
                  <a:lnTo>
                    <a:pt x="0" y="198"/>
                  </a:lnTo>
                  <a:lnTo>
                    <a:pt x="28" y="113"/>
                  </a:lnTo>
                  <a:lnTo>
                    <a:pt x="170" y="0"/>
                  </a:lnTo>
                  <a:lnTo>
                    <a:pt x="311" y="56"/>
                  </a:lnTo>
                  <a:lnTo>
                    <a:pt x="396" y="141"/>
                  </a:lnTo>
                  <a:lnTo>
                    <a:pt x="510" y="141"/>
                  </a:lnTo>
                  <a:lnTo>
                    <a:pt x="595" y="198"/>
                  </a:lnTo>
                  <a:lnTo>
                    <a:pt x="510" y="255"/>
                  </a:lnTo>
                  <a:lnTo>
                    <a:pt x="482" y="226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96" y="396"/>
                  </a:lnTo>
                  <a:lnTo>
                    <a:pt x="453" y="425"/>
                  </a:lnTo>
                  <a:lnTo>
                    <a:pt x="538" y="425"/>
                  </a:lnTo>
                  <a:lnTo>
                    <a:pt x="567" y="481"/>
                  </a:lnTo>
                  <a:lnTo>
                    <a:pt x="623" y="453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481"/>
                  </a:lnTo>
                  <a:lnTo>
                    <a:pt x="963" y="510"/>
                  </a:lnTo>
                  <a:lnTo>
                    <a:pt x="963" y="595"/>
                  </a:lnTo>
                  <a:lnTo>
                    <a:pt x="907" y="652"/>
                  </a:lnTo>
                  <a:lnTo>
                    <a:pt x="850" y="623"/>
                  </a:lnTo>
                  <a:lnTo>
                    <a:pt x="793" y="623"/>
                  </a:lnTo>
                  <a:lnTo>
                    <a:pt x="680" y="595"/>
                  </a:lnTo>
                  <a:lnTo>
                    <a:pt x="567" y="737"/>
                  </a:lnTo>
                  <a:lnTo>
                    <a:pt x="567" y="793"/>
                  </a:lnTo>
                  <a:lnTo>
                    <a:pt x="510" y="850"/>
                  </a:lnTo>
                  <a:lnTo>
                    <a:pt x="453" y="822"/>
                  </a:lnTo>
                  <a:lnTo>
                    <a:pt x="396" y="822"/>
                  </a:lnTo>
                  <a:lnTo>
                    <a:pt x="340" y="765"/>
                  </a:lnTo>
                  <a:lnTo>
                    <a:pt x="311" y="822"/>
                  </a:lnTo>
                  <a:lnTo>
                    <a:pt x="255" y="822"/>
                  </a:lnTo>
                  <a:lnTo>
                    <a:pt x="255" y="793"/>
                  </a:lnTo>
                  <a:lnTo>
                    <a:pt x="198" y="765"/>
                  </a:lnTo>
                  <a:lnTo>
                    <a:pt x="141" y="708"/>
                  </a:lnTo>
                  <a:lnTo>
                    <a:pt x="141" y="652"/>
                  </a:lnTo>
                  <a:lnTo>
                    <a:pt x="141" y="59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9" name="Freeform 309"/>
            <p:cNvSpPr>
              <a:spLocks/>
            </p:cNvSpPr>
            <p:nvPr/>
          </p:nvSpPr>
          <p:spPr bwMode="auto">
            <a:xfrm>
              <a:off x="898" y="3068"/>
              <a:ext cx="340" cy="369"/>
            </a:xfrm>
            <a:custGeom>
              <a:avLst/>
              <a:gdLst>
                <a:gd name="T0" fmla="*/ 85 w 340"/>
                <a:gd name="T1" fmla="*/ 0 h 369"/>
                <a:gd name="T2" fmla="*/ 142 w 340"/>
                <a:gd name="T3" fmla="*/ 28 h 369"/>
                <a:gd name="T4" fmla="*/ 170 w 340"/>
                <a:gd name="T5" fmla="*/ 57 h 369"/>
                <a:gd name="T6" fmla="*/ 227 w 340"/>
                <a:gd name="T7" fmla="*/ 114 h 369"/>
                <a:gd name="T8" fmla="*/ 340 w 340"/>
                <a:gd name="T9" fmla="*/ 227 h 369"/>
                <a:gd name="T10" fmla="*/ 198 w 340"/>
                <a:gd name="T11" fmla="*/ 312 h 369"/>
                <a:gd name="T12" fmla="*/ 142 w 340"/>
                <a:gd name="T13" fmla="*/ 255 h 369"/>
                <a:gd name="T14" fmla="*/ 170 w 340"/>
                <a:gd name="T15" fmla="*/ 340 h 369"/>
                <a:gd name="T16" fmla="*/ 113 w 340"/>
                <a:gd name="T17" fmla="*/ 369 h 369"/>
                <a:gd name="T18" fmla="*/ 85 w 340"/>
                <a:gd name="T19" fmla="*/ 340 h 369"/>
                <a:gd name="T20" fmla="*/ 56 w 340"/>
                <a:gd name="T21" fmla="*/ 340 h 369"/>
                <a:gd name="T22" fmla="*/ 0 w 340"/>
                <a:gd name="T23" fmla="*/ 312 h 369"/>
                <a:gd name="T24" fmla="*/ 0 w 340"/>
                <a:gd name="T25" fmla="*/ 227 h 369"/>
                <a:gd name="T26" fmla="*/ 56 w 340"/>
                <a:gd name="T27" fmla="*/ 170 h 369"/>
                <a:gd name="T28" fmla="*/ 85 w 340"/>
                <a:gd name="T2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69">
                  <a:moveTo>
                    <a:pt x="85" y="0"/>
                  </a:moveTo>
                  <a:lnTo>
                    <a:pt x="142" y="28"/>
                  </a:lnTo>
                  <a:lnTo>
                    <a:pt x="170" y="57"/>
                  </a:lnTo>
                  <a:lnTo>
                    <a:pt x="227" y="114"/>
                  </a:lnTo>
                  <a:lnTo>
                    <a:pt x="340" y="227"/>
                  </a:lnTo>
                  <a:lnTo>
                    <a:pt x="198" y="312"/>
                  </a:lnTo>
                  <a:lnTo>
                    <a:pt x="142" y="255"/>
                  </a:lnTo>
                  <a:lnTo>
                    <a:pt x="170" y="340"/>
                  </a:lnTo>
                  <a:lnTo>
                    <a:pt x="113" y="369"/>
                  </a:lnTo>
                  <a:lnTo>
                    <a:pt x="85" y="340"/>
                  </a:lnTo>
                  <a:lnTo>
                    <a:pt x="56" y="340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6" y="17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1" name="Freeform 311"/>
            <p:cNvSpPr>
              <a:spLocks/>
            </p:cNvSpPr>
            <p:nvPr/>
          </p:nvSpPr>
          <p:spPr bwMode="auto">
            <a:xfrm>
              <a:off x="983" y="2444"/>
              <a:ext cx="425" cy="766"/>
            </a:xfrm>
            <a:custGeom>
              <a:avLst/>
              <a:gdLst>
                <a:gd name="T0" fmla="*/ 170 w 425"/>
                <a:gd name="T1" fmla="*/ 738 h 766"/>
                <a:gd name="T2" fmla="*/ 227 w 425"/>
                <a:gd name="T3" fmla="*/ 681 h 766"/>
                <a:gd name="T4" fmla="*/ 283 w 425"/>
                <a:gd name="T5" fmla="*/ 709 h 766"/>
                <a:gd name="T6" fmla="*/ 283 w 425"/>
                <a:gd name="T7" fmla="*/ 652 h 766"/>
                <a:gd name="T8" fmla="*/ 227 w 425"/>
                <a:gd name="T9" fmla="*/ 652 h 766"/>
                <a:gd name="T10" fmla="*/ 255 w 425"/>
                <a:gd name="T11" fmla="*/ 596 h 766"/>
                <a:gd name="T12" fmla="*/ 312 w 425"/>
                <a:gd name="T13" fmla="*/ 624 h 766"/>
                <a:gd name="T14" fmla="*/ 368 w 425"/>
                <a:gd name="T15" fmla="*/ 652 h 766"/>
                <a:gd name="T16" fmla="*/ 368 w 425"/>
                <a:gd name="T17" fmla="*/ 482 h 766"/>
                <a:gd name="T18" fmla="*/ 255 w 425"/>
                <a:gd name="T19" fmla="*/ 397 h 766"/>
                <a:gd name="T20" fmla="*/ 283 w 425"/>
                <a:gd name="T21" fmla="*/ 369 h 766"/>
                <a:gd name="T22" fmla="*/ 340 w 425"/>
                <a:gd name="T23" fmla="*/ 341 h 766"/>
                <a:gd name="T24" fmla="*/ 368 w 425"/>
                <a:gd name="T25" fmla="*/ 256 h 766"/>
                <a:gd name="T26" fmla="*/ 425 w 425"/>
                <a:gd name="T27" fmla="*/ 256 h 766"/>
                <a:gd name="T28" fmla="*/ 425 w 425"/>
                <a:gd name="T29" fmla="*/ 171 h 766"/>
                <a:gd name="T30" fmla="*/ 425 w 425"/>
                <a:gd name="T31" fmla="*/ 85 h 766"/>
                <a:gd name="T32" fmla="*/ 425 w 425"/>
                <a:gd name="T33" fmla="*/ 0 h 766"/>
                <a:gd name="T34" fmla="*/ 312 w 425"/>
                <a:gd name="T35" fmla="*/ 29 h 766"/>
                <a:gd name="T36" fmla="*/ 255 w 425"/>
                <a:gd name="T37" fmla="*/ 199 h 766"/>
                <a:gd name="T38" fmla="*/ 198 w 425"/>
                <a:gd name="T39" fmla="*/ 171 h 766"/>
                <a:gd name="T40" fmla="*/ 198 w 425"/>
                <a:gd name="T41" fmla="*/ 114 h 766"/>
                <a:gd name="T42" fmla="*/ 57 w 425"/>
                <a:gd name="T43" fmla="*/ 57 h 766"/>
                <a:gd name="T44" fmla="*/ 57 w 425"/>
                <a:gd name="T45" fmla="*/ 142 h 766"/>
                <a:gd name="T46" fmla="*/ 0 w 425"/>
                <a:gd name="T47" fmla="*/ 171 h 766"/>
                <a:gd name="T48" fmla="*/ 57 w 425"/>
                <a:gd name="T49" fmla="*/ 199 h 766"/>
                <a:gd name="T50" fmla="*/ 28 w 425"/>
                <a:gd name="T51" fmla="*/ 312 h 766"/>
                <a:gd name="T52" fmla="*/ 142 w 425"/>
                <a:gd name="T53" fmla="*/ 454 h 766"/>
                <a:gd name="T54" fmla="*/ 113 w 425"/>
                <a:gd name="T55" fmla="*/ 567 h 766"/>
                <a:gd name="T56" fmla="*/ 28 w 425"/>
                <a:gd name="T57" fmla="*/ 596 h 766"/>
                <a:gd name="T58" fmla="*/ 0 w 425"/>
                <a:gd name="T59" fmla="*/ 624 h 766"/>
                <a:gd name="T60" fmla="*/ 57 w 425"/>
                <a:gd name="T61" fmla="*/ 652 h 766"/>
                <a:gd name="T62" fmla="*/ 170 w 425"/>
                <a:gd name="T63" fmla="*/ 766 h 766"/>
                <a:gd name="T64" fmla="*/ 170 w 425"/>
                <a:gd name="T65" fmla="*/ 738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5" h="766">
                  <a:moveTo>
                    <a:pt x="170" y="738"/>
                  </a:moveTo>
                  <a:lnTo>
                    <a:pt x="227" y="681"/>
                  </a:lnTo>
                  <a:lnTo>
                    <a:pt x="283" y="709"/>
                  </a:lnTo>
                  <a:lnTo>
                    <a:pt x="283" y="652"/>
                  </a:lnTo>
                  <a:lnTo>
                    <a:pt x="227" y="652"/>
                  </a:lnTo>
                  <a:lnTo>
                    <a:pt x="255" y="596"/>
                  </a:lnTo>
                  <a:lnTo>
                    <a:pt x="312" y="624"/>
                  </a:lnTo>
                  <a:lnTo>
                    <a:pt x="368" y="652"/>
                  </a:lnTo>
                  <a:lnTo>
                    <a:pt x="368" y="482"/>
                  </a:lnTo>
                  <a:lnTo>
                    <a:pt x="255" y="397"/>
                  </a:lnTo>
                  <a:lnTo>
                    <a:pt x="283" y="369"/>
                  </a:lnTo>
                  <a:lnTo>
                    <a:pt x="340" y="341"/>
                  </a:lnTo>
                  <a:lnTo>
                    <a:pt x="368" y="256"/>
                  </a:lnTo>
                  <a:lnTo>
                    <a:pt x="425" y="256"/>
                  </a:lnTo>
                  <a:lnTo>
                    <a:pt x="425" y="171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312" y="29"/>
                  </a:lnTo>
                  <a:lnTo>
                    <a:pt x="255" y="199"/>
                  </a:lnTo>
                  <a:lnTo>
                    <a:pt x="198" y="171"/>
                  </a:lnTo>
                  <a:lnTo>
                    <a:pt x="198" y="114"/>
                  </a:lnTo>
                  <a:lnTo>
                    <a:pt x="57" y="57"/>
                  </a:lnTo>
                  <a:lnTo>
                    <a:pt x="57" y="142"/>
                  </a:lnTo>
                  <a:lnTo>
                    <a:pt x="0" y="171"/>
                  </a:lnTo>
                  <a:lnTo>
                    <a:pt x="57" y="199"/>
                  </a:lnTo>
                  <a:lnTo>
                    <a:pt x="28" y="312"/>
                  </a:lnTo>
                  <a:lnTo>
                    <a:pt x="142" y="454"/>
                  </a:lnTo>
                  <a:lnTo>
                    <a:pt x="113" y="567"/>
                  </a:lnTo>
                  <a:lnTo>
                    <a:pt x="28" y="596"/>
                  </a:lnTo>
                  <a:lnTo>
                    <a:pt x="0" y="624"/>
                  </a:lnTo>
                  <a:lnTo>
                    <a:pt x="57" y="652"/>
                  </a:lnTo>
                  <a:lnTo>
                    <a:pt x="170" y="766"/>
                  </a:lnTo>
                  <a:lnTo>
                    <a:pt x="170" y="73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926" y="1991"/>
              <a:ext cx="624" cy="652"/>
            </a:xfrm>
            <a:custGeom>
              <a:avLst/>
              <a:gdLst>
                <a:gd name="T0" fmla="*/ 482 w 624"/>
                <a:gd name="T1" fmla="*/ 453 h 652"/>
                <a:gd name="T2" fmla="*/ 454 w 624"/>
                <a:gd name="T3" fmla="*/ 397 h 652"/>
                <a:gd name="T4" fmla="*/ 595 w 624"/>
                <a:gd name="T5" fmla="*/ 397 h 652"/>
                <a:gd name="T6" fmla="*/ 624 w 624"/>
                <a:gd name="T7" fmla="*/ 368 h 652"/>
                <a:gd name="T8" fmla="*/ 595 w 624"/>
                <a:gd name="T9" fmla="*/ 312 h 652"/>
                <a:gd name="T10" fmla="*/ 539 w 624"/>
                <a:gd name="T11" fmla="*/ 255 h 652"/>
                <a:gd name="T12" fmla="*/ 510 w 624"/>
                <a:gd name="T13" fmla="*/ 312 h 652"/>
                <a:gd name="T14" fmla="*/ 454 w 624"/>
                <a:gd name="T15" fmla="*/ 312 h 652"/>
                <a:gd name="T16" fmla="*/ 454 w 624"/>
                <a:gd name="T17" fmla="*/ 283 h 652"/>
                <a:gd name="T18" fmla="*/ 397 w 624"/>
                <a:gd name="T19" fmla="*/ 255 h 652"/>
                <a:gd name="T20" fmla="*/ 340 w 624"/>
                <a:gd name="T21" fmla="*/ 198 h 652"/>
                <a:gd name="T22" fmla="*/ 340 w 624"/>
                <a:gd name="T23" fmla="*/ 85 h 652"/>
                <a:gd name="T24" fmla="*/ 284 w 624"/>
                <a:gd name="T25" fmla="*/ 85 h 652"/>
                <a:gd name="T26" fmla="*/ 227 w 624"/>
                <a:gd name="T27" fmla="*/ 0 h 652"/>
                <a:gd name="T28" fmla="*/ 199 w 624"/>
                <a:gd name="T29" fmla="*/ 28 h 652"/>
                <a:gd name="T30" fmla="*/ 170 w 624"/>
                <a:gd name="T31" fmla="*/ 85 h 652"/>
                <a:gd name="T32" fmla="*/ 85 w 624"/>
                <a:gd name="T33" fmla="*/ 142 h 652"/>
                <a:gd name="T34" fmla="*/ 57 w 624"/>
                <a:gd name="T35" fmla="*/ 113 h 652"/>
                <a:gd name="T36" fmla="*/ 57 w 624"/>
                <a:gd name="T37" fmla="*/ 170 h 652"/>
                <a:gd name="T38" fmla="*/ 57 w 624"/>
                <a:gd name="T39" fmla="*/ 340 h 652"/>
                <a:gd name="T40" fmla="*/ 85 w 624"/>
                <a:gd name="T41" fmla="*/ 425 h 652"/>
                <a:gd name="T42" fmla="*/ 0 w 624"/>
                <a:gd name="T43" fmla="*/ 510 h 652"/>
                <a:gd name="T44" fmla="*/ 57 w 624"/>
                <a:gd name="T45" fmla="*/ 624 h 652"/>
                <a:gd name="T46" fmla="*/ 114 w 624"/>
                <a:gd name="T47" fmla="*/ 595 h 652"/>
                <a:gd name="T48" fmla="*/ 114 w 624"/>
                <a:gd name="T49" fmla="*/ 510 h 652"/>
                <a:gd name="T50" fmla="*/ 255 w 624"/>
                <a:gd name="T51" fmla="*/ 567 h 652"/>
                <a:gd name="T52" fmla="*/ 255 w 624"/>
                <a:gd name="T53" fmla="*/ 624 h 652"/>
                <a:gd name="T54" fmla="*/ 312 w 624"/>
                <a:gd name="T55" fmla="*/ 652 h 652"/>
                <a:gd name="T56" fmla="*/ 369 w 624"/>
                <a:gd name="T57" fmla="*/ 482 h 652"/>
                <a:gd name="T58" fmla="*/ 482 w 624"/>
                <a:gd name="T59" fmla="*/ 45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652">
                  <a:moveTo>
                    <a:pt x="482" y="453"/>
                  </a:moveTo>
                  <a:lnTo>
                    <a:pt x="454" y="397"/>
                  </a:lnTo>
                  <a:lnTo>
                    <a:pt x="595" y="397"/>
                  </a:lnTo>
                  <a:lnTo>
                    <a:pt x="624" y="368"/>
                  </a:lnTo>
                  <a:lnTo>
                    <a:pt x="595" y="312"/>
                  </a:lnTo>
                  <a:lnTo>
                    <a:pt x="539" y="255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54" y="283"/>
                  </a:lnTo>
                  <a:lnTo>
                    <a:pt x="397" y="255"/>
                  </a:lnTo>
                  <a:lnTo>
                    <a:pt x="340" y="198"/>
                  </a:lnTo>
                  <a:lnTo>
                    <a:pt x="340" y="85"/>
                  </a:lnTo>
                  <a:lnTo>
                    <a:pt x="284" y="85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70" y="85"/>
                  </a:lnTo>
                  <a:lnTo>
                    <a:pt x="85" y="142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85" y="425"/>
                  </a:lnTo>
                  <a:lnTo>
                    <a:pt x="0" y="510"/>
                  </a:lnTo>
                  <a:lnTo>
                    <a:pt x="57" y="624"/>
                  </a:lnTo>
                  <a:lnTo>
                    <a:pt x="114" y="595"/>
                  </a:lnTo>
                  <a:lnTo>
                    <a:pt x="114" y="510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312" y="652"/>
                  </a:lnTo>
                  <a:lnTo>
                    <a:pt x="369" y="482"/>
                  </a:lnTo>
                  <a:lnTo>
                    <a:pt x="482" y="45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4" name="Freeform 314"/>
            <p:cNvSpPr>
              <a:spLocks/>
            </p:cNvSpPr>
            <p:nvPr/>
          </p:nvSpPr>
          <p:spPr bwMode="auto">
            <a:xfrm>
              <a:off x="1493" y="1679"/>
              <a:ext cx="794" cy="369"/>
            </a:xfrm>
            <a:custGeom>
              <a:avLst/>
              <a:gdLst>
                <a:gd name="T0" fmla="*/ 595 w 794"/>
                <a:gd name="T1" fmla="*/ 312 h 369"/>
                <a:gd name="T2" fmla="*/ 369 w 794"/>
                <a:gd name="T3" fmla="*/ 283 h 369"/>
                <a:gd name="T4" fmla="*/ 369 w 794"/>
                <a:gd name="T5" fmla="*/ 312 h 369"/>
                <a:gd name="T6" fmla="*/ 312 w 794"/>
                <a:gd name="T7" fmla="*/ 312 h 369"/>
                <a:gd name="T8" fmla="*/ 255 w 794"/>
                <a:gd name="T9" fmla="*/ 255 h 369"/>
                <a:gd name="T10" fmla="*/ 199 w 794"/>
                <a:gd name="T11" fmla="*/ 283 h 369"/>
                <a:gd name="T12" fmla="*/ 170 w 794"/>
                <a:gd name="T13" fmla="*/ 227 h 369"/>
                <a:gd name="T14" fmla="*/ 85 w 794"/>
                <a:gd name="T15" fmla="*/ 227 h 369"/>
                <a:gd name="T16" fmla="*/ 28 w 794"/>
                <a:gd name="T17" fmla="*/ 198 h 369"/>
                <a:gd name="T18" fmla="*/ 0 w 794"/>
                <a:gd name="T19" fmla="*/ 113 h 369"/>
                <a:gd name="T20" fmla="*/ 57 w 794"/>
                <a:gd name="T21" fmla="*/ 113 h 369"/>
                <a:gd name="T22" fmla="*/ 114 w 794"/>
                <a:gd name="T23" fmla="*/ 28 h 369"/>
                <a:gd name="T24" fmla="*/ 142 w 794"/>
                <a:gd name="T25" fmla="*/ 57 h 369"/>
                <a:gd name="T26" fmla="*/ 227 w 794"/>
                <a:gd name="T27" fmla="*/ 0 h 369"/>
                <a:gd name="T28" fmla="*/ 284 w 794"/>
                <a:gd name="T29" fmla="*/ 57 h 369"/>
                <a:gd name="T30" fmla="*/ 340 w 794"/>
                <a:gd name="T31" fmla="*/ 57 h 369"/>
                <a:gd name="T32" fmla="*/ 425 w 794"/>
                <a:gd name="T33" fmla="*/ 142 h 369"/>
                <a:gd name="T34" fmla="*/ 482 w 794"/>
                <a:gd name="T35" fmla="*/ 113 h 369"/>
                <a:gd name="T36" fmla="*/ 681 w 794"/>
                <a:gd name="T37" fmla="*/ 170 h 369"/>
                <a:gd name="T38" fmla="*/ 737 w 794"/>
                <a:gd name="T39" fmla="*/ 283 h 369"/>
                <a:gd name="T40" fmla="*/ 794 w 794"/>
                <a:gd name="T41" fmla="*/ 340 h 369"/>
                <a:gd name="T42" fmla="*/ 709 w 794"/>
                <a:gd name="T43" fmla="*/ 369 h 369"/>
                <a:gd name="T44" fmla="*/ 595 w 794"/>
                <a:gd name="T45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69">
                  <a:moveTo>
                    <a:pt x="595" y="312"/>
                  </a:moveTo>
                  <a:lnTo>
                    <a:pt x="369" y="283"/>
                  </a:lnTo>
                  <a:lnTo>
                    <a:pt x="369" y="312"/>
                  </a:lnTo>
                  <a:lnTo>
                    <a:pt x="312" y="312"/>
                  </a:lnTo>
                  <a:lnTo>
                    <a:pt x="255" y="255"/>
                  </a:lnTo>
                  <a:lnTo>
                    <a:pt x="199" y="283"/>
                  </a:lnTo>
                  <a:lnTo>
                    <a:pt x="170" y="227"/>
                  </a:lnTo>
                  <a:lnTo>
                    <a:pt x="85" y="227"/>
                  </a:lnTo>
                  <a:lnTo>
                    <a:pt x="28" y="198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114" y="28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425" y="142"/>
                  </a:lnTo>
                  <a:lnTo>
                    <a:pt x="482" y="113"/>
                  </a:lnTo>
                  <a:lnTo>
                    <a:pt x="681" y="170"/>
                  </a:lnTo>
                  <a:lnTo>
                    <a:pt x="737" y="283"/>
                  </a:lnTo>
                  <a:lnTo>
                    <a:pt x="794" y="340"/>
                  </a:lnTo>
                  <a:lnTo>
                    <a:pt x="709" y="369"/>
                  </a:lnTo>
                  <a:lnTo>
                    <a:pt x="595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7" name="Freeform 317"/>
            <p:cNvSpPr>
              <a:spLocks/>
            </p:cNvSpPr>
            <p:nvPr/>
          </p:nvSpPr>
          <p:spPr bwMode="auto">
            <a:xfrm>
              <a:off x="1607" y="2076"/>
              <a:ext cx="510" cy="425"/>
            </a:xfrm>
            <a:custGeom>
              <a:avLst/>
              <a:gdLst>
                <a:gd name="T0" fmla="*/ 425 w 510"/>
                <a:gd name="T1" fmla="*/ 57 h 425"/>
                <a:gd name="T2" fmla="*/ 368 w 510"/>
                <a:gd name="T3" fmla="*/ 28 h 425"/>
                <a:gd name="T4" fmla="*/ 311 w 510"/>
                <a:gd name="T5" fmla="*/ 28 h 425"/>
                <a:gd name="T6" fmla="*/ 198 w 510"/>
                <a:gd name="T7" fmla="*/ 0 h 425"/>
                <a:gd name="T8" fmla="*/ 85 w 510"/>
                <a:gd name="T9" fmla="*/ 142 h 425"/>
                <a:gd name="T10" fmla="*/ 85 w 510"/>
                <a:gd name="T11" fmla="*/ 198 h 425"/>
                <a:gd name="T12" fmla="*/ 0 w 510"/>
                <a:gd name="T13" fmla="*/ 340 h 425"/>
                <a:gd name="T14" fmla="*/ 85 w 510"/>
                <a:gd name="T15" fmla="*/ 340 h 425"/>
                <a:gd name="T16" fmla="*/ 0 w 510"/>
                <a:gd name="T17" fmla="*/ 425 h 425"/>
                <a:gd name="T18" fmla="*/ 85 w 510"/>
                <a:gd name="T19" fmla="*/ 397 h 425"/>
                <a:gd name="T20" fmla="*/ 141 w 510"/>
                <a:gd name="T21" fmla="*/ 425 h 425"/>
                <a:gd name="T22" fmla="*/ 255 w 510"/>
                <a:gd name="T23" fmla="*/ 368 h 425"/>
                <a:gd name="T24" fmla="*/ 283 w 510"/>
                <a:gd name="T25" fmla="*/ 198 h 425"/>
                <a:gd name="T26" fmla="*/ 368 w 510"/>
                <a:gd name="T27" fmla="*/ 340 h 425"/>
                <a:gd name="T28" fmla="*/ 425 w 510"/>
                <a:gd name="T29" fmla="*/ 340 h 425"/>
                <a:gd name="T30" fmla="*/ 453 w 510"/>
                <a:gd name="T31" fmla="*/ 255 h 425"/>
                <a:gd name="T32" fmla="*/ 510 w 510"/>
                <a:gd name="T33" fmla="*/ 227 h 425"/>
                <a:gd name="T34" fmla="*/ 481 w 510"/>
                <a:gd name="T35" fmla="*/ 198 h 425"/>
                <a:gd name="T36" fmla="*/ 425 w 510"/>
                <a:gd name="T37" fmla="*/ 198 h 425"/>
                <a:gd name="T38" fmla="*/ 368 w 510"/>
                <a:gd name="T39" fmla="*/ 142 h 425"/>
                <a:gd name="T40" fmla="*/ 425 w 510"/>
                <a:gd name="T41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425">
                  <a:moveTo>
                    <a:pt x="425" y="57"/>
                  </a:moveTo>
                  <a:lnTo>
                    <a:pt x="368" y="28"/>
                  </a:lnTo>
                  <a:lnTo>
                    <a:pt x="311" y="28"/>
                  </a:lnTo>
                  <a:lnTo>
                    <a:pt x="198" y="0"/>
                  </a:lnTo>
                  <a:lnTo>
                    <a:pt x="85" y="142"/>
                  </a:lnTo>
                  <a:lnTo>
                    <a:pt x="85" y="198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141" y="425"/>
                  </a:lnTo>
                  <a:lnTo>
                    <a:pt x="255" y="368"/>
                  </a:lnTo>
                  <a:lnTo>
                    <a:pt x="283" y="198"/>
                  </a:lnTo>
                  <a:lnTo>
                    <a:pt x="368" y="340"/>
                  </a:lnTo>
                  <a:lnTo>
                    <a:pt x="425" y="340"/>
                  </a:lnTo>
                  <a:lnTo>
                    <a:pt x="453" y="255"/>
                  </a:lnTo>
                  <a:lnTo>
                    <a:pt x="510" y="227"/>
                  </a:lnTo>
                  <a:lnTo>
                    <a:pt x="481" y="198"/>
                  </a:lnTo>
                  <a:lnTo>
                    <a:pt x="425" y="198"/>
                  </a:lnTo>
                  <a:lnTo>
                    <a:pt x="368" y="142"/>
                  </a:lnTo>
                  <a:lnTo>
                    <a:pt x="425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8" name="Freeform 318"/>
            <p:cNvSpPr>
              <a:spLocks/>
            </p:cNvSpPr>
            <p:nvPr/>
          </p:nvSpPr>
          <p:spPr bwMode="auto">
            <a:xfrm>
              <a:off x="1380" y="2274"/>
              <a:ext cx="312" cy="397"/>
            </a:xfrm>
            <a:custGeom>
              <a:avLst/>
              <a:gdLst>
                <a:gd name="T0" fmla="*/ 28 w 312"/>
                <a:gd name="T1" fmla="*/ 312 h 397"/>
                <a:gd name="T2" fmla="*/ 28 w 312"/>
                <a:gd name="T3" fmla="*/ 199 h 397"/>
                <a:gd name="T4" fmla="*/ 28 w 312"/>
                <a:gd name="T5" fmla="*/ 170 h 397"/>
                <a:gd name="T6" fmla="*/ 0 w 312"/>
                <a:gd name="T7" fmla="*/ 114 h 397"/>
                <a:gd name="T8" fmla="*/ 141 w 312"/>
                <a:gd name="T9" fmla="*/ 114 h 397"/>
                <a:gd name="T10" fmla="*/ 170 w 312"/>
                <a:gd name="T11" fmla="*/ 85 h 397"/>
                <a:gd name="T12" fmla="*/ 141 w 312"/>
                <a:gd name="T13" fmla="*/ 29 h 397"/>
                <a:gd name="T14" fmla="*/ 198 w 312"/>
                <a:gd name="T15" fmla="*/ 29 h 397"/>
                <a:gd name="T16" fmla="*/ 255 w 312"/>
                <a:gd name="T17" fmla="*/ 57 h 397"/>
                <a:gd name="T18" fmla="*/ 312 w 312"/>
                <a:gd name="T19" fmla="*/ 0 h 397"/>
                <a:gd name="T20" fmla="*/ 227 w 312"/>
                <a:gd name="T21" fmla="*/ 142 h 397"/>
                <a:gd name="T22" fmla="*/ 312 w 312"/>
                <a:gd name="T23" fmla="*/ 142 h 397"/>
                <a:gd name="T24" fmla="*/ 227 w 312"/>
                <a:gd name="T25" fmla="*/ 227 h 397"/>
                <a:gd name="T26" fmla="*/ 312 w 312"/>
                <a:gd name="T27" fmla="*/ 199 h 397"/>
                <a:gd name="T28" fmla="*/ 312 w 312"/>
                <a:gd name="T29" fmla="*/ 255 h 397"/>
                <a:gd name="T30" fmla="*/ 255 w 312"/>
                <a:gd name="T31" fmla="*/ 284 h 397"/>
                <a:gd name="T32" fmla="*/ 255 w 312"/>
                <a:gd name="T33" fmla="*/ 312 h 397"/>
                <a:gd name="T34" fmla="*/ 170 w 312"/>
                <a:gd name="T35" fmla="*/ 397 h 397"/>
                <a:gd name="T36" fmla="*/ 113 w 312"/>
                <a:gd name="T37" fmla="*/ 397 h 397"/>
                <a:gd name="T38" fmla="*/ 56 w 312"/>
                <a:gd name="T39" fmla="*/ 341 h 397"/>
                <a:gd name="T40" fmla="*/ 28 w 312"/>
                <a:gd name="T41" fmla="*/ 341 h 397"/>
                <a:gd name="T42" fmla="*/ 28 w 312"/>
                <a:gd name="T43" fmla="*/ 31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2" h="397">
                  <a:moveTo>
                    <a:pt x="28" y="312"/>
                  </a:moveTo>
                  <a:lnTo>
                    <a:pt x="28" y="199"/>
                  </a:lnTo>
                  <a:lnTo>
                    <a:pt x="28" y="170"/>
                  </a:lnTo>
                  <a:lnTo>
                    <a:pt x="0" y="114"/>
                  </a:lnTo>
                  <a:lnTo>
                    <a:pt x="141" y="114"/>
                  </a:lnTo>
                  <a:lnTo>
                    <a:pt x="170" y="85"/>
                  </a:lnTo>
                  <a:lnTo>
                    <a:pt x="141" y="29"/>
                  </a:lnTo>
                  <a:lnTo>
                    <a:pt x="198" y="29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227" y="142"/>
                  </a:lnTo>
                  <a:lnTo>
                    <a:pt x="312" y="142"/>
                  </a:lnTo>
                  <a:lnTo>
                    <a:pt x="227" y="227"/>
                  </a:lnTo>
                  <a:lnTo>
                    <a:pt x="312" y="199"/>
                  </a:lnTo>
                  <a:lnTo>
                    <a:pt x="312" y="255"/>
                  </a:lnTo>
                  <a:lnTo>
                    <a:pt x="255" y="284"/>
                  </a:lnTo>
                  <a:lnTo>
                    <a:pt x="255" y="312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56" y="341"/>
                  </a:lnTo>
                  <a:lnTo>
                    <a:pt x="28" y="341"/>
                  </a:lnTo>
                  <a:lnTo>
                    <a:pt x="28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9" name="Freeform 319"/>
            <p:cNvSpPr>
              <a:spLocks/>
            </p:cNvSpPr>
            <p:nvPr/>
          </p:nvSpPr>
          <p:spPr bwMode="auto">
            <a:xfrm>
              <a:off x="1238" y="2274"/>
              <a:ext cx="737" cy="851"/>
            </a:xfrm>
            <a:custGeom>
              <a:avLst/>
              <a:gdLst>
                <a:gd name="T0" fmla="*/ 737 w 737"/>
                <a:gd name="T1" fmla="*/ 142 h 851"/>
                <a:gd name="T2" fmla="*/ 709 w 737"/>
                <a:gd name="T3" fmla="*/ 199 h 851"/>
                <a:gd name="T4" fmla="*/ 737 w 737"/>
                <a:gd name="T5" fmla="*/ 255 h 851"/>
                <a:gd name="T6" fmla="*/ 680 w 737"/>
                <a:gd name="T7" fmla="*/ 255 h 851"/>
                <a:gd name="T8" fmla="*/ 709 w 737"/>
                <a:gd name="T9" fmla="*/ 312 h 851"/>
                <a:gd name="T10" fmla="*/ 680 w 737"/>
                <a:gd name="T11" fmla="*/ 341 h 851"/>
                <a:gd name="T12" fmla="*/ 624 w 737"/>
                <a:gd name="T13" fmla="*/ 341 h 851"/>
                <a:gd name="T14" fmla="*/ 624 w 737"/>
                <a:gd name="T15" fmla="*/ 511 h 851"/>
                <a:gd name="T16" fmla="*/ 652 w 737"/>
                <a:gd name="T17" fmla="*/ 567 h 851"/>
                <a:gd name="T18" fmla="*/ 624 w 737"/>
                <a:gd name="T19" fmla="*/ 596 h 851"/>
                <a:gd name="T20" fmla="*/ 624 w 737"/>
                <a:gd name="T21" fmla="*/ 681 h 851"/>
                <a:gd name="T22" fmla="*/ 454 w 737"/>
                <a:gd name="T23" fmla="*/ 652 h 851"/>
                <a:gd name="T24" fmla="*/ 454 w 737"/>
                <a:gd name="T25" fmla="*/ 681 h 851"/>
                <a:gd name="T26" fmla="*/ 340 w 737"/>
                <a:gd name="T27" fmla="*/ 681 h 851"/>
                <a:gd name="T28" fmla="*/ 283 w 737"/>
                <a:gd name="T29" fmla="*/ 766 h 851"/>
                <a:gd name="T30" fmla="*/ 312 w 737"/>
                <a:gd name="T31" fmla="*/ 851 h 851"/>
                <a:gd name="T32" fmla="*/ 198 w 737"/>
                <a:gd name="T33" fmla="*/ 851 h 851"/>
                <a:gd name="T34" fmla="*/ 255 w 737"/>
                <a:gd name="T35" fmla="*/ 822 h 851"/>
                <a:gd name="T36" fmla="*/ 170 w 737"/>
                <a:gd name="T37" fmla="*/ 766 h 851"/>
                <a:gd name="T38" fmla="*/ 170 w 737"/>
                <a:gd name="T39" fmla="*/ 822 h 851"/>
                <a:gd name="T40" fmla="*/ 113 w 737"/>
                <a:gd name="T41" fmla="*/ 822 h 851"/>
                <a:gd name="T42" fmla="*/ 113 w 737"/>
                <a:gd name="T43" fmla="*/ 652 h 851"/>
                <a:gd name="T44" fmla="*/ 0 w 737"/>
                <a:gd name="T45" fmla="*/ 567 h 851"/>
                <a:gd name="T46" fmla="*/ 28 w 737"/>
                <a:gd name="T47" fmla="*/ 539 h 851"/>
                <a:gd name="T48" fmla="*/ 85 w 737"/>
                <a:gd name="T49" fmla="*/ 511 h 851"/>
                <a:gd name="T50" fmla="*/ 113 w 737"/>
                <a:gd name="T51" fmla="*/ 426 h 851"/>
                <a:gd name="T52" fmla="*/ 170 w 737"/>
                <a:gd name="T53" fmla="*/ 426 h 851"/>
                <a:gd name="T54" fmla="*/ 170 w 737"/>
                <a:gd name="T55" fmla="*/ 341 h 851"/>
                <a:gd name="T56" fmla="*/ 198 w 737"/>
                <a:gd name="T57" fmla="*/ 341 h 851"/>
                <a:gd name="T58" fmla="*/ 255 w 737"/>
                <a:gd name="T59" fmla="*/ 397 h 851"/>
                <a:gd name="T60" fmla="*/ 312 w 737"/>
                <a:gd name="T61" fmla="*/ 397 h 851"/>
                <a:gd name="T62" fmla="*/ 397 w 737"/>
                <a:gd name="T63" fmla="*/ 312 h 851"/>
                <a:gd name="T64" fmla="*/ 397 w 737"/>
                <a:gd name="T65" fmla="*/ 284 h 851"/>
                <a:gd name="T66" fmla="*/ 454 w 737"/>
                <a:gd name="T67" fmla="*/ 255 h 851"/>
                <a:gd name="T68" fmla="*/ 454 w 737"/>
                <a:gd name="T69" fmla="*/ 199 h 851"/>
                <a:gd name="T70" fmla="*/ 510 w 737"/>
                <a:gd name="T71" fmla="*/ 227 h 851"/>
                <a:gd name="T72" fmla="*/ 624 w 737"/>
                <a:gd name="T73" fmla="*/ 170 h 851"/>
                <a:gd name="T74" fmla="*/ 652 w 737"/>
                <a:gd name="T75" fmla="*/ 0 h 851"/>
                <a:gd name="T76" fmla="*/ 737 w 737"/>
                <a:gd name="T77" fmla="*/ 14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851">
                  <a:moveTo>
                    <a:pt x="737" y="142"/>
                  </a:moveTo>
                  <a:lnTo>
                    <a:pt x="709" y="199"/>
                  </a:lnTo>
                  <a:lnTo>
                    <a:pt x="737" y="255"/>
                  </a:lnTo>
                  <a:lnTo>
                    <a:pt x="680" y="255"/>
                  </a:lnTo>
                  <a:lnTo>
                    <a:pt x="709" y="312"/>
                  </a:lnTo>
                  <a:lnTo>
                    <a:pt x="680" y="341"/>
                  </a:lnTo>
                  <a:lnTo>
                    <a:pt x="624" y="341"/>
                  </a:lnTo>
                  <a:lnTo>
                    <a:pt x="624" y="511"/>
                  </a:lnTo>
                  <a:lnTo>
                    <a:pt x="652" y="567"/>
                  </a:lnTo>
                  <a:lnTo>
                    <a:pt x="624" y="596"/>
                  </a:lnTo>
                  <a:lnTo>
                    <a:pt x="624" y="681"/>
                  </a:lnTo>
                  <a:lnTo>
                    <a:pt x="454" y="652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283" y="766"/>
                  </a:lnTo>
                  <a:lnTo>
                    <a:pt x="312" y="851"/>
                  </a:lnTo>
                  <a:lnTo>
                    <a:pt x="198" y="851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70" y="822"/>
                  </a:lnTo>
                  <a:lnTo>
                    <a:pt x="113" y="822"/>
                  </a:lnTo>
                  <a:lnTo>
                    <a:pt x="113" y="652"/>
                  </a:lnTo>
                  <a:lnTo>
                    <a:pt x="0" y="567"/>
                  </a:lnTo>
                  <a:lnTo>
                    <a:pt x="28" y="539"/>
                  </a:lnTo>
                  <a:lnTo>
                    <a:pt x="85" y="511"/>
                  </a:lnTo>
                  <a:lnTo>
                    <a:pt x="113" y="426"/>
                  </a:lnTo>
                  <a:lnTo>
                    <a:pt x="170" y="426"/>
                  </a:lnTo>
                  <a:lnTo>
                    <a:pt x="170" y="341"/>
                  </a:lnTo>
                  <a:lnTo>
                    <a:pt x="198" y="341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397" y="312"/>
                  </a:lnTo>
                  <a:lnTo>
                    <a:pt x="397" y="284"/>
                  </a:lnTo>
                  <a:lnTo>
                    <a:pt x="454" y="255"/>
                  </a:lnTo>
                  <a:lnTo>
                    <a:pt x="454" y="199"/>
                  </a:lnTo>
                  <a:lnTo>
                    <a:pt x="510" y="227"/>
                  </a:lnTo>
                  <a:lnTo>
                    <a:pt x="624" y="170"/>
                  </a:lnTo>
                  <a:lnTo>
                    <a:pt x="652" y="0"/>
                  </a:lnTo>
                  <a:lnTo>
                    <a:pt x="737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0" name="Freeform 320"/>
            <p:cNvSpPr>
              <a:spLocks/>
            </p:cNvSpPr>
            <p:nvPr/>
          </p:nvSpPr>
          <p:spPr bwMode="auto">
            <a:xfrm>
              <a:off x="1465" y="2870"/>
              <a:ext cx="510" cy="368"/>
            </a:xfrm>
            <a:custGeom>
              <a:avLst/>
              <a:gdLst>
                <a:gd name="T0" fmla="*/ 397 w 510"/>
                <a:gd name="T1" fmla="*/ 0 h 368"/>
                <a:gd name="T2" fmla="*/ 510 w 510"/>
                <a:gd name="T3" fmla="*/ 28 h 368"/>
                <a:gd name="T4" fmla="*/ 453 w 510"/>
                <a:gd name="T5" fmla="*/ 56 h 368"/>
                <a:gd name="T6" fmla="*/ 482 w 510"/>
                <a:gd name="T7" fmla="*/ 85 h 368"/>
                <a:gd name="T8" fmla="*/ 425 w 510"/>
                <a:gd name="T9" fmla="*/ 198 h 368"/>
                <a:gd name="T10" fmla="*/ 283 w 510"/>
                <a:gd name="T11" fmla="*/ 170 h 368"/>
                <a:gd name="T12" fmla="*/ 255 w 510"/>
                <a:gd name="T13" fmla="*/ 226 h 368"/>
                <a:gd name="T14" fmla="*/ 170 w 510"/>
                <a:gd name="T15" fmla="*/ 340 h 368"/>
                <a:gd name="T16" fmla="*/ 113 w 510"/>
                <a:gd name="T17" fmla="*/ 312 h 368"/>
                <a:gd name="T18" fmla="*/ 0 w 510"/>
                <a:gd name="T19" fmla="*/ 368 h 368"/>
                <a:gd name="T20" fmla="*/ 0 w 510"/>
                <a:gd name="T21" fmla="*/ 312 h 368"/>
                <a:gd name="T22" fmla="*/ 85 w 510"/>
                <a:gd name="T23" fmla="*/ 283 h 368"/>
                <a:gd name="T24" fmla="*/ 85 w 510"/>
                <a:gd name="T25" fmla="*/ 255 h 368"/>
                <a:gd name="T26" fmla="*/ 56 w 510"/>
                <a:gd name="T27" fmla="*/ 170 h 368"/>
                <a:gd name="T28" fmla="*/ 113 w 510"/>
                <a:gd name="T29" fmla="*/ 85 h 368"/>
                <a:gd name="T30" fmla="*/ 227 w 510"/>
                <a:gd name="T31" fmla="*/ 85 h 368"/>
                <a:gd name="T32" fmla="*/ 227 w 510"/>
                <a:gd name="T33" fmla="*/ 56 h 368"/>
                <a:gd name="T34" fmla="*/ 397 w 510"/>
                <a:gd name="T35" fmla="*/ 85 h 368"/>
                <a:gd name="T36" fmla="*/ 397 w 510"/>
                <a:gd name="T3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68">
                  <a:moveTo>
                    <a:pt x="397" y="0"/>
                  </a:moveTo>
                  <a:lnTo>
                    <a:pt x="510" y="28"/>
                  </a:lnTo>
                  <a:lnTo>
                    <a:pt x="453" y="56"/>
                  </a:lnTo>
                  <a:lnTo>
                    <a:pt x="482" y="85"/>
                  </a:lnTo>
                  <a:lnTo>
                    <a:pt x="425" y="198"/>
                  </a:lnTo>
                  <a:lnTo>
                    <a:pt x="283" y="170"/>
                  </a:lnTo>
                  <a:lnTo>
                    <a:pt x="255" y="226"/>
                  </a:lnTo>
                  <a:lnTo>
                    <a:pt x="170" y="340"/>
                  </a:lnTo>
                  <a:lnTo>
                    <a:pt x="113" y="312"/>
                  </a:lnTo>
                  <a:lnTo>
                    <a:pt x="0" y="368"/>
                  </a:lnTo>
                  <a:lnTo>
                    <a:pt x="0" y="312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56" y="170"/>
                  </a:lnTo>
                  <a:lnTo>
                    <a:pt x="113" y="85"/>
                  </a:lnTo>
                  <a:lnTo>
                    <a:pt x="227" y="85"/>
                  </a:lnTo>
                  <a:lnTo>
                    <a:pt x="227" y="56"/>
                  </a:lnTo>
                  <a:lnTo>
                    <a:pt x="397" y="8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1" name="Freeform 321"/>
            <p:cNvSpPr>
              <a:spLocks/>
            </p:cNvSpPr>
            <p:nvPr/>
          </p:nvSpPr>
          <p:spPr bwMode="auto">
            <a:xfrm>
              <a:off x="2230" y="2898"/>
              <a:ext cx="397" cy="482"/>
            </a:xfrm>
            <a:custGeom>
              <a:avLst/>
              <a:gdLst>
                <a:gd name="T0" fmla="*/ 369 w 397"/>
                <a:gd name="T1" fmla="*/ 312 h 482"/>
                <a:gd name="T2" fmla="*/ 397 w 397"/>
                <a:gd name="T3" fmla="*/ 255 h 482"/>
                <a:gd name="T4" fmla="*/ 340 w 397"/>
                <a:gd name="T5" fmla="*/ 113 h 482"/>
                <a:gd name="T6" fmla="*/ 369 w 397"/>
                <a:gd name="T7" fmla="*/ 28 h 482"/>
                <a:gd name="T8" fmla="*/ 369 w 397"/>
                <a:gd name="T9" fmla="*/ 0 h 482"/>
                <a:gd name="T10" fmla="*/ 255 w 397"/>
                <a:gd name="T11" fmla="*/ 0 h 482"/>
                <a:gd name="T12" fmla="*/ 227 w 397"/>
                <a:gd name="T13" fmla="*/ 57 h 482"/>
                <a:gd name="T14" fmla="*/ 199 w 397"/>
                <a:gd name="T15" fmla="*/ 28 h 482"/>
                <a:gd name="T16" fmla="*/ 170 w 397"/>
                <a:gd name="T17" fmla="*/ 57 h 482"/>
                <a:gd name="T18" fmla="*/ 142 w 397"/>
                <a:gd name="T19" fmla="*/ 57 h 482"/>
                <a:gd name="T20" fmla="*/ 57 w 397"/>
                <a:gd name="T21" fmla="*/ 28 h 482"/>
                <a:gd name="T22" fmla="*/ 57 w 397"/>
                <a:gd name="T23" fmla="*/ 85 h 482"/>
                <a:gd name="T24" fmla="*/ 29 w 397"/>
                <a:gd name="T25" fmla="*/ 85 h 482"/>
                <a:gd name="T26" fmla="*/ 0 w 397"/>
                <a:gd name="T27" fmla="*/ 113 h 482"/>
                <a:gd name="T28" fmla="*/ 0 w 397"/>
                <a:gd name="T29" fmla="*/ 198 h 482"/>
                <a:gd name="T30" fmla="*/ 57 w 397"/>
                <a:gd name="T31" fmla="*/ 227 h 482"/>
                <a:gd name="T32" fmla="*/ 85 w 397"/>
                <a:gd name="T33" fmla="*/ 284 h 482"/>
                <a:gd name="T34" fmla="*/ 85 w 397"/>
                <a:gd name="T35" fmla="*/ 369 h 482"/>
                <a:gd name="T36" fmla="*/ 199 w 397"/>
                <a:gd name="T37" fmla="*/ 312 h 482"/>
                <a:gd name="T38" fmla="*/ 284 w 397"/>
                <a:gd name="T39" fmla="*/ 397 h 482"/>
                <a:gd name="T40" fmla="*/ 227 w 397"/>
                <a:gd name="T41" fmla="*/ 454 h 482"/>
                <a:gd name="T42" fmla="*/ 255 w 397"/>
                <a:gd name="T43" fmla="*/ 482 h 482"/>
                <a:gd name="T44" fmla="*/ 340 w 397"/>
                <a:gd name="T45" fmla="*/ 369 h 482"/>
                <a:gd name="T46" fmla="*/ 312 w 397"/>
                <a:gd name="T47" fmla="*/ 340 h 482"/>
                <a:gd name="T48" fmla="*/ 369 w 397"/>
                <a:gd name="T49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482">
                  <a:moveTo>
                    <a:pt x="369" y="312"/>
                  </a:moveTo>
                  <a:lnTo>
                    <a:pt x="397" y="255"/>
                  </a:lnTo>
                  <a:lnTo>
                    <a:pt x="340" y="113"/>
                  </a:lnTo>
                  <a:lnTo>
                    <a:pt x="369" y="28"/>
                  </a:lnTo>
                  <a:lnTo>
                    <a:pt x="369" y="0"/>
                  </a:lnTo>
                  <a:lnTo>
                    <a:pt x="255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57"/>
                  </a:lnTo>
                  <a:lnTo>
                    <a:pt x="142" y="57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29" y="85"/>
                  </a:lnTo>
                  <a:lnTo>
                    <a:pt x="0" y="113"/>
                  </a:lnTo>
                  <a:lnTo>
                    <a:pt x="0" y="198"/>
                  </a:lnTo>
                  <a:lnTo>
                    <a:pt x="57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99" y="312"/>
                  </a:lnTo>
                  <a:lnTo>
                    <a:pt x="284" y="397"/>
                  </a:lnTo>
                  <a:lnTo>
                    <a:pt x="227" y="454"/>
                  </a:lnTo>
                  <a:lnTo>
                    <a:pt x="255" y="482"/>
                  </a:lnTo>
                  <a:lnTo>
                    <a:pt x="340" y="369"/>
                  </a:lnTo>
                  <a:lnTo>
                    <a:pt x="312" y="340"/>
                  </a:lnTo>
                  <a:lnTo>
                    <a:pt x="369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2" name="Freeform 322"/>
            <p:cNvSpPr>
              <a:spLocks/>
            </p:cNvSpPr>
            <p:nvPr/>
          </p:nvSpPr>
          <p:spPr bwMode="auto">
            <a:xfrm>
              <a:off x="1862" y="2416"/>
              <a:ext cx="425" cy="539"/>
            </a:xfrm>
            <a:custGeom>
              <a:avLst/>
              <a:gdLst>
                <a:gd name="T0" fmla="*/ 368 w 425"/>
                <a:gd name="T1" fmla="*/ 510 h 539"/>
                <a:gd name="T2" fmla="*/ 312 w 425"/>
                <a:gd name="T3" fmla="*/ 510 h 539"/>
                <a:gd name="T4" fmla="*/ 283 w 425"/>
                <a:gd name="T5" fmla="*/ 454 h 539"/>
                <a:gd name="T6" fmla="*/ 255 w 425"/>
                <a:gd name="T7" fmla="*/ 425 h 539"/>
                <a:gd name="T8" fmla="*/ 141 w 425"/>
                <a:gd name="T9" fmla="*/ 539 h 539"/>
                <a:gd name="T10" fmla="*/ 85 w 425"/>
                <a:gd name="T11" fmla="*/ 539 h 539"/>
                <a:gd name="T12" fmla="*/ 56 w 425"/>
                <a:gd name="T13" fmla="*/ 510 h 539"/>
                <a:gd name="T14" fmla="*/ 113 w 425"/>
                <a:gd name="T15" fmla="*/ 482 h 539"/>
                <a:gd name="T16" fmla="*/ 0 w 425"/>
                <a:gd name="T17" fmla="*/ 454 h 539"/>
                <a:gd name="T18" fmla="*/ 28 w 425"/>
                <a:gd name="T19" fmla="*/ 425 h 539"/>
                <a:gd name="T20" fmla="*/ 0 w 425"/>
                <a:gd name="T21" fmla="*/ 369 h 539"/>
                <a:gd name="T22" fmla="*/ 0 w 425"/>
                <a:gd name="T23" fmla="*/ 199 h 539"/>
                <a:gd name="T24" fmla="*/ 28 w 425"/>
                <a:gd name="T25" fmla="*/ 199 h 539"/>
                <a:gd name="T26" fmla="*/ 56 w 425"/>
                <a:gd name="T27" fmla="*/ 199 h 539"/>
                <a:gd name="T28" fmla="*/ 85 w 425"/>
                <a:gd name="T29" fmla="*/ 170 h 539"/>
                <a:gd name="T30" fmla="*/ 56 w 425"/>
                <a:gd name="T31" fmla="*/ 113 h 539"/>
                <a:gd name="T32" fmla="*/ 113 w 425"/>
                <a:gd name="T33" fmla="*/ 113 h 539"/>
                <a:gd name="T34" fmla="*/ 85 w 425"/>
                <a:gd name="T35" fmla="*/ 57 h 539"/>
                <a:gd name="T36" fmla="*/ 113 w 425"/>
                <a:gd name="T37" fmla="*/ 0 h 539"/>
                <a:gd name="T38" fmla="*/ 170 w 425"/>
                <a:gd name="T39" fmla="*/ 0 h 539"/>
                <a:gd name="T40" fmla="*/ 255 w 425"/>
                <a:gd name="T41" fmla="*/ 0 h 539"/>
                <a:gd name="T42" fmla="*/ 368 w 425"/>
                <a:gd name="T43" fmla="*/ 85 h 539"/>
                <a:gd name="T44" fmla="*/ 425 w 425"/>
                <a:gd name="T45" fmla="*/ 85 h 539"/>
                <a:gd name="T46" fmla="*/ 425 w 425"/>
                <a:gd name="T47" fmla="*/ 142 h 539"/>
                <a:gd name="T48" fmla="*/ 368 w 425"/>
                <a:gd name="T49" fmla="*/ 170 h 539"/>
                <a:gd name="T50" fmla="*/ 425 w 425"/>
                <a:gd name="T51" fmla="*/ 199 h 539"/>
                <a:gd name="T52" fmla="*/ 368 w 425"/>
                <a:gd name="T53" fmla="*/ 255 h 539"/>
                <a:gd name="T54" fmla="*/ 397 w 425"/>
                <a:gd name="T55" fmla="*/ 340 h 539"/>
                <a:gd name="T56" fmla="*/ 340 w 425"/>
                <a:gd name="T57" fmla="*/ 397 h 539"/>
                <a:gd name="T58" fmla="*/ 340 w 425"/>
                <a:gd name="T59" fmla="*/ 425 h 539"/>
                <a:gd name="T60" fmla="*/ 368 w 425"/>
                <a:gd name="T61" fmla="*/ 482 h 539"/>
                <a:gd name="T62" fmla="*/ 368 w 425"/>
                <a:gd name="T63" fmla="*/ 51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5" h="539">
                  <a:moveTo>
                    <a:pt x="368" y="510"/>
                  </a:moveTo>
                  <a:lnTo>
                    <a:pt x="312" y="510"/>
                  </a:lnTo>
                  <a:lnTo>
                    <a:pt x="283" y="454"/>
                  </a:lnTo>
                  <a:lnTo>
                    <a:pt x="255" y="425"/>
                  </a:lnTo>
                  <a:lnTo>
                    <a:pt x="141" y="539"/>
                  </a:lnTo>
                  <a:lnTo>
                    <a:pt x="85" y="539"/>
                  </a:lnTo>
                  <a:lnTo>
                    <a:pt x="56" y="510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56" y="199"/>
                  </a:lnTo>
                  <a:lnTo>
                    <a:pt x="85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368" y="85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68" y="170"/>
                  </a:lnTo>
                  <a:lnTo>
                    <a:pt x="425" y="199"/>
                  </a:lnTo>
                  <a:lnTo>
                    <a:pt x="368" y="255"/>
                  </a:lnTo>
                  <a:lnTo>
                    <a:pt x="397" y="340"/>
                  </a:lnTo>
                  <a:lnTo>
                    <a:pt x="340" y="397"/>
                  </a:lnTo>
                  <a:lnTo>
                    <a:pt x="340" y="425"/>
                  </a:lnTo>
                  <a:lnTo>
                    <a:pt x="368" y="482"/>
                  </a:lnTo>
                  <a:lnTo>
                    <a:pt x="368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3" name="Freeform 323"/>
            <p:cNvSpPr>
              <a:spLocks/>
            </p:cNvSpPr>
            <p:nvPr/>
          </p:nvSpPr>
          <p:spPr bwMode="auto">
            <a:xfrm>
              <a:off x="1975" y="1991"/>
              <a:ext cx="879" cy="680"/>
            </a:xfrm>
            <a:custGeom>
              <a:avLst/>
              <a:gdLst>
                <a:gd name="T0" fmla="*/ 425 w 879"/>
                <a:gd name="T1" fmla="*/ 28 h 680"/>
                <a:gd name="T2" fmla="*/ 312 w 879"/>
                <a:gd name="T3" fmla="*/ 28 h 680"/>
                <a:gd name="T4" fmla="*/ 227 w 879"/>
                <a:gd name="T5" fmla="*/ 57 h 680"/>
                <a:gd name="T6" fmla="*/ 113 w 879"/>
                <a:gd name="T7" fmla="*/ 0 h 680"/>
                <a:gd name="T8" fmla="*/ 113 w 879"/>
                <a:gd name="T9" fmla="*/ 85 h 680"/>
                <a:gd name="T10" fmla="*/ 57 w 879"/>
                <a:gd name="T11" fmla="*/ 142 h 680"/>
                <a:gd name="T12" fmla="*/ 0 w 879"/>
                <a:gd name="T13" fmla="*/ 227 h 680"/>
                <a:gd name="T14" fmla="*/ 57 w 879"/>
                <a:gd name="T15" fmla="*/ 283 h 680"/>
                <a:gd name="T16" fmla="*/ 113 w 879"/>
                <a:gd name="T17" fmla="*/ 283 h 680"/>
                <a:gd name="T18" fmla="*/ 142 w 879"/>
                <a:gd name="T19" fmla="*/ 312 h 680"/>
                <a:gd name="T20" fmla="*/ 85 w 879"/>
                <a:gd name="T21" fmla="*/ 340 h 680"/>
                <a:gd name="T22" fmla="*/ 57 w 879"/>
                <a:gd name="T23" fmla="*/ 425 h 680"/>
                <a:gd name="T24" fmla="*/ 142 w 879"/>
                <a:gd name="T25" fmla="*/ 425 h 680"/>
                <a:gd name="T26" fmla="*/ 255 w 879"/>
                <a:gd name="T27" fmla="*/ 510 h 680"/>
                <a:gd name="T28" fmla="*/ 312 w 879"/>
                <a:gd name="T29" fmla="*/ 510 h 680"/>
                <a:gd name="T30" fmla="*/ 312 w 879"/>
                <a:gd name="T31" fmla="*/ 538 h 680"/>
                <a:gd name="T32" fmla="*/ 312 w 879"/>
                <a:gd name="T33" fmla="*/ 567 h 680"/>
                <a:gd name="T34" fmla="*/ 397 w 879"/>
                <a:gd name="T35" fmla="*/ 624 h 680"/>
                <a:gd name="T36" fmla="*/ 510 w 879"/>
                <a:gd name="T37" fmla="*/ 652 h 680"/>
                <a:gd name="T38" fmla="*/ 539 w 879"/>
                <a:gd name="T39" fmla="*/ 595 h 680"/>
                <a:gd name="T40" fmla="*/ 595 w 879"/>
                <a:gd name="T41" fmla="*/ 510 h 680"/>
                <a:gd name="T42" fmla="*/ 652 w 879"/>
                <a:gd name="T43" fmla="*/ 538 h 680"/>
                <a:gd name="T44" fmla="*/ 851 w 879"/>
                <a:gd name="T45" fmla="*/ 680 h 680"/>
                <a:gd name="T46" fmla="*/ 879 w 879"/>
                <a:gd name="T47" fmla="*/ 652 h 680"/>
                <a:gd name="T48" fmla="*/ 879 w 879"/>
                <a:gd name="T49" fmla="*/ 567 h 680"/>
                <a:gd name="T50" fmla="*/ 851 w 879"/>
                <a:gd name="T51" fmla="*/ 538 h 680"/>
                <a:gd name="T52" fmla="*/ 879 w 879"/>
                <a:gd name="T53" fmla="*/ 453 h 680"/>
                <a:gd name="T54" fmla="*/ 822 w 879"/>
                <a:gd name="T55" fmla="*/ 425 h 680"/>
                <a:gd name="T56" fmla="*/ 822 w 879"/>
                <a:gd name="T57" fmla="*/ 170 h 680"/>
                <a:gd name="T58" fmla="*/ 766 w 879"/>
                <a:gd name="T59" fmla="*/ 227 h 680"/>
                <a:gd name="T60" fmla="*/ 737 w 879"/>
                <a:gd name="T61" fmla="*/ 198 h 680"/>
                <a:gd name="T62" fmla="*/ 794 w 879"/>
                <a:gd name="T63" fmla="*/ 113 h 680"/>
                <a:gd name="T64" fmla="*/ 737 w 879"/>
                <a:gd name="T65" fmla="*/ 113 h 680"/>
                <a:gd name="T66" fmla="*/ 737 w 879"/>
                <a:gd name="T67" fmla="*/ 57 h 680"/>
                <a:gd name="T68" fmla="*/ 652 w 879"/>
                <a:gd name="T69" fmla="*/ 57 h 680"/>
                <a:gd name="T70" fmla="*/ 595 w 879"/>
                <a:gd name="T71" fmla="*/ 113 h 680"/>
                <a:gd name="T72" fmla="*/ 510 w 879"/>
                <a:gd name="T73" fmla="*/ 85 h 680"/>
                <a:gd name="T74" fmla="*/ 425 w 879"/>
                <a:gd name="T75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680">
                  <a:moveTo>
                    <a:pt x="425" y="28"/>
                  </a:moveTo>
                  <a:lnTo>
                    <a:pt x="312" y="28"/>
                  </a:lnTo>
                  <a:lnTo>
                    <a:pt x="227" y="57"/>
                  </a:lnTo>
                  <a:lnTo>
                    <a:pt x="113" y="0"/>
                  </a:lnTo>
                  <a:lnTo>
                    <a:pt x="113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85" y="340"/>
                  </a:lnTo>
                  <a:lnTo>
                    <a:pt x="57" y="425"/>
                  </a:lnTo>
                  <a:lnTo>
                    <a:pt x="142" y="425"/>
                  </a:lnTo>
                  <a:lnTo>
                    <a:pt x="255" y="510"/>
                  </a:lnTo>
                  <a:lnTo>
                    <a:pt x="312" y="510"/>
                  </a:lnTo>
                  <a:lnTo>
                    <a:pt x="312" y="538"/>
                  </a:lnTo>
                  <a:lnTo>
                    <a:pt x="312" y="567"/>
                  </a:lnTo>
                  <a:lnTo>
                    <a:pt x="397" y="624"/>
                  </a:lnTo>
                  <a:lnTo>
                    <a:pt x="510" y="652"/>
                  </a:lnTo>
                  <a:lnTo>
                    <a:pt x="539" y="595"/>
                  </a:lnTo>
                  <a:lnTo>
                    <a:pt x="595" y="510"/>
                  </a:lnTo>
                  <a:lnTo>
                    <a:pt x="652" y="538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879" y="567"/>
                  </a:lnTo>
                  <a:lnTo>
                    <a:pt x="851" y="538"/>
                  </a:lnTo>
                  <a:lnTo>
                    <a:pt x="879" y="453"/>
                  </a:lnTo>
                  <a:lnTo>
                    <a:pt x="822" y="425"/>
                  </a:lnTo>
                  <a:lnTo>
                    <a:pt x="822" y="170"/>
                  </a:lnTo>
                  <a:lnTo>
                    <a:pt x="766" y="227"/>
                  </a:lnTo>
                  <a:lnTo>
                    <a:pt x="737" y="198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52" y="57"/>
                  </a:lnTo>
                  <a:lnTo>
                    <a:pt x="595" y="113"/>
                  </a:lnTo>
                  <a:lnTo>
                    <a:pt x="510" y="85"/>
                  </a:lnTo>
                  <a:lnTo>
                    <a:pt x="425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5690" name="Group 330"/>
          <p:cNvGrpSpPr>
            <a:grpSpLocks/>
          </p:cNvGrpSpPr>
          <p:nvPr/>
        </p:nvGrpSpPr>
        <p:grpSpPr bwMode="auto">
          <a:xfrm>
            <a:off x="2595563" y="4510088"/>
            <a:ext cx="2251075" cy="2114550"/>
            <a:chOff x="1635" y="2841"/>
            <a:chExt cx="1418" cy="1332"/>
          </a:xfrm>
        </p:grpSpPr>
        <p:sp>
          <p:nvSpPr>
            <p:cNvPr id="15684" name="Freeform 324"/>
            <p:cNvSpPr>
              <a:spLocks/>
            </p:cNvSpPr>
            <p:nvPr/>
          </p:nvSpPr>
          <p:spPr bwMode="auto">
            <a:xfrm>
              <a:off x="2230" y="3606"/>
              <a:ext cx="823" cy="567"/>
            </a:xfrm>
            <a:custGeom>
              <a:avLst/>
              <a:gdLst>
                <a:gd name="T0" fmla="*/ 737 w 822"/>
                <a:gd name="T1" fmla="*/ 113 h 567"/>
                <a:gd name="T2" fmla="*/ 652 w 822"/>
                <a:gd name="T3" fmla="*/ 113 h 567"/>
                <a:gd name="T4" fmla="*/ 624 w 822"/>
                <a:gd name="T5" fmla="*/ 170 h 567"/>
                <a:gd name="T6" fmla="*/ 539 w 822"/>
                <a:gd name="T7" fmla="*/ 113 h 567"/>
                <a:gd name="T8" fmla="*/ 482 w 822"/>
                <a:gd name="T9" fmla="*/ 170 h 567"/>
                <a:gd name="T10" fmla="*/ 425 w 822"/>
                <a:gd name="T11" fmla="*/ 56 h 567"/>
                <a:gd name="T12" fmla="*/ 340 w 822"/>
                <a:gd name="T13" fmla="*/ 85 h 567"/>
                <a:gd name="T14" fmla="*/ 312 w 822"/>
                <a:gd name="T15" fmla="*/ 28 h 567"/>
                <a:gd name="T16" fmla="*/ 227 w 822"/>
                <a:gd name="T17" fmla="*/ 0 h 567"/>
                <a:gd name="T18" fmla="*/ 170 w 822"/>
                <a:gd name="T19" fmla="*/ 28 h 567"/>
                <a:gd name="T20" fmla="*/ 170 w 822"/>
                <a:gd name="T21" fmla="*/ 113 h 567"/>
                <a:gd name="T22" fmla="*/ 85 w 822"/>
                <a:gd name="T23" fmla="*/ 142 h 567"/>
                <a:gd name="T24" fmla="*/ 114 w 822"/>
                <a:gd name="T25" fmla="*/ 227 h 567"/>
                <a:gd name="T26" fmla="*/ 0 w 822"/>
                <a:gd name="T27" fmla="*/ 227 h 567"/>
                <a:gd name="T28" fmla="*/ 114 w 822"/>
                <a:gd name="T29" fmla="*/ 312 h 567"/>
                <a:gd name="T30" fmla="*/ 170 w 822"/>
                <a:gd name="T31" fmla="*/ 340 h 567"/>
                <a:gd name="T32" fmla="*/ 255 w 822"/>
                <a:gd name="T33" fmla="*/ 340 h 567"/>
                <a:gd name="T34" fmla="*/ 284 w 822"/>
                <a:gd name="T35" fmla="*/ 283 h 567"/>
                <a:gd name="T36" fmla="*/ 454 w 822"/>
                <a:gd name="T37" fmla="*/ 283 h 567"/>
                <a:gd name="T38" fmla="*/ 454 w 822"/>
                <a:gd name="T39" fmla="*/ 368 h 567"/>
                <a:gd name="T40" fmla="*/ 425 w 822"/>
                <a:gd name="T41" fmla="*/ 397 h 567"/>
                <a:gd name="T42" fmla="*/ 454 w 822"/>
                <a:gd name="T43" fmla="*/ 453 h 567"/>
                <a:gd name="T44" fmla="*/ 454 w 822"/>
                <a:gd name="T45" fmla="*/ 482 h 567"/>
                <a:gd name="T46" fmla="*/ 482 w 822"/>
                <a:gd name="T47" fmla="*/ 538 h 567"/>
                <a:gd name="T48" fmla="*/ 596 w 822"/>
                <a:gd name="T49" fmla="*/ 538 h 567"/>
                <a:gd name="T50" fmla="*/ 596 w 822"/>
                <a:gd name="T51" fmla="*/ 567 h 567"/>
                <a:gd name="T52" fmla="*/ 624 w 822"/>
                <a:gd name="T53" fmla="*/ 567 h 567"/>
                <a:gd name="T54" fmla="*/ 652 w 822"/>
                <a:gd name="T55" fmla="*/ 538 h 567"/>
                <a:gd name="T56" fmla="*/ 681 w 822"/>
                <a:gd name="T57" fmla="*/ 567 h 567"/>
                <a:gd name="T58" fmla="*/ 681 w 822"/>
                <a:gd name="T59" fmla="*/ 482 h 567"/>
                <a:gd name="T60" fmla="*/ 709 w 822"/>
                <a:gd name="T61" fmla="*/ 482 h 567"/>
                <a:gd name="T62" fmla="*/ 737 w 822"/>
                <a:gd name="T63" fmla="*/ 425 h 567"/>
                <a:gd name="T64" fmla="*/ 794 w 822"/>
                <a:gd name="T65" fmla="*/ 453 h 567"/>
                <a:gd name="T66" fmla="*/ 822 w 822"/>
                <a:gd name="T67" fmla="*/ 425 h 567"/>
                <a:gd name="T68" fmla="*/ 766 w 822"/>
                <a:gd name="T69" fmla="*/ 397 h 567"/>
                <a:gd name="T70" fmla="*/ 766 w 822"/>
                <a:gd name="T71" fmla="*/ 368 h 567"/>
                <a:gd name="T72" fmla="*/ 709 w 822"/>
                <a:gd name="T73" fmla="*/ 255 h 567"/>
                <a:gd name="T74" fmla="*/ 766 w 822"/>
                <a:gd name="T75" fmla="*/ 255 h 567"/>
                <a:gd name="T76" fmla="*/ 794 w 822"/>
                <a:gd name="T77" fmla="*/ 170 h 567"/>
                <a:gd name="T78" fmla="*/ 737 w 822"/>
                <a:gd name="T79" fmla="*/ 142 h 567"/>
                <a:gd name="T80" fmla="*/ 737 w 822"/>
                <a:gd name="T81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2" h="567">
                  <a:moveTo>
                    <a:pt x="737" y="113"/>
                  </a:moveTo>
                  <a:lnTo>
                    <a:pt x="652" y="113"/>
                  </a:lnTo>
                  <a:lnTo>
                    <a:pt x="624" y="170"/>
                  </a:lnTo>
                  <a:lnTo>
                    <a:pt x="539" y="113"/>
                  </a:lnTo>
                  <a:lnTo>
                    <a:pt x="482" y="170"/>
                  </a:lnTo>
                  <a:lnTo>
                    <a:pt x="425" y="56"/>
                  </a:lnTo>
                  <a:lnTo>
                    <a:pt x="340" y="85"/>
                  </a:lnTo>
                  <a:lnTo>
                    <a:pt x="312" y="28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70" y="340"/>
                  </a:lnTo>
                  <a:lnTo>
                    <a:pt x="255" y="340"/>
                  </a:lnTo>
                  <a:lnTo>
                    <a:pt x="284" y="283"/>
                  </a:lnTo>
                  <a:lnTo>
                    <a:pt x="454" y="283"/>
                  </a:lnTo>
                  <a:lnTo>
                    <a:pt x="454" y="368"/>
                  </a:lnTo>
                  <a:lnTo>
                    <a:pt x="425" y="397"/>
                  </a:lnTo>
                  <a:lnTo>
                    <a:pt x="454" y="453"/>
                  </a:lnTo>
                  <a:lnTo>
                    <a:pt x="454" y="482"/>
                  </a:lnTo>
                  <a:lnTo>
                    <a:pt x="482" y="538"/>
                  </a:lnTo>
                  <a:lnTo>
                    <a:pt x="596" y="538"/>
                  </a:lnTo>
                  <a:lnTo>
                    <a:pt x="596" y="567"/>
                  </a:lnTo>
                  <a:lnTo>
                    <a:pt x="624" y="567"/>
                  </a:lnTo>
                  <a:lnTo>
                    <a:pt x="652" y="538"/>
                  </a:lnTo>
                  <a:lnTo>
                    <a:pt x="681" y="567"/>
                  </a:lnTo>
                  <a:lnTo>
                    <a:pt x="681" y="482"/>
                  </a:lnTo>
                  <a:lnTo>
                    <a:pt x="709" y="482"/>
                  </a:lnTo>
                  <a:lnTo>
                    <a:pt x="737" y="425"/>
                  </a:lnTo>
                  <a:lnTo>
                    <a:pt x="794" y="453"/>
                  </a:lnTo>
                  <a:lnTo>
                    <a:pt x="822" y="425"/>
                  </a:lnTo>
                  <a:lnTo>
                    <a:pt x="766" y="397"/>
                  </a:lnTo>
                  <a:lnTo>
                    <a:pt x="766" y="368"/>
                  </a:lnTo>
                  <a:lnTo>
                    <a:pt x="709" y="255"/>
                  </a:lnTo>
                  <a:lnTo>
                    <a:pt x="766" y="255"/>
                  </a:lnTo>
                  <a:lnTo>
                    <a:pt x="794" y="170"/>
                  </a:lnTo>
                  <a:lnTo>
                    <a:pt x="737" y="142"/>
                  </a:lnTo>
                  <a:lnTo>
                    <a:pt x="73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5" name="Freeform 325"/>
            <p:cNvSpPr>
              <a:spLocks/>
            </p:cNvSpPr>
            <p:nvPr/>
          </p:nvSpPr>
          <p:spPr bwMode="auto">
            <a:xfrm>
              <a:off x="2174" y="3182"/>
              <a:ext cx="793" cy="595"/>
            </a:xfrm>
            <a:custGeom>
              <a:avLst/>
              <a:gdLst>
                <a:gd name="T0" fmla="*/ 141 w 793"/>
                <a:gd name="T1" fmla="*/ 0 h 595"/>
                <a:gd name="T2" fmla="*/ 85 w 793"/>
                <a:gd name="T3" fmla="*/ 28 h 595"/>
                <a:gd name="T4" fmla="*/ 28 w 793"/>
                <a:gd name="T5" fmla="*/ 28 h 595"/>
                <a:gd name="T6" fmla="*/ 0 w 793"/>
                <a:gd name="T7" fmla="*/ 141 h 595"/>
                <a:gd name="T8" fmla="*/ 0 w 793"/>
                <a:gd name="T9" fmla="*/ 170 h 595"/>
                <a:gd name="T10" fmla="*/ 28 w 793"/>
                <a:gd name="T11" fmla="*/ 255 h 595"/>
                <a:gd name="T12" fmla="*/ 56 w 793"/>
                <a:gd name="T13" fmla="*/ 255 h 595"/>
                <a:gd name="T14" fmla="*/ 85 w 793"/>
                <a:gd name="T15" fmla="*/ 226 h 595"/>
                <a:gd name="T16" fmla="*/ 113 w 793"/>
                <a:gd name="T17" fmla="*/ 226 h 595"/>
                <a:gd name="T18" fmla="*/ 141 w 793"/>
                <a:gd name="T19" fmla="*/ 283 h 595"/>
                <a:gd name="T20" fmla="*/ 113 w 793"/>
                <a:gd name="T21" fmla="*/ 311 h 595"/>
                <a:gd name="T22" fmla="*/ 198 w 793"/>
                <a:gd name="T23" fmla="*/ 368 h 595"/>
                <a:gd name="T24" fmla="*/ 226 w 793"/>
                <a:gd name="T25" fmla="*/ 453 h 595"/>
                <a:gd name="T26" fmla="*/ 283 w 793"/>
                <a:gd name="T27" fmla="*/ 425 h 595"/>
                <a:gd name="T28" fmla="*/ 368 w 793"/>
                <a:gd name="T29" fmla="*/ 453 h 595"/>
                <a:gd name="T30" fmla="*/ 396 w 793"/>
                <a:gd name="T31" fmla="*/ 510 h 595"/>
                <a:gd name="T32" fmla="*/ 481 w 793"/>
                <a:gd name="T33" fmla="*/ 481 h 595"/>
                <a:gd name="T34" fmla="*/ 538 w 793"/>
                <a:gd name="T35" fmla="*/ 595 h 595"/>
                <a:gd name="T36" fmla="*/ 595 w 793"/>
                <a:gd name="T37" fmla="*/ 538 h 595"/>
                <a:gd name="T38" fmla="*/ 680 w 793"/>
                <a:gd name="T39" fmla="*/ 595 h 595"/>
                <a:gd name="T40" fmla="*/ 708 w 793"/>
                <a:gd name="T41" fmla="*/ 538 h 595"/>
                <a:gd name="T42" fmla="*/ 793 w 793"/>
                <a:gd name="T43" fmla="*/ 538 h 595"/>
                <a:gd name="T44" fmla="*/ 765 w 793"/>
                <a:gd name="T45" fmla="*/ 481 h 595"/>
                <a:gd name="T46" fmla="*/ 765 w 793"/>
                <a:gd name="T47" fmla="*/ 453 h 595"/>
                <a:gd name="T48" fmla="*/ 708 w 793"/>
                <a:gd name="T49" fmla="*/ 396 h 595"/>
                <a:gd name="T50" fmla="*/ 680 w 793"/>
                <a:gd name="T51" fmla="*/ 396 h 595"/>
                <a:gd name="T52" fmla="*/ 680 w 793"/>
                <a:gd name="T53" fmla="*/ 340 h 595"/>
                <a:gd name="T54" fmla="*/ 708 w 793"/>
                <a:gd name="T55" fmla="*/ 311 h 595"/>
                <a:gd name="T56" fmla="*/ 708 w 793"/>
                <a:gd name="T57" fmla="*/ 198 h 595"/>
                <a:gd name="T58" fmla="*/ 652 w 793"/>
                <a:gd name="T59" fmla="*/ 198 h 595"/>
                <a:gd name="T60" fmla="*/ 595 w 793"/>
                <a:gd name="T61" fmla="*/ 170 h 595"/>
                <a:gd name="T62" fmla="*/ 510 w 793"/>
                <a:gd name="T63" fmla="*/ 170 h 595"/>
                <a:gd name="T64" fmla="*/ 481 w 793"/>
                <a:gd name="T65" fmla="*/ 141 h 595"/>
                <a:gd name="T66" fmla="*/ 481 w 793"/>
                <a:gd name="T67" fmla="*/ 56 h 595"/>
                <a:gd name="T68" fmla="*/ 453 w 793"/>
                <a:gd name="T69" fmla="*/ 28 h 595"/>
                <a:gd name="T70" fmla="*/ 396 w 793"/>
                <a:gd name="T71" fmla="*/ 28 h 595"/>
                <a:gd name="T72" fmla="*/ 368 w 793"/>
                <a:gd name="T73" fmla="*/ 56 h 595"/>
                <a:gd name="T74" fmla="*/ 396 w 793"/>
                <a:gd name="T75" fmla="*/ 85 h 595"/>
                <a:gd name="T76" fmla="*/ 311 w 793"/>
                <a:gd name="T77" fmla="*/ 198 h 595"/>
                <a:gd name="T78" fmla="*/ 283 w 793"/>
                <a:gd name="T79" fmla="*/ 170 h 595"/>
                <a:gd name="T80" fmla="*/ 340 w 793"/>
                <a:gd name="T81" fmla="*/ 113 h 595"/>
                <a:gd name="T82" fmla="*/ 255 w 793"/>
                <a:gd name="T83" fmla="*/ 28 h 595"/>
                <a:gd name="T84" fmla="*/ 141 w 793"/>
                <a:gd name="T85" fmla="*/ 85 h 595"/>
                <a:gd name="T86" fmla="*/ 141 w 793"/>
                <a:gd name="T87" fmla="*/ 28 h 595"/>
                <a:gd name="T88" fmla="*/ 141 w 793"/>
                <a:gd name="T89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595">
                  <a:moveTo>
                    <a:pt x="141" y="0"/>
                  </a:moveTo>
                  <a:lnTo>
                    <a:pt x="85" y="28"/>
                  </a:lnTo>
                  <a:lnTo>
                    <a:pt x="28" y="28"/>
                  </a:lnTo>
                  <a:lnTo>
                    <a:pt x="0" y="141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255"/>
                  </a:lnTo>
                  <a:lnTo>
                    <a:pt x="85" y="226"/>
                  </a:lnTo>
                  <a:lnTo>
                    <a:pt x="113" y="226"/>
                  </a:lnTo>
                  <a:lnTo>
                    <a:pt x="141" y="283"/>
                  </a:lnTo>
                  <a:lnTo>
                    <a:pt x="113" y="311"/>
                  </a:lnTo>
                  <a:lnTo>
                    <a:pt x="198" y="368"/>
                  </a:lnTo>
                  <a:lnTo>
                    <a:pt x="226" y="453"/>
                  </a:lnTo>
                  <a:lnTo>
                    <a:pt x="283" y="425"/>
                  </a:lnTo>
                  <a:lnTo>
                    <a:pt x="368" y="453"/>
                  </a:lnTo>
                  <a:lnTo>
                    <a:pt x="396" y="510"/>
                  </a:lnTo>
                  <a:lnTo>
                    <a:pt x="481" y="481"/>
                  </a:lnTo>
                  <a:lnTo>
                    <a:pt x="538" y="595"/>
                  </a:lnTo>
                  <a:lnTo>
                    <a:pt x="595" y="538"/>
                  </a:lnTo>
                  <a:lnTo>
                    <a:pt x="680" y="595"/>
                  </a:lnTo>
                  <a:lnTo>
                    <a:pt x="708" y="538"/>
                  </a:lnTo>
                  <a:lnTo>
                    <a:pt x="793" y="538"/>
                  </a:lnTo>
                  <a:lnTo>
                    <a:pt x="765" y="481"/>
                  </a:lnTo>
                  <a:lnTo>
                    <a:pt x="765" y="453"/>
                  </a:lnTo>
                  <a:lnTo>
                    <a:pt x="708" y="396"/>
                  </a:lnTo>
                  <a:lnTo>
                    <a:pt x="680" y="396"/>
                  </a:lnTo>
                  <a:lnTo>
                    <a:pt x="680" y="340"/>
                  </a:lnTo>
                  <a:lnTo>
                    <a:pt x="708" y="311"/>
                  </a:lnTo>
                  <a:lnTo>
                    <a:pt x="708" y="198"/>
                  </a:lnTo>
                  <a:lnTo>
                    <a:pt x="652" y="198"/>
                  </a:lnTo>
                  <a:lnTo>
                    <a:pt x="595" y="170"/>
                  </a:lnTo>
                  <a:lnTo>
                    <a:pt x="510" y="170"/>
                  </a:lnTo>
                  <a:lnTo>
                    <a:pt x="481" y="141"/>
                  </a:lnTo>
                  <a:lnTo>
                    <a:pt x="481" y="56"/>
                  </a:lnTo>
                  <a:lnTo>
                    <a:pt x="453" y="28"/>
                  </a:lnTo>
                  <a:lnTo>
                    <a:pt x="396" y="28"/>
                  </a:lnTo>
                  <a:lnTo>
                    <a:pt x="368" y="56"/>
                  </a:lnTo>
                  <a:lnTo>
                    <a:pt x="396" y="85"/>
                  </a:lnTo>
                  <a:lnTo>
                    <a:pt x="311" y="198"/>
                  </a:lnTo>
                  <a:lnTo>
                    <a:pt x="283" y="170"/>
                  </a:lnTo>
                  <a:lnTo>
                    <a:pt x="340" y="113"/>
                  </a:lnTo>
                  <a:lnTo>
                    <a:pt x="255" y="28"/>
                  </a:lnTo>
                  <a:lnTo>
                    <a:pt x="141" y="85"/>
                  </a:lnTo>
                  <a:lnTo>
                    <a:pt x="141" y="28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6" name="Freeform 326"/>
            <p:cNvSpPr>
              <a:spLocks/>
            </p:cNvSpPr>
            <p:nvPr/>
          </p:nvSpPr>
          <p:spPr bwMode="auto">
            <a:xfrm>
              <a:off x="1918" y="3352"/>
              <a:ext cx="482" cy="538"/>
            </a:xfrm>
            <a:custGeom>
              <a:avLst/>
              <a:gdLst>
                <a:gd name="T0" fmla="*/ 227 w 482"/>
                <a:gd name="T1" fmla="*/ 482 h 538"/>
                <a:gd name="T2" fmla="*/ 85 w 482"/>
                <a:gd name="T3" fmla="*/ 425 h 538"/>
                <a:gd name="T4" fmla="*/ 57 w 482"/>
                <a:gd name="T5" fmla="*/ 397 h 538"/>
                <a:gd name="T6" fmla="*/ 284 w 482"/>
                <a:gd name="T7" fmla="*/ 397 h 538"/>
                <a:gd name="T8" fmla="*/ 256 w 482"/>
                <a:gd name="T9" fmla="*/ 368 h 538"/>
                <a:gd name="T10" fmla="*/ 57 w 482"/>
                <a:gd name="T11" fmla="*/ 368 h 538"/>
                <a:gd name="T12" fmla="*/ 29 w 482"/>
                <a:gd name="T13" fmla="*/ 255 h 538"/>
                <a:gd name="T14" fmla="*/ 114 w 482"/>
                <a:gd name="T15" fmla="*/ 255 h 538"/>
                <a:gd name="T16" fmla="*/ 142 w 482"/>
                <a:gd name="T17" fmla="*/ 311 h 538"/>
                <a:gd name="T18" fmla="*/ 170 w 482"/>
                <a:gd name="T19" fmla="*/ 311 h 538"/>
                <a:gd name="T20" fmla="*/ 199 w 482"/>
                <a:gd name="T21" fmla="*/ 255 h 538"/>
                <a:gd name="T22" fmla="*/ 227 w 482"/>
                <a:gd name="T23" fmla="*/ 226 h 538"/>
                <a:gd name="T24" fmla="*/ 199 w 482"/>
                <a:gd name="T25" fmla="*/ 198 h 538"/>
                <a:gd name="T26" fmla="*/ 170 w 482"/>
                <a:gd name="T27" fmla="*/ 226 h 538"/>
                <a:gd name="T28" fmla="*/ 142 w 482"/>
                <a:gd name="T29" fmla="*/ 170 h 538"/>
                <a:gd name="T30" fmla="*/ 142 w 482"/>
                <a:gd name="T31" fmla="*/ 226 h 538"/>
                <a:gd name="T32" fmla="*/ 57 w 482"/>
                <a:gd name="T33" fmla="*/ 226 h 538"/>
                <a:gd name="T34" fmla="*/ 114 w 482"/>
                <a:gd name="T35" fmla="*/ 198 h 538"/>
                <a:gd name="T36" fmla="*/ 57 w 482"/>
                <a:gd name="T37" fmla="*/ 170 h 538"/>
                <a:gd name="T38" fmla="*/ 0 w 482"/>
                <a:gd name="T39" fmla="*/ 141 h 538"/>
                <a:gd name="T40" fmla="*/ 29 w 482"/>
                <a:gd name="T41" fmla="*/ 113 h 538"/>
                <a:gd name="T42" fmla="*/ 85 w 482"/>
                <a:gd name="T43" fmla="*/ 141 h 538"/>
                <a:gd name="T44" fmla="*/ 114 w 482"/>
                <a:gd name="T45" fmla="*/ 113 h 538"/>
                <a:gd name="T46" fmla="*/ 114 w 482"/>
                <a:gd name="T47" fmla="*/ 56 h 538"/>
                <a:gd name="T48" fmla="*/ 256 w 482"/>
                <a:gd name="T49" fmla="*/ 0 h 538"/>
                <a:gd name="T50" fmla="*/ 284 w 482"/>
                <a:gd name="T51" fmla="*/ 85 h 538"/>
                <a:gd name="T52" fmla="*/ 312 w 482"/>
                <a:gd name="T53" fmla="*/ 85 h 538"/>
                <a:gd name="T54" fmla="*/ 341 w 482"/>
                <a:gd name="T55" fmla="*/ 56 h 538"/>
                <a:gd name="T56" fmla="*/ 369 w 482"/>
                <a:gd name="T57" fmla="*/ 56 h 538"/>
                <a:gd name="T58" fmla="*/ 397 w 482"/>
                <a:gd name="T59" fmla="*/ 113 h 538"/>
                <a:gd name="T60" fmla="*/ 369 w 482"/>
                <a:gd name="T61" fmla="*/ 141 h 538"/>
                <a:gd name="T62" fmla="*/ 454 w 482"/>
                <a:gd name="T63" fmla="*/ 198 h 538"/>
                <a:gd name="T64" fmla="*/ 482 w 482"/>
                <a:gd name="T65" fmla="*/ 283 h 538"/>
                <a:gd name="T66" fmla="*/ 482 w 482"/>
                <a:gd name="T67" fmla="*/ 368 h 538"/>
                <a:gd name="T68" fmla="*/ 397 w 482"/>
                <a:gd name="T69" fmla="*/ 397 h 538"/>
                <a:gd name="T70" fmla="*/ 426 w 482"/>
                <a:gd name="T71" fmla="*/ 482 h 538"/>
                <a:gd name="T72" fmla="*/ 312 w 482"/>
                <a:gd name="T73" fmla="*/ 482 h 538"/>
                <a:gd name="T74" fmla="*/ 284 w 482"/>
                <a:gd name="T75" fmla="*/ 538 h 538"/>
                <a:gd name="T76" fmla="*/ 227 w 482"/>
                <a:gd name="T77" fmla="*/ 48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2" h="538">
                  <a:moveTo>
                    <a:pt x="227" y="482"/>
                  </a:moveTo>
                  <a:lnTo>
                    <a:pt x="85" y="425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56" y="368"/>
                  </a:lnTo>
                  <a:lnTo>
                    <a:pt x="57" y="368"/>
                  </a:lnTo>
                  <a:lnTo>
                    <a:pt x="29" y="255"/>
                  </a:lnTo>
                  <a:lnTo>
                    <a:pt x="114" y="255"/>
                  </a:lnTo>
                  <a:lnTo>
                    <a:pt x="142" y="311"/>
                  </a:lnTo>
                  <a:lnTo>
                    <a:pt x="170" y="311"/>
                  </a:lnTo>
                  <a:lnTo>
                    <a:pt x="199" y="255"/>
                  </a:lnTo>
                  <a:lnTo>
                    <a:pt x="227" y="226"/>
                  </a:lnTo>
                  <a:lnTo>
                    <a:pt x="199" y="198"/>
                  </a:lnTo>
                  <a:lnTo>
                    <a:pt x="170" y="226"/>
                  </a:lnTo>
                  <a:lnTo>
                    <a:pt x="142" y="170"/>
                  </a:lnTo>
                  <a:lnTo>
                    <a:pt x="142" y="226"/>
                  </a:lnTo>
                  <a:lnTo>
                    <a:pt x="57" y="226"/>
                  </a:lnTo>
                  <a:lnTo>
                    <a:pt x="114" y="198"/>
                  </a:lnTo>
                  <a:lnTo>
                    <a:pt x="57" y="170"/>
                  </a:lnTo>
                  <a:lnTo>
                    <a:pt x="0" y="141"/>
                  </a:lnTo>
                  <a:lnTo>
                    <a:pt x="29" y="113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256" y="0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41" y="56"/>
                  </a:lnTo>
                  <a:lnTo>
                    <a:pt x="369" y="56"/>
                  </a:lnTo>
                  <a:lnTo>
                    <a:pt x="397" y="113"/>
                  </a:lnTo>
                  <a:lnTo>
                    <a:pt x="369" y="141"/>
                  </a:lnTo>
                  <a:lnTo>
                    <a:pt x="454" y="198"/>
                  </a:lnTo>
                  <a:lnTo>
                    <a:pt x="482" y="283"/>
                  </a:lnTo>
                  <a:lnTo>
                    <a:pt x="482" y="368"/>
                  </a:lnTo>
                  <a:lnTo>
                    <a:pt x="397" y="397"/>
                  </a:lnTo>
                  <a:lnTo>
                    <a:pt x="426" y="482"/>
                  </a:lnTo>
                  <a:lnTo>
                    <a:pt x="312" y="482"/>
                  </a:lnTo>
                  <a:lnTo>
                    <a:pt x="284" y="538"/>
                  </a:lnTo>
                  <a:lnTo>
                    <a:pt x="227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7" name="Freeform 327"/>
            <p:cNvSpPr>
              <a:spLocks/>
            </p:cNvSpPr>
            <p:nvPr/>
          </p:nvSpPr>
          <p:spPr bwMode="auto">
            <a:xfrm>
              <a:off x="1635" y="3096"/>
              <a:ext cx="397" cy="482"/>
            </a:xfrm>
            <a:custGeom>
              <a:avLst/>
              <a:gdLst>
                <a:gd name="T0" fmla="*/ 397 w 397"/>
                <a:gd name="T1" fmla="*/ 312 h 482"/>
                <a:gd name="T2" fmla="*/ 312 w 397"/>
                <a:gd name="T3" fmla="*/ 256 h 482"/>
                <a:gd name="T4" fmla="*/ 312 w 397"/>
                <a:gd name="T5" fmla="*/ 227 h 482"/>
                <a:gd name="T6" fmla="*/ 283 w 397"/>
                <a:gd name="T7" fmla="*/ 171 h 482"/>
                <a:gd name="T8" fmla="*/ 170 w 397"/>
                <a:gd name="T9" fmla="*/ 114 h 482"/>
                <a:gd name="T10" fmla="*/ 85 w 397"/>
                <a:gd name="T11" fmla="*/ 0 h 482"/>
                <a:gd name="T12" fmla="*/ 0 w 397"/>
                <a:gd name="T13" fmla="*/ 114 h 482"/>
                <a:gd name="T14" fmla="*/ 255 w 397"/>
                <a:gd name="T15" fmla="*/ 397 h 482"/>
                <a:gd name="T16" fmla="*/ 283 w 397"/>
                <a:gd name="T17" fmla="*/ 482 h 482"/>
                <a:gd name="T18" fmla="*/ 340 w 397"/>
                <a:gd name="T19" fmla="*/ 426 h 482"/>
                <a:gd name="T20" fmla="*/ 283 w 397"/>
                <a:gd name="T21" fmla="*/ 397 h 482"/>
                <a:gd name="T22" fmla="*/ 312 w 397"/>
                <a:gd name="T23" fmla="*/ 369 h 482"/>
                <a:gd name="T24" fmla="*/ 368 w 397"/>
                <a:gd name="T25" fmla="*/ 397 h 482"/>
                <a:gd name="T26" fmla="*/ 397 w 397"/>
                <a:gd name="T27" fmla="*/ 369 h 482"/>
                <a:gd name="T28" fmla="*/ 397 w 397"/>
                <a:gd name="T29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82">
                  <a:moveTo>
                    <a:pt x="397" y="312"/>
                  </a:moveTo>
                  <a:lnTo>
                    <a:pt x="312" y="256"/>
                  </a:lnTo>
                  <a:lnTo>
                    <a:pt x="312" y="227"/>
                  </a:lnTo>
                  <a:lnTo>
                    <a:pt x="283" y="171"/>
                  </a:lnTo>
                  <a:lnTo>
                    <a:pt x="170" y="114"/>
                  </a:lnTo>
                  <a:lnTo>
                    <a:pt x="85" y="0"/>
                  </a:lnTo>
                  <a:lnTo>
                    <a:pt x="0" y="114"/>
                  </a:lnTo>
                  <a:lnTo>
                    <a:pt x="255" y="397"/>
                  </a:lnTo>
                  <a:lnTo>
                    <a:pt x="283" y="482"/>
                  </a:lnTo>
                  <a:lnTo>
                    <a:pt x="340" y="426"/>
                  </a:lnTo>
                  <a:lnTo>
                    <a:pt x="283" y="397"/>
                  </a:lnTo>
                  <a:lnTo>
                    <a:pt x="312" y="369"/>
                  </a:lnTo>
                  <a:lnTo>
                    <a:pt x="368" y="397"/>
                  </a:lnTo>
                  <a:lnTo>
                    <a:pt x="397" y="369"/>
                  </a:lnTo>
                  <a:lnTo>
                    <a:pt x="397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8" name="Freeform 328"/>
            <p:cNvSpPr>
              <a:spLocks/>
            </p:cNvSpPr>
            <p:nvPr/>
          </p:nvSpPr>
          <p:spPr bwMode="auto">
            <a:xfrm>
              <a:off x="1918" y="3068"/>
              <a:ext cx="397" cy="340"/>
            </a:xfrm>
            <a:custGeom>
              <a:avLst/>
              <a:gdLst>
                <a:gd name="T0" fmla="*/ 29 w 397"/>
                <a:gd name="T1" fmla="*/ 255 h 340"/>
                <a:gd name="T2" fmla="*/ 0 w 397"/>
                <a:gd name="T3" fmla="*/ 199 h 340"/>
                <a:gd name="T4" fmla="*/ 57 w 397"/>
                <a:gd name="T5" fmla="*/ 170 h 340"/>
                <a:gd name="T6" fmla="*/ 142 w 397"/>
                <a:gd name="T7" fmla="*/ 114 h 340"/>
                <a:gd name="T8" fmla="*/ 142 w 397"/>
                <a:gd name="T9" fmla="*/ 57 h 340"/>
                <a:gd name="T10" fmla="*/ 312 w 397"/>
                <a:gd name="T11" fmla="*/ 0 h 340"/>
                <a:gd name="T12" fmla="*/ 312 w 397"/>
                <a:gd name="T13" fmla="*/ 28 h 340"/>
                <a:gd name="T14" fmla="*/ 369 w 397"/>
                <a:gd name="T15" fmla="*/ 57 h 340"/>
                <a:gd name="T16" fmla="*/ 397 w 397"/>
                <a:gd name="T17" fmla="*/ 114 h 340"/>
                <a:gd name="T18" fmla="*/ 341 w 397"/>
                <a:gd name="T19" fmla="*/ 142 h 340"/>
                <a:gd name="T20" fmla="*/ 284 w 397"/>
                <a:gd name="T21" fmla="*/ 142 h 340"/>
                <a:gd name="T22" fmla="*/ 256 w 397"/>
                <a:gd name="T23" fmla="*/ 255 h 340"/>
                <a:gd name="T24" fmla="*/ 256 w 397"/>
                <a:gd name="T25" fmla="*/ 284 h 340"/>
                <a:gd name="T26" fmla="*/ 114 w 397"/>
                <a:gd name="T27" fmla="*/ 340 h 340"/>
                <a:gd name="T28" fmla="*/ 29 w 397"/>
                <a:gd name="T29" fmla="*/ 284 h 340"/>
                <a:gd name="T30" fmla="*/ 29 w 397"/>
                <a:gd name="T31" fmla="*/ 255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29" y="255"/>
                  </a:moveTo>
                  <a:lnTo>
                    <a:pt x="0" y="199"/>
                  </a:lnTo>
                  <a:lnTo>
                    <a:pt x="57" y="170"/>
                  </a:lnTo>
                  <a:lnTo>
                    <a:pt x="142" y="114"/>
                  </a:lnTo>
                  <a:lnTo>
                    <a:pt x="142" y="57"/>
                  </a:lnTo>
                  <a:lnTo>
                    <a:pt x="312" y="0"/>
                  </a:lnTo>
                  <a:lnTo>
                    <a:pt x="312" y="28"/>
                  </a:lnTo>
                  <a:lnTo>
                    <a:pt x="369" y="57"/>
                  </a:lnTo>
                  <a:lnTo>
                    <a:pt x="397" y="114"/>
                  </a:lnTo>
                  <a:lnTo>
                    <a:pt x="341" y="142"/>
                  </a:lnTo>
                  <a:lnTo>
                    <a:pt x="284" y="142"/>
                  </a:lnTo>
                  <a:lnTo>
                    <a:pt x="256" y="255"/>
                  </a:lnTo>
                  <a:lnTo>
                    <a:pt x="256" y="284"/>
                  </a:lnTo>
                  <a:lnTo>
                    <a:pt x="114" y="340"/>
                  </a:lnTo>
                  <a:lnTo>
                    <a:pt x="29" y="284"/>
                  </a:lnTo>
                  <a:lnTo>
                    <a:pt x="29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9" name="Freeform 329"/>
            <p:cNvSpPr>
              <a:spLocks/>
            </p:cNvSpPr>
            <p:nvPr/>
          </p:nvSpPr>
          <p:spPr bwMode="auto">
            <a:xfrm>
              <a:off x="1720" y="2841"/>
              <a:ext cx="539" cy="426"/>
            </a:xfrm>
            <a:custGeom>
              <a:avLst/>
              <a:gdLst>
                <a:gd name="T0" fmla="*/ 397 w 539"/>
                <a:gd name="T1" fmla="*/ 0 h 426"/>
                <a:gd name="T2" fmla="*/ 283 w 539"/>
                <a:gd name="T3" fmla="*/ 114 h 426"/>
                <a:gd name="T4" fmla="*/ 227 w 539"/>
                <a:gd name="T5" fmla="*/ 114 h 426"/>
                <a:gd name="T6" fmla="*/ 170 w 539"/>
                <a:gd name="T7" fmla="*/ 227 h 426"/>
                <a:gd name="T8" fmla="*/ 28 w 539"/>
                <a:gd name="T9" fmla="*/ 199 h 426"/>
                <a:gd name="T10" fmla="*/ 0 w 539"/>
                <a:gd name="T11" fmla="*/ 255 h 426"/>
                <a:gd name="T12" fmla="*/ 85 w 539"/>
                <a:gd name="T13" fmla="*/ 369 h 426"/>
                <a:gd name="T14" fmla="*/ 198 w 539"/>
                <a:gd name="T15" fmla="*/ 426 h 426"/>
                <a:gd name="T16" fmla="*/ 340 w 539"/>
                <a:gd name="T17" fmla="*/ 341 h 426"/>
                <a:gd name="T18" fmla="*/ 340 w 539"/>
                <a:gd name="T19" fmla="*/ 284 h 426"/>
                <a:gd name="T20" fmla="*/ 510 w 539"/>
                <a:gd name="T21" fmla="*/ 227 h 426"/>
                <a:gd name="T22" fmla="*/ 510 w 539"/>
                <a:gd name="T23" fmla="*/ 170 h 426"/>
                <a:gd name="T24" fmla="*/ 539 w 539"/>
                <a:gd name="T25" fmla="*/ 142 h 426"/>
                <a:gd name="T26" fmla="*/ 510 w 539"/>
                <a:gd name="T27" fmla="*/ 85 h 426"/>
                <a:gd name="T28" fmla="*/ 454 w 539"/>
                <a:gd name="T29" fmla="*/ 85 h 426"/>
                <a:gd name="T30" fmla="*/ 425 w 539"/>
                <a:gd name="T31" fmla="*/ 29 h 426"/>
                <a:gd name="T32" fmla="*/ 397 w 539"/>
                <a:gd name="T33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9" h="426">
                  <a:moveTo>
                    <a:pt x="397" y="0"/>
                  </a:moveTo>
                  <a:lnTo>
                    <a:pt x="283" y="114"/>
                  </a:lnTo>
                  <a:lnTo>
                    <a:pt x="227" y="114"/>
                  </a:lnTo>
                  <a:lnTo>
                    <a:pt x="170" y="227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98" y="426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39" y="142"/>
                  </a:lnTo>
                  <a:lnTo>
                    <a:pt x="510" y="85"/>
                  </a:lnTo>
                  <a:lnTo>
                    <a:pt x="454" y="85"/>
                  </a:lnTo>
                  <a:lnTo>
                    <a:pt x="425" y="29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2438400" y="4770651"/>
            <a:ext cx="1984485" cy="1135236"/>
            <a:chOff x="2438400" y="4770651"/>
            <a:chExt cx="1984485" cy="1135236"/>
          </a:xfrm>
        </p:grpSpPr>
        <p:sp>
          <p:nvSpPr>
            <p:cNvPr id="64" name="正方形/長方形 63"/>
            <p:cNvSpPr/>
            <p:nvPr/>
          </p:nvSpPr>
          <p:spPr>
            <a:xfrm>
              <a:off x="2438400" y="5202644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美浜区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3776554" y="5424507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若葉区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2984282" y="5031180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稲毛区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2735203" y="4770651"/>
              <a:ext cx="800219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花見川区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3104247" y="5628888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</p:grpSp>
      <p:grpSp>
        <p:nvGrpSpPr>
          <p:cNvPr id="69" name="グループ化 68"/>
          <p:cNvGrpSpPr/>
          <p:nvPr/>
        </p:nvGrpSpPr>
        <p:grpSpPr>
          <a:xfrm>
            <a:off x="874895" y="1947167"/>
            <a:ext cx="8359154" cy="9987659"/>
            <a:chOff x="874895" y="1947167"/>
            <a:chExt cx="8359154" cy="9987659"/>
          </a:xfrm>
        </p:grpSpPr>
        <p:sp>
          <p:nvSpPr>
            <p:cNvPr id="70" name="正方形/長方形 69"/>
            <p:cNvSpPr/>
            <p:nvPr/>
          </p:nvSpPr>
          <p:spPr>
            <a:xfrm>
              <a:off x="4141629" y="6008812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4858386" y="44952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富里市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2544103" y="34529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白井市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1100357" y="510417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浦安市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2390309" y="88725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君津市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4432556" y="49690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八街市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4634072" y="861318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いすみ市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5341938" y="261105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神崎町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4243396" y="6357938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大網白里町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5376864" y="429712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芝山町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5160963" y="77360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一宮町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4957982" y="73453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長生村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3486151" y="471338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四街道市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2794908" y="404187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八千代市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4199248" y="96934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勝浦市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2087608" y="3034507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柏市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7418183" y="4149984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旭市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1992427" y="467538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習志野市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5014338" y="57802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東金市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2105140" y="726301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袖ヶ浦市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1486129" y="1078169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南房総市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5453063" y="52133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山武市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4964407" y="94490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御宿町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968631" y="1003290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鋸南町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3705613" y="900041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大多喜町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3971030" y="76908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長南町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3787995" y="70089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長柄町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5205413" y="695523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白子町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4460816" y="792956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睦沢町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5833632" y="477802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横芝光町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7578944" y="336807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東庄町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5797144" y="391100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多古町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4316738" y="414176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酒々井町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1353918" y="91713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富津市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4909345" y="333170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成田市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101303" y="70573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市原市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1253551" y="28000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流山市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4038457" y="2936082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栄町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2653153" y="101251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鴨川市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1950483" y="379298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鎌ヶ谷市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2602276" y="280441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我孫子市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4483411" y="695523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茂原市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3517652" y="347440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印西市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6543895" y="45069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匝瑳市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6454995" y="298839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香取市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5519755" y="6237765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九十九里町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3669471" y="42921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佐倉市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1079305" y="194716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野田市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1484532" y="350585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松戸市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1562101" y="772804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木更津市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874895" y="116270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館山市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2149915" y="426164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船橋市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1436906" y="43162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市川市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3214908" y="52905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千葉市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8491538" y="41382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銚子市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34975" y="639763"/>
            <a:ext cx="8956675" cy="11791950"/>
            <a:chOff x="434975" y="639763"/>
            <a:chExt cx="8956675" cy="11791950"/>
          </a:xfrm>
        </p:grpSpPr>
        <p:grpSp>
          <p:nvGrpSpPr>
            <p:cNvPr id="15691" name="Group 331"/>
            <p:cNvGrpSpPr>
              <a:grpSpLocks/>
            </p:cNvGrpSpPr>
            <p:nvPr/>
          </p:nvGrpSpPr>
          <p:grpSpPr bwMode="auto">
            <a:xfrm>
              <a:off x="434975" y="639763"/>
              <a:ext cx="8956675" cy="11791950"/>
              <a:chOff x="274" y="403"/>
              <a:chExt cx="5642" cy="7428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1607" y="3833"/>
                <a:ext cx="1220" cy="1956"/>
              </a:xfrm>
              <a:custGeom>
                <a:avLst/>
                <a:gdLst>
                  <a:gd name="T0" fmla="*/ 595 w 1219"/>
                  <a:gd name="T1" fmla="*/ 1956 h 1956"/>
                  <a:gd name="T2" fmla="*/ 538 w 1219"/>
                  <a:gd name="T3" fmla="*/ 1899 h 1956"/>
                  <a:gd name="T4" fmla="*/ 538 w 1219"/>
                  <a:gd name="T5" fmla="*/ 1672 h 1956"/>
                  <a:gd name="T6" fmla="*/ 510 w 1219"/>
                  <a:gd name="T7" fmla="*/ 1530 h 1956"/>
                  <a:gd name="T8" fmla="*/ 538 w 1219"/>
                  <a:gd name="T9" fmla="*/ 1474 h 1956"/>
                  <a:gd name="T10" fmla="*/ 425 w 1219"/>
                  <a:gd name="T11" fmla="*/ 1445 h 1956"/>
                  <a:gd name="T12" fmla="*/ 538 w 1219"/>
                  <a:gd name="T13" fmla="*/ 1389 h 1956"/>
                  <a:gd name="T14" fmla="*/ 510 w 1219"/>
                  <a:gd name="T15" fmla="*/ 1190 h 1956"/>
                  <a:gd name="T16" fmla="*/ 453 w 1219"/>
                  <a:gd name="T17" fmla="*/ 1048 h 1956"/>
                  <a:gd name="T18" fmla="*/ 368 w 1219"/>
                  <a:gd name="T19" fmla="*/ 1048 h 1956"/>
                  <a:gd name="T20" fmla="*/ 368 w 1219"/>
                  <a:gd name="T21" fmla="*/ 963 h 1956"/>
                  <a:gd name="T22" fmla="*/ 396 w 1219"/>
                  <a:gd name="T23" fmla="*/ 793 h 1956"/>
                  <a:gd name="T24" fmla="*/ 198 w 1219"/>
                  <a:gd name="T25" fmla="*/ 793 h 1956"/>
                  <a:gd name="T26" fmla="*/ 141 w 1219"/>
                  <a:gd name="T27" fmla="*/ 680 h 1956"/>
                  <a:gd name="T28" fmla="*/ 0 w 1219"/>
                  <a:gd name="T29" fmla="*/ 396 h 1956"/>
                  <a:gd name="T30" fmla="*/ 85 w 1219"/>
                  <a:gd name="T31" fmla="*/ 368 h 1956"/>
                  <a:gd name="T32" fmla="*/ 85 w 1219"/>
                  <a:gd name="T33" fmla="*/ 255 h 1956"/>
                  <a:gd name="T34" fmla="*/ 170 w 1219"/>
                  <a:gd name="T35" fmla="*/ 255 h 1956"/>
                  <a:gd name="T36" fmla="*/ 170 w 1219"/>
                  <a:gd name="T37" fmla="*/ 113 h 1956"/>
                  <a:gd name="T38" fmla="*/ 226 w 1219"/>
                  <a:gd name="T39" fmla="*/ 141 h 1956"/>
                  <a:gd name="T40" fmla="*/ 198 w 1219"/>
                  <a:gd name="T41" fmla="*/ 56 h 1956"/>
                  <a:gd name="T42" fmla="*/ 283 w 1219"/>
                  <a:gd name="T43" fmla="*/ 28 h 1956"/>
                  <a:gd name="T44" fmla="*/ 396 w 1219"/>
                  <a:gd name="T45" fmla="*/ 113 h 1956"/>
                  <a:gd name="T46" fmla="*/ 368 w 1219"/>
                  <a:gd name="T47" fmla="*/ 0 h 1956"/>
                  <a:gd name="T48" fmla="*/ 510 w 1219"/>
                  <a:gd name="T49" fmla="*/ 28 h 1956"/>
                  <a:gd name="T50" fmla="*/ 595 w 1219"/>
                  <a:gd name="T51" fmla="*/ 56 h 1956"/>
                  <a:gd name="T52" fmla="*/ 737 w 1219"/>
                  <a:gd name="T53" fmla="*/ 85 h 1956"/>
                  <a:gd name="T54" fmla="*/ 878 w 1219"/>
                  <a:gd name="T55" fmla="*/ 113 h 1956"/>
                  <a:gd name="T56" fmla="*/ 963 w 1219"/>
                  <a:gd name="T57" fmla="*/ 56 h 1956"/>
                  <a:gd name="T58" fmla="*/ 1077 w 1219"/>
                  <a:gd name="T59" fmla="*/ 141 h 1956"/>
                  <a:gd name="T60" fmla="*/ 1077 w 1219"/>
                  <a:gd name="T61" fmla="*/ 226 h 1956"/>
                  <a:gd name="T62" fmla="*/ 1105 w 1219"/>
                  <a:gd name="T63" fmla="*/ 311 h 1956"/>
                  <a:gd name="T64" fmla="*/ 1219 w 1219"/>
                  <a:gd name="T65" fmla="*/ 311 h 1956"/>
                  <a:gd name="T66" fmla="*/ 1162 w 1219"/>
                  <a:gd name="T67" fmla="*/ 453 h 1956"/>
                  <a:gd name="T68" fmla="*/ 1048 w 1219"/>
                  <a:gd name="T69" fmla="*/ 425 h 1956"/>
                  <a:gd name="T70" fmla="*/ 963 w 1219"/>
                  <a:gd name="T71" fmla="*/ 481 h 1956"/>
                  <a:gd name="T72" fmla="*/ 878 w 1219"/>
                  <a:gd name="T73" fmla="*/ 481 h 1956"/>
                  <a:gd name="T74" fmla="*/ 822 w 1219"/>
                  <a:gd name="T75" fmla="*/ 510 h 1956"/>
                  <a:gd name="T76" fmla="*/ 878 w 1219"/>
                  <a:gd name="T77" fmla="*/ 652 h 1956"/>
                  <a:gd name="T78" fmla="*/ 878 w 1219"/>
                  <a:gd name="T79" fmla="*/ 708 h 1956"/>
                  <a:gd name="T80" fmla="*/ 878 w 1219"/>
                  <a:gd name="T81" fmla="*/ 907 h 1956"/>
                  <a:gd name="T82" fmla="*/ 935 w 1219"/>
                  <a:gd name="T83" fmla="*/ 992 h 1956"/>
                  <a:gd name="T84" fmla="*/ 992 w 1219"/>
                  <a:gd name="T85" fmla="*/ 1077 h 1956"/>
                  <a:gd name="T86" fmla="*/ 907 w 1219"/>
                  <a:gd name="T87" fmla="*/ 1134 h 1956"/>
                  <a:gd name="T88" fmla="*/ 963 w 1219"/>
                  <a:gd name="T89" fmla="*/ 1190 h 1956"/>
                  <a:gd name="T90" fmla="*/ 992 w 1219"/>
                  <a:gd name="T91" fmla="*/ 1275 h 1956"/>
                  <a:gd name="T92" fmla="*/ 1020 w 1219"/>
                  <a:gd name="T93" fmla="*/ 1360 h 1956"/>
                  <a:gd name="T94" fmla="*/ 1048 w 1219"/>
                  <a:gd name="T95" fmla="*/ 1474 h 1956"/>
                  <a:gd name="T96" fmla="*/ 1048 w 1219"/>
                  <a:gd name="T97" fmla="*/ 1530 h 1956"/>
                  <a:gd name="T98" fmla="*/ 935 w 1219"/>
                  <a:gd name="T99" fmla="*/ 1502 h 1956"/>
                  <a:gd name="T100" fmla="*/ 963 w 1219"/>
                  <a:gd name="T101" fmla="*/ 1587 h 1956"/>
                  <a:gd name="T102" fmla="*/ 850 w 1219"/>
                  <a:gd name="T103" fmla="*/ 1701 h 1956"/>
                  <a:gd name="T104" fmla="*/ 822 w 1219"/>
                  <a:gd name="T105" fmla="*/ 1842 h 1956"/>
                  <a:gd name="T106" fmla="*/ 680 w 1219"/>
                  <a:gd name="T107" fmla="*/ 1871 h 1956"/>
                  <a:gd name="T108" fmla="*/ 652 w 1219"/>
                  <a:gd name="T109" fmla="*/ 1956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19" h="1956">
                    <a:moveTo>
                      <a:pt x="652" y="1956"/>
                    </a:moveTo>
                    <a:lnTo>
                      <a:pt x="595" y="1956"/>
                    </a:lnTo>
                    <a:lnTo>
                      <a:pt x="595" y="1899"/>
                    </a:lnTo>
                    <a:lnTo>
                      <a:pt x="538" y="1899"/>
                    </a:lnTo>
                    <a:lnTo>
                      <a:pt x="538" y="1786"/>
                    </a:lnTo>
                    <a:lnTo>
                      <a:pt x="538" y="1672"/>
                    </a:lnTo>
                    <a:lnTo>
                      <a:pt x="481" y="1587"/>
                    </a:lnTo>
                    <a:lnTo>
                      <a:pt x="510" y="1530"/>
                    </a:lnTo>
                    <a:lnTo>
                      <a:pt x="567" y="1502"/>
                    </a:lnTo>
                    <a:lnTo>
                      <a:pt x="538" y="1474"/>
                    </a:lnTo>
                    <a:lnTo>
                      <a:pt x="453" y="1474"/>
                    </a:lnTo>
                    <a:lnTo>
                      <a:pt x="425" y="1445"/>
                    </a:lnTo>
                    <a:lnTo>
                      <a:pt x="453" y="1417"/>
                    </a:lnTo>
                    <a:lnTo>
                      <a:pt x="538" y="1389"/>
                    </a:lnTo>
                    <a:lnTo>
                      <a:pt x="567" y="1275"/>
                    </a:lnTo>
                    <a:lnTo>
                      <a:pt x="510" y="1190"/>
                    </a:lnTo>
                    <a:lnTo>
                      <a:pt x="510" y="1134"/>
                    </a:lnTo>
                    <a:lnTo>
                      <a:pt x="453" y="1048"/>
                    </a:lnTo>
                    <a:lnTo>
                      <a:pt x="425" y="1077"/>
                    </a:lnTo>
                    <a:lnTo>
                      <a:pt x="368" y="1048"/>
                    </a:lnTo>
                    <a:lnTo>
                      <a:pt x="396" y="992"/>
                    </a:lnTo>
                    <a:lnTo>
                      <a:pt x="368" y="963"/>
                    </a:lnTo>
                    <a:lnTo>
                      <a:pt x="396" y="907"/>
                    </a:lnTo>
                    <a:lnTo>
                      <a:pt x="396" y="793"/>
                    </a:lnTo>
                    <a:lnTo>
                      <a:pt x="340" y="737"/>
                    </a:lnTo>
                    <a:lnTo>
                      <a:pt x="198" y="793"/>
                    </a:lnTo>
                    <a:lnTo>
                      <a:pt x="113" y="793"/>
                    </a:lnTo>
                    <a:lnTo>
                      <a:pt x="141" y="680"/>
                    </a:lnTo>
                    <a:lnTo>
                      <a:pt x="56" y="538"/>
                    </a:lnTo>
                    <a:lnTo>
                      <a:pt x="0" y="396"/>
                    </a:lnTo>
                    <a:lnTo>
                      <a:pt x="28" y="340"/>
                    </a:lnTo>
                    <a:lnTo>
                      <a:pt x="85" y="368"/>
                    </a:lnTo>
                    <a:lnTo>
                      <a:pt x="56" y="311"/>
                    </a:lnTo>
                    <a:lnTo>
                      <a:pt x="85" y="255"/>
                    </a:lnTo>
                    <a:lnTo>
                      <a:pt x="141" y="283"/>
                    </a:lnTo>
                    <a:lnTo>
                      <a:pt x="170" y="255"/>
                    </a:lnTo>
                    <a:lnTo>
                      <a:pt x="141" y="226"/>
                    </a:lnTo>
                    <a:lnTo>
                      <a:pt x="170" y="113"/>
                    </a:lnTo>
                    <a:lnTo>
                      <a:pt x="226" y="170"/>
                    </a:lnTo>
                    <a:lnTo>
                      <a:pt x="226" y="141"/>
                    </a:lnTo>
                    <a:lnTo>
                      <a:pt x="198" y="85"/>
                    </a:lnTo>
                    <a:lnTo>
                      <a:pt x="198" y="56"/>
                    </a:lnTo>
                    <a:lnTo>
                      <a:pt x="311" y="113"/>
                    </a:lnTo>
                    <a:lnTo>
                      <a:pt x="283" y="28"/>
                    </a:lnTo>
                    <a:lnTo>
                      <a:pt x="311" y="0"/>
                    </a:lnTo>
                    <a:lnTo>
                      <a:pt x="396" y="113"/>
                    </a:lnTo>
                    <a:lnTo>
                      <a:pt x="425" y="85"/>
                    </a:lnTo>
                    <a:lnTo>
                      <a:pt x="368" y="0"/>
                    </a:lnTo>
                    <a:lnTo>
                      <a:pt x="425" y="0"/>
                    </a:lnTo>
                    <a:lnTo>
                      <a:pt x="510" y="28"/>
                    </a:lnTo>
                    <a:lnTo>
                      <a:pt x="538" y="0"/>
                    </a:lnTo>
                    <a:lnTo>
                      <a:pt x="595" y="56"/>
                    </a:lnTo>
                    <a:lnTo>
                      <a:pt x="623" y="0"/>
                    </a:lnTo>
                    <a:lnTo>
                      <a:pt x="737" y="85"/>
                    </a:lnTo>
                    <a:lnTo>
                      <a:pt x="793" y="113"/>
                    </a:lnTo>
                    <a:lnTo>
                      <a:pt x="878" y="113"/>
                    </a:lnTo>
                    <a:lnTo>
                      <a:pt x="907" y="56"/>
                    </a:lnTo>
                    <a:lnTo>
                      <a:pt x="963" y="56"/>
                    </a:lnTo>
                    <a:lnTo>
                      <a:pt x="1077" y="56"/>
                    </a:lnTo>
                    <a:lnTo>
                      <a:pt x="1077" y="141"/>
                    </a:lnTo>
                    <a:lnTo>
                      <a:pt x="1048" y="170"/>
                    </a:lnTo>
                    <a:lnTo>
                      <a:pt x="1077" y="226"/>
                    </a:lnTo>
                    <a:lnTo>
                      <a:pt x="1077" y="255"/>
                    </a:lnTo>
                    <a:lnTo>
                      <a:pt x="1105" y="311"/>
                    </a:lnTo>
                    <a:lnTo>
                      <a:pt x="1134" y="311"/>
                    </a:lnTo>
                    <a:lnTo>
                      <a:pt x="1219" y="311"/>
                    </a:lnTo>
                    <a:lnTo>
                      <a:pt x="1219" y="340"/>
                    </a:lnTo>
                    <a:lnTo>
                      <a:pt x="1162" y="453"/>
                    </a:lnTo>
                    <a:lnTo>
                      <a:pt x="1105" y="453"/>
                    </a:lnTo>
                    <a:lnTo>
                      <a:pt x="1048" y="425"/>
                    </a:lnTo>
                    <a:lnTo>
                      <a:pt x="963" y="425"/>
                    </a:lnTo>
                    <a:lnTo>
                      <a:pt x="963" y="481"/>
                    </a:lnTo>
                    <a:lnTo>
                      <a:pt x="935" y="510"/>
                    </a:lnTo>
                    <a:lnTo>
                      <a:pt x="878" y="481"/>
                    </a:lnTo>
                    <a:lnTo>
                      <a:pt x="878" y="538"/>
                    </a:lnTo>
                    <a:lnTo>
                      <a:pt x="822" y="510"/>
                    </a:lnTo>
                    <a:lnTo>
                      <a:pt x="793" y="595"/>
                    </a:lnTo>
                    <a:lnTo>
                      <a:pt x="878" y="652"/>
                    </a:lnTo>
                    <a:lnTo>
                      <a:pt x="850" y="680"/>
                    </a:lnTo>
                    <a:lnTo>
                      <a:pt x="878" y="708"/>
                    </a:lnTo>
                    <a:lnTo>
                      <a:pt x="793" y="737"/>
                    </a:lnTo>
                    <a:lnTo>
                      <a:pt x="878" y="907"/>
                    </a:lnTo>
                    <a:lnTo>
                      <a:pt x="878" y="935"/>
                    </a:lnTo>
                    <a:lnTo>
                      <a:pt x="935" y="992"/>
                    </a:lnTo>
                    <a:lnTo>
                      <a:pt x="935" y="1048"/>
                    </a:lnTo>
                    <a:lnTo>
                      <a:pt x="992" y="1077"/>
                    </a:lnTo>
                    <a:lnTo>
                      <a:pt x="935" y="1077"/>
                    </a:lnTo>
                    <a:lnTo>
                      <a:pt x="907" y="1134"/>
                    </a:lnTo>
                    <a:lnTo>
                      <a:pt x="992" y="1162"/>
                    </a:lnTo>
                    <a:lnTo>
                      <a:pt x="963" y="1190"/>
                    </a:lnTo>
                    <a:lnTo>
                      <a:pt x="992" y="1219"/>
                    </a:lnTo>
                    <a:lnTo>
                      <a:pt x="992" y="1275"/>
                    </a:lnTo>
                    <a:lnTo>
                      <a:pt x="1020" y="1304"/>
                    </a:lnTo>
                    <a:lnTo>
                      <a:pt x="1020" y="1360"/>
                    </a:lnTo>
                    <a:lnTo>
                      <a:pt x="1048" y="1417"/>
                    </a:lnTo>
                    <a:lnTo>
                      <a:pt x="1048" y="1474"/>
                    </a:lnTo>
                    <a:lnTo>
                      <a:pt x="1105" y="1530"/>
                    </a:lnTo>
                    <a:lnTo>
                      <a:pt x="1048" y="1530"/>
                    </a:lnTo>
                    <a:lnTo>
                      <a:pt x="992" y="1559"/>
                    </a:lnTo>
                    <a:lnTo>
                      <a:pt x="935" y="1502"/>
                    </a:lnTo>
                    <a:lnTo>
                      <a:pt x="935" y="1559"/>
                    </a:lnTo>
                    <a:lnTo>
                      <a:pt x="963" y="1587"/>
                    </a:lnTo>
                    <a:lnTo>
                      <a:pt x="963" y="1615"/>
                    </a:lnTo>
                    <a:lnTo>
                      <a:pt x="850" y="1701"/>
                    </a:lnTo>
                    <a:lnTo>
                      <a:pt x="822" y="1757"/>
                    </a:lnTo>
                    <a:lnTo>
                      <a:pt x="822" y="1842"/>
                    </a:lnTo>
                    <a:lnTo>
                      <a:pt x="737" y="1842"/>
                    </a:lnTo>
                    <a:lnTo>
                      <a:pt x="680" y="1871"/>
                    </a:lnTo>
                    <a:lnTo>
                      <a:pt x="680" y="1927"/>
                    </a:lnTo>
                    <a:lnTo>
                      <a:pt x="652" y="19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728" y="4939"/>
                <a:ext cx="1616" cy="1361"/>
              </a:xfrm>
              <a:custGeom>
                <a:avLst/>
                <a:gdLst>
                  <a:gd name="T0" fmla="*/ 1531 w 1616"/>
                  <a:gd name="T1" fmla="*/ 851 h 1361"/>
                  <a:gd name="T2" fmla="*/ 1531 w 1616"/>
                  <a:gd name="T3" fmla="*/ 964 h 1361"/>
                  <a:gd name="T4" fmla="*/ 1587 w 1616"/>
                  <a:gd name="T5" fmla="*/ 1077 h 1361"/>
                  <a:gd name="T6" fmla="*/ 1616 w 1616"/>
                  <a:gd name="T7" fmla="*/ 1191 h 1361"/>
                  <a:gd name="T8" fmla="*/ 1502 w 1616"/>
                  <a:gd name="T9" fmla="*/ 1134 h 1361"/>
                  <a:gd name="T10" fmla="*/ 1389 w 1616"/>
                  <a:gd name="T11" fmla="*/ 1191 h 1361"/>
                  <a:gd name="T12" fmla="*/ 1275 w 1616"/>
                  <a:gd name="T13" fmla="*/ 1276 h 1361"/>
                  <a:gd name="T14" fmla="*/ 1077 w 1616"/>
                  <a:gd name="T15" fmla="*/ 1304 h 1361"/>
                  <a:gd name="T16" fmla="*/ 964 w 1616"/>
                  <a:gd name="T17" fmla="*/ 1304 h 1361"/>
                  <a:gd name="T18" fmla="*/ 765 w 1616"/>
                  <a:gd name="T19" fmla="*/ 1333 h 1361"/>
                  <a:gd name="T20" fmla="*/ 793 w 1616"/>
                  <a:gd name="T21" fmla="*/ 1106 h 1361"/>
                  <a:gd name="T22" fmla="*/ 708 w 1616"/>
                  <a:gd name="T23" fmla="*/ 936 h 1361"/>
                  <a:gd name="T24" fmla="*/ 708 w 1616"/>
                  <a:gd name="T25" fmla="*/ 794 h 1361"/>
                  <a:gd name="T26" fmla="*/ 567 w 1616"/>
                  <a:gd name="T27" fmla="*/ 822 h 1361"/>
                  <a:gd name="T28" fmla="*/ 595 w 1616"/>
                  <a:gd name="T29" fmla="*/ 737 h 1361"/>
                  <a:gd name="T30" fmla="*/ 453 w 1616"/>
                  <a:gd name="T31" fmla="*/ 652 h 1361"/>
                  <a:gd name="T32" fmla="*/ 340 w 1616"/>
                  <a:gd name="T33" fmla="*/ 510 h 1361"/>
                  <a:gd name="T34" fmla="*/ 255 w 1616"/>
                  <a:gd name="T35" fmla="*/ 425 h 1361"/>
                  <a:gd name="T36" fmla="*/ 170 w 1616"/>
                  <a:gd name="T37" fmla="*/ 284 h 1361"/>
                  <a:gd name="T38" fmla="*/ 113 w 1616"/>
                  <a:gd name="T39" fmla="*/ 142 h 1361"/>
                  <a:gd name="T40" fmla="*/ 28 w 1616"/>
                  <a:gd name="T41" fmla="*/ 0 h 1361"/>
                  <a:gd name="T42" fmla="*/ 255 w 1616"/>
                  <a:gd name="T43" fmla="*/ 85 h 1361"/>
                  <a:gd name="T44" fmla="*/ 340 w 1616"/>
                  <a:gd name="T45" fmla="*/ 227 h 1361"/>
                  <a:gd name="T46" fmla="*/ 510 w 1616"/>
                  <a:gd name="T47" fmla="*/ 227 h 1361"/>
                  <a:gd name="T48" fmla="*/ 623 w 1616"/>
                  <a:gd name="T49" fmla="*/ 255 h 1361"/>
                  <a:gd name="T50" fmla="*/ 765 w 1616"/>
                  <a:gd name="T51" fmla="*/ 340 h 1361"/>
                  <a:gd name="T52" fmla="*/ 879 w 1616"/>
                  <a:gd name="T53" fmla="*/ 397 h 1361"/>
                  <a:gd name="T54" fmla="*/ 964 w 1616"/>
                  <a:gd name="T55" fmla="*/ 255 h 1361"/>
                  <a:gd name="T56" fmla="*/ 1049 w 1616"/>
                  <a:gd name="T57" fmla="*/ 170 h 1361"/>
                  <a:gd name="T58" fmla="*/ 1162 w 1616"/>
                  <a:gd name="T59" fmla="*/ 170 h 1361"/>
                  <a:gd name="T60" fmla="*/ 1275 w 1616"/>
                  <a:gd name="T61" fmla="*/ 255 h 1361"/>
                  <a:gd name="T62" fmla="*/ 1332 w 1616"/>
                  <a:gd name="T63" fmla="*/ 284 h 1361"/>
                  <a:gd name="T64" fmla="*/ 1304 w 1616"/>
                  <a:gd name="T65" fmla="*/ 340 h 1361"/>
                  <a:gd name="T66" fmla="*/ 1417 w 1616"/>
                  <a:gd name="T67" fmla="*/ 369 h 1361"/>
                  <a:gd name="T68" fmla="*/ 1389 w 1616"/>
                  <a:gd name="T69" fmla="*/ 425 h 1361"/>
                  <a:gd name="T70" fmla="*/ 1417 w 1616"/>
                  <a:gd name="T71" fmla="*/ 567 h 1361"/>
                  <a:gd name="T72" fmla="*/ 1474 w 1616"/>
                  <a:gd name="T73" fmla="*/ 79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16" h="1361">
                    <a:moveTo>
                      <a:pt x="1474" y="851"/>
                    </a:moveTo>
                    <a:lnTo>
                      <a:pt x="1531" y="851"/>
                    </a:lnTo>
                    <a:lnTo>
                      <a:pt x="1502" y="907"/>
                    </a:lnTo>
                    <a:lnTo>
                      <a:pt x="1531" y="964"/>
                    </a:lnTo>
                    <a:lnTo>
                      <a:pt x="1587" y="1021"/>
                    </a:lnTo>
                    <a:lnTo>
                      <a:pt x="1587" y="1077"/>
                    </a:lnTo>
                    <a:lnTo>
                      <a:pt x="1616" y="1134"/>
                    </a:lnTo>
                    <a:lnTo>
                      <a:pt x="1616" y="1191"/>
                    </a:lnTo>
                    <a:lnTo>
                      <a:pt x="1587" y="1191"/>
                    </a:lnTo>
                    <a:lnTo>
                      <a:pt x="1502" y="1134"/>
                    </a:lnTo>
                    <a:lnTo>
                      <a:pt x="1417" y="1134"/>
                    </a:lnTo>
                    <a:lnTo>
                      <a:pt x="1389" y="1191"/>
                    </a:lnTo>
                    <a:lnTo>
                      <a:pt x="1332" y="1191"/>
                    </a:lnTo>
                    <a:lnTo>
                      <a:pt x="1275" y="1276"/>
                    </a:lnTo>
                    <a:lnTo>
                      <a:pt x="1162" y="1219"/>
                    </a:lnTo>
                    <a:lnTo>
                      <a:pt x="1077" y="1304"/>
                    </a:lnTo>
                    <a:lnTo>
                      <a:pt x="992" y="1333"/>
                    </a:lnTo>
                    <a:lnTo>
                      <a:pt x="964" y="1304"/>
                    </a:lnTo>
                    <a:lnTo>
                      <a:pt x="907" y="1361"/>
                    </a:lnTo>
                    <a:lnTo>
                      <a:pt x="765" y="1333"/>
                    </a:lnTo>
                    <a:lnTo>
                      <a:pt x="793" y="1248"/>
                    </a:lnTo>
                    <a:lnTo>
                      <a:pt x="793" y="1106"/>
                    </a:lnTo>
                    <a:lnTo>
                      <a:pt x="737" y="1021"/>
                    </a:lnTo>
                    <a:lnTo>
                      <a:pt x="708" y="936"/>
                    </a:lnTo>
                    <a:lnTo>
                      <a:pt x="708" y="879"/>
                    </a:lnTo>
                    <a:lnTo>
                      <a:pt x="708" y="794"/>
                    </a:lnTo>
                    <a:lnTo>
                      <a:pt x="652" y="822"/>
                    </a:lnTo>
                    <a:lnTo>
                      <a:pt x="567" y="822"/>
                    </a:lnTo>
                    <a:lnTo>
                      <a:pt x="538" y="766"/>
                    </a:lnTo>
                    <a:lnTo>
                      <a:pt x="595" y="737"/>
                    </a:lnTo>
                    <a:lnTo>
                      <a:pt x="567" y="709"/>
                    </a:lnTo>
                    <a:lnTo>
                      <a:pt x="453" y="652"/>
                    </a:lnTo>
                    <a:lnTo>
                      <a:pt x="397" y="624"/>
                    </a:lnTo>
                    <a:lnTo>
                      <a:pt x="340" y="510"/>
                    </a:lnTo>
                    <a:lnTo>
                      <a:pt x="283" y="454"/>
                    </a:lnTo>
                    <a:lnTo>
                      <a:pt x="255" y="425"/>
                    </a:lnTo>
                    <a:lnTo>
                      <a:pt x="226" y="312"/>
                    </a:lnTo>
                    <a:lnTo>
                      <a:pt x="170" y="284"/>
                    </a:lnTo>
                    <a:lnTo>
                      <a:pt x="85" y="142"/>
                    </a:lnTo>
                    <a:lnTo>
                      <a:pt x="113" y="142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70" y="57"/>
                    </a:lnTo>
                    <a:lnTo>
                      <a:pt x="255" y="85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67" y="255"/>
                    </a:lnTo>
                    <a:lnTo>
                      <a:pt x="623" y="255"/>
                    </a:lnTo>
                    <a:lnTo>
                      <a:pt x="680" y="369"/>
                    </a:lnTo>
                    <a:lnTo>
                      <a:pt x="765" y="340"/>
                    </a:lnTo>
                    <a:lnTo>
                      <a:pt x="822" y="284"/>
                    </a:lnTo>
                    <a:lnTo>
                      <a:pt x="879" y="397"/>
                    </a:lnTo>
                    <a:lnTo>
                      <a:pt x="907" y="255"/>
                    </a:lnTo>
                    <a:lnTo>
                      <a:pt x="964" y="255"/>
                    </a:lnTo>
                    <a:lnTo>
                      <a:pt x="1020" y="227"/>
                    </a:lnTo>
                    <a:lnTo>
                      <a:pt x="1049" y="170"/>
                    </a:lnTo>
                    <a:lnTo>
                      <a:pt x="1077" y="114"/>
                    </a:lnTo>
                    <a:lnTo>
                      <a:pt x="1162" y="170"/>
                    </a:lnTo>
                    <a:lnTo>
                      <a:pt x="1247" y="170"/>
                    </a:lnTo>
                    <a:lnTo>
                      <a:pt x="1275" y="255"/>
                    </a:lnTo>
                    <a:lnTo>
                      <a:pt x="1247" y="284"/>
                    </a:lnTo>
                    <a:lnTo>
                      <a:pt x="1332" y="284"/>
                    </a:lnTo>
                    <a:lnTo>
                      <a:pt x="1332" y="312"/>
                    </a:lnTo>
                    <a:lnTo>
                      <a:pt x="1304" y="340"/>
                    </a:lnTo>
                    <a:lnTo>
                      <a:pt x="1332" y="369"/>
                    </a:lnTo>
                    <a:lnTo>
                      <a:pt x="1417" y="369"/>
                    </a:lnTo>
                    <a:lnTo>
                      <a:pt x="1446" y="397"/>
                    </a:lnTo>
                    <a:lnTo>
                      <a:pt x="1389" y="425"/>
                    </a:lnTo>
                    <a:lnTo>
                      <a:pt x="1360" y="482"/>
                    </a:lnTo>
                    <a:lnTo>
                      <a:pt x="1417" y="567"/>
                    </a:lnTo>
                    <a:lnTo>
                      <a:pt x="1417" y="794"/>
                    </a:lnTo>
                    <a:lnTo>
                      <a:pt x="1474" y="794"/>
                    </a:lnTo>
                    <a:lnTo>
                      <a:pt x="1474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473" y="5024"/>
                <a:ext cx="1048" cy="1361"/>
              </a:xfrm>
              <a:custGeom>
                <a:avLst/>
                <a:gdLst>
                  <a:gd name="T0" fmla="*/ 1020 w 1048"/>
                  <a:gd name="T1" fmla="*/ 1248 h 1361"/>
                  <a:gd name="T2" fmla="*/ 1048 w 1048"/>
                  <a:gd name="T3" fmla="*/ 1163 h 1361"/>
                  <a:gd name="T4" fmla="*/ 1048 w 1048"/>
                  <a:gd name="T5" fmla="*/ 1021 h 1361"/>
                  <a:gd name="T6" fmla="*/ 992 w 1048"/>
                  <a:gd name="T7" fmla="*/ 936 h 1361"/>
                  <a:gd name="T8" fmla="*/ 963 w 1048"/>
                  <a:gd name="T9" fmla="*/ 851 h 1361"/>
                  <a:gd name="T10" fmla="*/ 963 w 1048"/>
                  <a:gd name="T11" fmla="*/ 709 h 1361"/>
                  <a:gd name="T12" fmla="*/ 907 w 1048"/>
                  <a:gd name="T13" fmla="*/ 737 h 1361"/>
                  <a:gd name="T14" fmla="*/ 822 w 1048"/>
                  <a:gd name="T15" fmla="*/ 737 h 1361"/>
                  <a:gd name="T16" fmla="*/ 793 w 1048"/>
                  <a:gd name="T17" fmla="*/ 681 h 1361"/>
                  <a:gd name="T18" fmla="*/ 850 w 1048"/>
                  <a:gd name="T19" fmla="*/ 652 h 1361"/>
                  <a:gd name="T20" fmla="*/ 822 w 1048"/>
                  <a:gd name="T21" fmla="*/ 624 h 1361"/>
                  <a:gd name="T22" fmla="*/ 652 w 1048"/>
                  <a:gd name="T23" fmla="*/ 539 h 1361"/>
                  <a:gd name="T24" fmla="*/ 595 w 1048"/>
                  <a:gd name="T25" fmla="*/ 425 h 1361"/>
                  <a:gd name="T26" fmla="*/ 510 w 1048"/>
                  <a:gd name="T27" fmla="*/ 340 h 1361"/>
                  <a:gd name="T28" fmla="*/ 481 w 1048"/>
                  <a:gd name="T29" fmla="*/ 227 h 1361"/>
                  <a:gd name="T30" fmla="*/ 425 w 1048"/>
                  <a:gd name="T31" fmla="*/ 199 h 1361"/>
                  <a:gd name="T32" fmla="*/ 340 w 1048"/>
                  <a:gd name="T33" fmla="*/ 57 h 1361"/>
                  <a:gd name="T34" fmla="*/ 283 w 1048"/>
                  <a:gd name="T35" fmla="*/ 85 h 1361"/>
                  <a:gd name="T36" fmla="*/ 255 w 1048"/>
                  <a:gd name="T37" fmla="*/ 0 h 1361"/>
                  <a:gd name="T38" fmla="*/ 170 w 1048"/>
                  <a:gd name="T39" fmla="*/ 85 h 1361"/>
                  <a:gd name="T40" fmla="*/ 198 w 1048"/>
                  <a:gd name="T41" fmla="*/ 142 h 1361"/>
                  <a:gd name="T42" fmla="*/ 255 w 1048"/>
                  <a:gd name="T43" fmla="*/ 142 h 1361"/>
                  <a:gd name="T44" fmla="*/ 198 w 1048"/>
                  <a:gd name="T45" fmla="*/ 199 h 1361"/>
                  <a:gd name="T46" fmla="*/ 141 w 1048"/>
                  <a:gd name="T47" fmla="*/ 199 h 1361"/>
                  <a:gd name="T48" fmla="*/ 113 w 1048"/>
                  <a:gd name="T49" fmla="*/ 227 h 1361"/>
                  <a:gd name="T50" fmla="*/ 170 w 1048"/>
                  <a:gd name="T51" fmla="*/ 255 h 1361"/>
                  <a:gd name="T52" fmla="*/ 85 w 1048"/>
                  <a:gd name="T53" fmla="*/ 284 h 1361"/>
                  <a:gd name="T54" fmla="*/ 0 w 1048"/>
                  <a:gd name="T55" fmla="*/ 284 h 1361"/>
                  <a:gd name="T56" fmla="*/ 0 w 1048"/>
                  <a:gd name="T57" fmla="*/ 312 h 1361"/>
                  <a:gd name="T58" fmla="*/ 226 w 1048"/>
                  <a:gd name="T59" fmla="*/ 369 h 1361"/>
                  <a:gd name="T60" fmla="*/ 340 w 1048"/>
                  <a:gd name="T61" fmla="*/ 454 h 1361"/>
                  <a:gd name="T62" fmla="*/ 340 w 1048"/>
                  <a:gd name="T63" fmla="*/ 511 h 1361"/>
                  <a:gd name="T64" fmla="*/ 255 w 1048"/>
                  <a:gd name="T65" fmla="*/ 511 h 1361"/>
                  <a:gd name="T66" fmla="*/ 340 w 1048"/>
                  <a:gd name="T67" fmla="*/ 596 h 1361"/>
                  <a:gd name="T68" fmla="*/ 396 w 1048"/>
                  <a:gd name="T69" fmla="*/ 709 h 1361"/>
                  <a:gd name="T70" fmla="*/ 396 w 1048"/>
                  <a:gd name="T71" fmla="*/ 851 h 1361"/>
                  <a:gd name="T72" fmla="*/ 226 w 1048"/>
                  <a:gd name="T73" fmla="*/ 964 h 1361"/>
                  <a:gd name="T74" fmla="*/ 170 w 1048"/>
                  <a:gd name="T75" fmla="*/ 1021 h 1361"/>
                  <a:gd name="T76" fmla="*/ 141 w 1048"/>
                  <a:gd name="T77" fmla="*/ 1163 h 1361"/>
                  <a:gd name="T78" fmla="*/ 170 w 1048"/>
                  <a:gd name="T79" fmla="*/ 1191 h 1361"/>
                  <a:gd name="T80" fmla="*/ 141 w 1048"/>
                  <a:gd name="T81" fmla="*/ 1248 h 1361"/>
                  <a:gd name="T82" fmla="*/ 340 w 1048"/>
                  <a:gd name="T83" fmla="*/ 1191 h 1361"/>
                  <a:gd name="T84" fmla="*/ 453 w 1048"/>
                  <a:gd name="T85" fmla="*/ 1248 h 1361"/>
                  <a:gd name="T86" fmla="*/ 510 w 1048"/>
                  <a:gd name="T87" fmla="*/ 1219 h 1361"/>
                  <a:gd name="T88" fmla="*/ 595 w 1048"/>
                  <a:gd name="T89" fmla="*/ 1304 h 1361"/>
                  <a:gd name="T90" fmla="*/ 623 w 1048"/>
                  <a:gd name="T91" fmla="*/ 1361 h 1361"/>
                  <a:gd name="T92" fmla="*/ 737 w 1048"/>
                  <a:gd name="T93" fmla="*/ 1361 h 1361"/>
                  <a:gd name="T94" fmla="*/ 737 w 1048"/>
                  <a:gd name="T95" fmla="*/ 1304 h 1361"/>
                  <a:gd name="T96" fmla="*/ 765 w 1048"/>
                  <a:gd name="T97" fmla="*/ 1304 h 1361"/>
                  <a:gd name="T98" fmla="*/ 793 w 1048"/>
                  <a:gd name="T99" fmla="*/ 1276 h 1361"/>
                  <a:gd name="T100" fmla="*/ 850 w 1048"/>
                  <a:gd name="T101" fmla="*/ 1304 h 1361"/>
                  <a:gd name="T102" fmla="*/ 878 w 1048"/>
                  <a:gd name="T103" fmla="*/ 1276 h 1361"/>
                  <a:gd name="T104" fmla="*/ 935 w 1048"/>
                  <a:gd name="T105" fmla="*/ 1276 h 1361"/>
                  <a:gd name="T106" fmla="*/ 1020 w 1048"/>
                  <a:gd name="T107" fmla="*/ 1248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48" h="1361">
                    <a:moveTo>
                      <a:pt x="1020" y="1248"/>
                    </a:moveTo>
                    <a:lnTo>
                      <a:pt x="1048" y="1163"/>
                    </a:lnTo>
                    <a:lnTo>
                      <a:pt x="1048" y="1021"/>
                    </a:lnTo>
                    <a:lnTo>
                      <a:pt x="992" y="936"/>
                    </a:lnTo>
                    <a:lnTo>
                      <a:pt x="963" y="851"/>
                    </a:lnTo>
                    <a:lnTo>
                      <a:pt x="963" y="709"/>
                    </a:lnTo>
                    <a:lnTo>
                      <a:pt x="907" y="737"/>
                    </a:lnTo>
                    <a:lnTo>
                      <a:pt x="822" y="737"/>
                    </a:lnTo>
                    <a:lnTo>
                      <a:pt x="793" y="681"/>
                    </a:lnTo>
                    <a:lnTo>
                      <a:pt x="850" y="652"/>
                    </a:lnTo>
                    <a:lnTo>
                      <a:pt x="822" y="624"/>
                    </a:lnTo>
                    <a:lnTo>
                      <a:pt x="652" y="539"/>
                    </a:lnTo>
                    <a:lnTo>
                      <a:pt x="595" y="425"/>
                    </a:lnTo>
                    <a:lnTo>
                      <a:pt x="510" y="340"/>
                    </a:lnTo>
                    <a:lnTo>
                      <a:pt x="481" y="227"/>
                    </a:lnTo>
                    <a:lnTo>
                      <a:pt x="425" y="199"/>
                    </a:lnTo>
                    <a:lnTo>
                      <a:pt x="340" y="57"/>
                    </a:lnTo>
                    <a:lnTo>
                      <a:pt x="283" y="85"/>
                    </a:lnTo>
                    <a:lnTo>
                      <a:pt x="255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255" y="142"/>
                    </a:lnTo>
                    <a:lnTo>
                      <a:pt x="198" y="199"/>
                    </a:lnTo>
                    <a:lnTo>
                      <a:pt x="141" y="199"/>
                    </a:lnTo>
                    <a:lnTo>
                      <a:pt x="113" y="227"/>
                    </a:lnTo>
                    <a:lnTo>
                      <a:pt x="170" y="255"/>
                    </a:lnTo>
                    <a:lnTo>
                      <a:pt x="85" y="284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226" y="369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255" y="511"/>
                    </a:lnTo>
                    <a:lnTo>
                      <a:pt x="340" y="596"/>
                    </a:lnTo>
                    <a:lnTo>
                      <a:pt x="396" y="709"/>
                    </a:lnTo>
                    <a:lnTo>
                      <a:pt x="396" y="851"/>
                    </a:lnTo>
                    <a:lnTo>
                      <a:pt x="226" y="964"/>
                    </a:lnTo>
                    <a:lnTo>
                      <a:pt x="170" y="1021"/>
                    </a:lnTo>
                    <a:lnTo>
                      <a:pt x="141" y="1163"/>
                    </a:lnTo>
                    <a:lnTo>
                      <a:pt x="170" y="1191"/>
                    </a:lnTo>
                    <a:lnTo>
                      <a:pt x="141" y="1248"/>
                    </a:lnTo>
                    <a:lnTo>
                      <a:pt x="340" y="1191"/>
                    </a:lnTo>
                    <a:lnTo>
                      <a:pt x="453" y="1248"/>
                    </a:lnTo>
                    <a:lnTo>
                      <a:pt x="510" y="1219"/>
                    </a:lnTo>
                    <a:lnTo>
                      <a:pt x="595" y="1304"/>
                    </a:lnTo>
                    <a:lnTo>
                      <a:pt x="623" y="1361"/>
                    </a:lnTo>
                    <a:lnTo>
                      <a:pt x="737" y="1361"/>
                    </a:lnTo>
                    <a:lnTo>
                      <a:pt x="737" y="1304"/>
                    </a:lnTo>
                    <a:lnTo>
                      <a:pt x="765" y="1304"/>
                    </a:lnTo>
                    <a:lnTo>
                      <a:pt x="793" y="1276"/>
                    </a:lnTo>
                    <a:lnTo>
                      <a:pt x="850" y="1304"/>
                    </a:lnTo>
                    <a:lnTo>
                      <a:pt x="878" y="1276"/>
                    </a:lnTo>
                    <a:lnTo>
                      <a:pt x="935" y="1276"/>
                    </a:lnTo>
                    <a:lnTo>
                      <a:pt x="1020" y="124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614" y="6215"/>
                <a:ext cx="596" cy="425"/>
              </a:xfrm>
              <a:custGeom>
                <a:avLst/>
                <a:gdLst>
                  <a:gd name="T0" fmla="*/ 0 w 596"/>
                  <a:gd name="T1" fmla="*/ 57 h 425"/>
                  <a:gd name="T2" fmla="*/ 199 w 596"/>
                  <a:gd name="T3" fmla="*/ 0 h 425"/>
                  <a:gd name="T4" fmla="*/ 312 w 596"/>
                  <a:gd name="T5" fmla="*/ 57 h 425"/>
                  <a:gd name="T6" fmla="*/ 369 w 596"/>
                  <a:gd name="T7" fmla="*/ 28 h 425"/>
                  <a:gd name="T8" fmla="*/ 454 w 596"/>
                  <a:gd name="T9" fmla="*/ 113 h 425"/>
                  <a:gd name="T10" fmla="*/ 482 w 596"/>
                  <a:gd name="T11" fmla="*/ 170 h 425"/>
                  <a:gd name="T12" fmla="*/ 596 w 596"/>
                  <a:gd name="T13" fmla="*/ 170 h 425"/>
                  <a:gd name="T14" fmla="*/ 567 w 596"/>
                  <a:gd name="T15" fmla="*/ 227 h 425"/>
                  <a:gd name="T16" fmla="*/ 539 w 596"/>
                  <a:gd name="T17" fmla="*/ 340 h 425"/>
                  <a:gd name="T18" fmla="*/ 482 w 596"/>
                  <a:gd name="T19" fmla="*/ 312 h 425"/>
                  <a:gd name="T20" fmla="*/ 369 w 596"/>
                  <a:gd name="T21" fmla="*/ 340 h 425"/>
                  <a:gd name="T22" fmla="*/ 255 w 596"/>
                  <a:gd name="T23" fmla="*/ 340 h 425"/>
                  <a:gd name="T24" fmla="*/ 114 w 596"/>
                  <a:gd name="T25" fmla="*/ 425 h 425"/>
                  <a:gd name="T26" fmla="*/ 29 w 596"/>
                  <a:gd name="T27" fmla="*/ 368 h 425"/>
                  <a:gd name="T28" fmla="*/ 29 w 596"/>
                  <a:gd name="T29" fmla="*/ 312 h 425"/>
                  <a:gd name="T30" fmla="*/ 85 w 596"/>
                  <a:gd name="T31" fmla="*/ 255 h 425"/>
                  <a:gd name="T32" fmla="*/ 85 w 596"/>
                  <a:gd name="T33" fmla="*/ 170 h 425"/>
                  <a:gd name="T34" fmla="*/ 57 w 596"/>
                  <a:gd name="T35" fmla="*/ 113 h 425"/>
                  <a:gd name="T36" fmla="*/ 0 w 596"/>
                  <a:gd name="T37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6" h="425">
                    <a:moveTo>
                      <a:pt x="0" y="57"/>
                    </a:moveTo>
                    <a:lnTo>
                      <a:pt x="199" y="0"/>
                    </a:lnTo>
                    <a:lnTo>
                      <a:pt x="312" y="57"/>
                    </a:lnTo>
                    <a:lnTo>
                      <a:pt x="369" y="28"/>
                    </a:lnTo>
                    <a:lnTo>
                      <a:pt x="454" y="113"/>
                    </a:lnTo>
                    <a:lnTo>
                      <a:pt x="482" y="170"/>
                    </a:lnTo>
                    <a:lnTo>
                      <a:pt x="596" y="170"/>
                    </a:lnTo>
                    <a:lnTo>
                      <a:pt x="567" y="227"/>
                    </a:lnTo>
                    <a:lnTo>
                      <a:pt x="539" y="340"/>
                    </a:lnTo>
                    <a:lnTo>
                      <a:pt x="482" y="312"/>
                    </a:lnTo>
                    <a:lnTo>
                      <a:pt x="369" y="340"/>
                    </a:lnTo>
                    <a:lnTo>
                      <a:pt x="255" y="340"/>
                    </a:lnTo>
                    <a:lnTo>
                      <a:pt x="114" y="425"/>
                    </a:lnTo>
                    <a:lnTo>
                      <a:pt x="29" y="368"/>
                    </a:lnTo>
                    <a:lnTo>
                      <a:pt x="29" y="312"/>
                    </a:lnTo>
                    <a:lnTo>
                      <a:pt x="85" y="255"/>
                    </a:lnTo>
                    <a:lnTo>
                      <a:pt x="85" y="170"/>
                    </a:lnTo>
                    <a:lnTo>
                      <a:pt x="57" y="113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558" y="6442"/>
                <a:ext cx="1162" cy="1389"/>
              </a:xfrm>
              <a:custGeom>
                <a:avLst/>
                <a:gdLst>
                  <a:gd name="T0" fmla="*/ 680 w 1162"/>
                  <a:gd name="T1" fmla="*/ 56 h 1389"/>
                  <a:gd name="T2" fmla="*/ 765 w 1162"/>
                  <a:gd name="T3" fmla="*/ 113 h 1389"/>
                  <a:gd name="T4" fmla="*/ 850 w 1162"/>
                  <a:gd name="T5" fmla="*/ 113 h 1389"/>
                  <a:gd name="T6" fmla="*/ 963 w 1162"/>
                  <a:gd name="T7" fmla="*/ 85 h 1389"/>
                  <a:gd name="T8" fmla="*/ 963 w 1162"/>
                  <a:gd name="T9" fmla="*/ 170 h 1389"/>
                  <a:gd name="T10" fmla="*/ 1049 w 1162"/>
                  <a:gd name="T11" fmla="*/ 227 h 1389"/>
                  <a:gd name="T12" fmla="*/ 1077 w 1162"/>
                  <a:gd name="T13" fmla="*/ 283 h 1389"/>
                  <a:gd name="T14" fmla="*/ 1105 w 1162"/>
                  <a:gd name="T15" fmla="*/ 397 h 1389"/>
                  <a:gd name="T16" fmla="*/ 1134 w 1162"/>
                  <a:gd name="T17" fmla="*/ 453 h 1389"/>
                  <a:gd name="T18" fmla="*/ 1049 w 1162"/>
                  <a:gd name="T19" fmla="*/ 595 h 1389"/>
                  <a:gd name="T20" fmla="*/ 850 w 1162"/>
                  <a:gd name="T21" fmla="*/ 794 h 1389"/>
                  <a:gd name="T22" fmla="*/ 793 w 1162"/>
                  <a:gd name="T23" fmla="*/ 935 h 1389"/>
                  <a:gd name="T24" fmla="*/ 793 w 1162"/>
                  <a:gd name="T25" fmla="*/ 1105 h 1389"/>
                  <a:gd name="T26" fmla="*/ 652 w 1162"/>
                  <a:gd name="T27" fmla="*/ 1332 h 1389"/>
                  <a:gd name="T28" fmla="*/ 340 w 1162"/>
                  <a:gd name="T29" fmla="*/ 1389 h 1389"/>
                  <a:gd name="T30" fmla="*/ 198 w 1162"/>
                  <a:gd name="T31" fmla="*/ 1389 h 1389"/>
                  <a:gd name="T32" fmla="*/ 255 w 1162"/>
                  <a:gd name="T33" fmla="*/ 1304 h 1389"/>
                  <a:gd name="T34" fmla="*/ 311 w 1162"/>
                  <a:gd name="T35" fmla="*/ 1275 h 1389"/>
                  <a:gd name="T36" fmla="*/ 396 w 1162"/>
                  <a:gd name="T37" fmla="*/ 1219 h 1389"/>
                  <a:gd name="T38" fmla="*/ 453 w 1162"/>
                  <a:gd name="T39" fmla="*/ 1247 h 1389"/>
                  <a:gd name="T40" fmla="*/ 623 w 1162"/>
                  <a:gd name="T41" fmla="*/ 1134 h 1389"/>
                  <a:gd name="T42" fmla="*/ 482 w 1162"/>
                  <a:gd name="T43" fmla="*/ 1020 h 1389"/>
                  <a:gd name="T44" fmla="*/ 623 w 1162"/>
                  <a:gd name="T45" fmla="*/ 907 h 1389"/>
                  <a:gd name="T46" fmla="*/ 680 w 1162"/>
                  <a:gd name="T47" fmla="*/ 765 h 1389"/>
                  <a:gd name="T48" fmla="*/ 652 w 1162"/>
                  <a:gd name="T49" fmla="*/ 680 h 1389"/>
                  <a:gd name="T50" fmla="*/ 623 w 1162"/>
                  <a:gd name="T51" fmla="*/ 623 h 1389"/>
                  <a:gd name="T52" fmla="*/ 510 w 1162"/>
                  <a:gd name="T53" fmla="*/ 708 h 1389"/>
                  <a:gd name="T54" fmla="*/ 396 w 1162"/>
                  <a:gd name="T55" fmla="*/ 737 h 1389"/>
                  <a:gd name="T56" fmla="*/ 368 w 1162"/>
                  <a:gd name="T57" fmla="*/ 652 h 1389"/>
                  <a:gd name="T58" fmla="*/ 396 w 1162"/>
                  <a:gd name="T59" fmla="*/ 453 h 1389"/>
                  <a:gd name="T60" fmla="*/ 141 w 1162"/>
                  <a:gd name="T61" fmla="*/ 595 h 1389"/>
                  <a:gd name="T62" fmla="*/ 0 w 1162"/>
                  <a:gd name="T63" fmla="*/ 567 h 1389"/>
                  <a:gd name="T64" fmla="*/ 85 w 1162"/>
                  <a:gd name="T65" fmla="*/ 567 h 1389"/>
                  <a:gd name="T66" fmla="*/ 141 w 1162"/>
                  <a:gd name="T67" fmla="*/ 482 h 1389"/>
                  <a:gd name="T68" fmla="*/ 85 w 1162"/>
                  <a:gd name="T69" fmla="*/ 340 h 1389"/>
                  <a:gd name="T70" fmla="*/ 170 w 1162"/>
                  <a:gd name="T71" fmla="*/ 198 h 1389"/>
                  <a:gd name="T72" fmla="*/ 425 w 1162"/>
                  <a:gd name="T73" fmla="*/ 113 h 1389"/>
                  <a:gd name="T74" fmla="*/ 595 w 1162"/>
                  <a:gd name="T75" fmla="*/ 113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2" h="1389">
                    <a:moveTo>
                      <a:pt x="623" y="0"/>
                    </a:moveTo>
                    <a:lnTo>
                      <a:pt x="680" y="56"/>
                    </a:lnTo>
                    <a:lnTo>
                      <a:pt x="708" y="28"/>
                    </a:lnTo>
                    <a:lnTo>
                      <a:pt x="765" y="113"/>
                    </a:lnTo>
                    <a:lnTo>
                      <a:pt x="822" y="85"/>
                    </a:lnTo>
                    <a:lnTo>
                      <a:pt x="850" y="113"/>
                    </a:lnTo>
                    <a:lnTo>
                      <a:pt x="878" y="85"/>
                    </a:lnTo>
                    <a:lnTo>
                      <a:pt x="963" y="85"/>
                    </a:lnTo>
                    <a:lnTo>
                      <a:pt x="935" y="141"/>
                    </a:lnTo>
                    <a:lnTo>
                      <a:pt x="963" y="170"/>
                    </a:lnTo>
                    <a:lnTo>
                      <a:pt x="963" y="227"/>
                    </a:lnTo>
                    <a:lnTo>
                      <a:pt x="1049" y="227"/>
                    </a:lnTo>
                    <a:lnTo>
                      <a:pt x="1077" y="255"/>
                    </a:lnTo>
                    <a:lnTo>
                      <a:pt x="1077" y="283"/>
                    </a:lnTo>
                    <a:lnTo>
                      <a:pt x="1134" y="340"/>
                    </a:lnTo>
                    <a:lnTo>
                      <a:pt x="1105" y="397"/>
                    </a:lnTo>
                    <a:lnTo>
                      <a:pt x="1162" y="397"/>
                    </a:lnTo>
                    <a:lnTo>
                      <a:pt x="1134" y="453"/>
                    </a:lnTo>
                    <a:lnTo>
                      <a:pt x="1162" y="482"/>
                    </a:lnTo>
                    <a:lnTo>
                      <a:pt x="1049" y="595"/>
                    </a:lnTo>
                    <a:lnTo>
                      <a:pt x="992" y="595"/>
                    </a:lnTo>
                    <a:lnTo>
                      <a:pt x="850" y="794"/>
                    </a:lnTo>
                    <a:lnTo>
                      <a:pt x="850" y="907"/>
                    </a:lnTo>
                    <a:lnTo>
                      <a:pt x="793" y="935"/>
                    </a:lnTo>
                    <a:lnTo>
                      <a:pt x="793" y="1020"/>
                    </a:lnTo>
                    <a:lnTo>
                      <a:pt x="793" y="1105"/>
                    </a:lnTo>
                    <a:lnTo>
                      <a:pt x="765" y="1219"/>
                    </a:lnTo>
                    <a:lnTo>
                      <a:pt x="652" y="1332"/>
                    </a:lnTo>
                    <a:lnTo>
                      <a:pt x="482" y="1389"/>
                    </a:lnTo>
                    <a:lnTo>
                      <a:pt x="340" y="1389"/>
                    </a:lnTo>
                    <a:lnTo>
                      <a:pt x="311" y="1360"/>
                    </a:lnTo>
                    <a:lnTo>
                      <a:pt x="198" y="1389"/>
                    </a:lnTo>
                    <a:lnTo>
                      <a:pt x="85" y="1332"/>
                    </a:lnTo>
                    <a:lnTo>
                      <a:pt x="255" y="1304"/>
                    </a:lnTo>
                    <a:lnTo>
                      <a:pt x="255" y="1275"/>
                    </a:lnTo>
                    <a:lnTo>
                      <a:pt x="311" y="1275"/>
                    </a:lnTo>
                    <a:lnTo>
                      <a:pt x="396" y="1275"/>
                    </a:lnTo>
                    <a:lnTo>
                      <a:pt x="396" y="1219"/>
                    </a:lnTo>
                    <a:lnTo>
                      <a:pt x="453" y="1190"/>
                    </a:lnTo>
                    <a:lnTo>
                      <a:pt x="453" y="1247"/>
                    </a:lnTo>
                    <a:lnTo>
                      <a:pt x="567" y="1247"/>
                    </a:lnTo>
                    <a:lnTo>
                      <a:pt x="623" y="1134"/>
                    </a:lnTo>
                    <a:lnTo>
                      <a:pt x="538" y="1134"/>
                    </a:lnTo>
                    <a:lnTo>
                      <a:pt x="482" y="1020"/>
                    </a:lnTo>
                    <a:lnTo>
                      <a:pt x="538" y="907"/>
                    </a:lnTo>
                    <a:lnTo>
                      <a:pt x="623" y="907"/>
                    </a:lnTo>
                    <a:lnTo>
                      <a:pt x="623" y="822"/>
                    </a:lnTo>
                    <a:lnTo>
                      <a:pt x="680" y="765"/>
                    </a:lnTo>
                    <a:lnTo>
                      <a:pt x="652" y="708"/>
                    </a:lnTo>
                    <a:lnTo>
                      <a:pt x="652" y="680"/>
                    </a:lnTo>
                    <a:lnTo>
                      <a:pt x="652" y="652"/>
                    </a:lnTo>
                    <a:lnTo>
                      <a:pt x="623" y="623"/>
                    </a:lnTo>
                    <a:lnTo>
                      <a:pt x="567" y="708"/>
                    </a:lnTo>
                    <a:lnTo>
                      <a:pt x="510" y="708"/>
                    </a:lnTo>
                    <a:lnTo>
                      <a:pt x="510" y="765"/>
                    </a:lnTo>
                    <a:lnTo>
                      <a:pt x="396" y="737"/>
                    </a:lnTo>
                    <a:lnTo>
                      <a:pt x="453" y="680"/>
                    </a:lnTo>
                    <a:lnTo>
                      <a:pt x="368" y="652"/>
                    </a:lnTo>
                    <a:lnTo>
                      <a:pt x="396" y="567"/>
                    </a:lnTo>
                    <a:lnTo>
                      <a:pt x="396" y="453"/>
                    </a:lnTo>
                    <a:lnTo>
                      <a:pt x="311" y="567"/>
                    </a:lnTo>
                    <a:lnTo>
                      <a:pt x="141" y="595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28" y="510"/>
                    </a:lnTo>
                    <a:lnTo>
                      <a:pt x="85" y="567"/>
                    </a:lnTo>
                    <a:lnTo>
                      <a:pt x="113" y="538"/>
                    </a:lnTo>
                    <a:lnTo>
                      <a:pt x="141" y="482"/>
                    </a:lnTo>
                    <a:lnTo>
                      <a:pt x="85" y="453"/>
                    </a:lnTo>
                    <a:lnTo>
                      <a:pt x="85" y="340"/>
                    </a:lnTo>
                    <a:lnTo>
                      <a:pt x="170" y="283"/>
                    </a:lnTo>
                    <a:lnTo>
                      <a:pt x="170" y="198"/>
                    </a:lnTo>
                    <a:lnTo>
                      <a:pt x="311" y="113"/>
                    </a:lnTo>
                    <a:lnTo>
                      <a:pt x="425" y="113"/>
                    </a:lnTo>
                    <a:lnTo>
                      <a:pt x="538" y="85"/>
                    </a:lnTo>
                    <a:lnTo>
                      <a:pt x="595" y="113"/>
                    </a:lnTo>
                    <a:lnTo>
                      <a:pt x="62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274" y="6895"/>
                <a:ext cx="964" cy="879"/>
              </a:xfrm>
              <a:custGeom>
                <a:avLst/>
                <a:gdLst>
                  <a:gd name="T0" fmla="*/ 369 w 964"/>
                  <a:gd name="T1" fmla="*/ 879 h 879"/>
                  <a:gd name="T2" fmla="*/ 539 w 964"/>
                  <a:gd name="T3" fmla="*/ 851 h 879"/>
                  <a:gd name="T4" fmla="*/ 539 w 964"/>
                  <a:gd name="T5" fmla="*/ 822 h 879"/>
                  <a:gd name="T6" fmla="*/ 680 w 964"/>
                  <a:gd name="T7" fmla="*/ 822 h 879"/>
                  <a:gd name="T8" fmla="*/ 680 w 964"/>
                  <a:gd name="T9" fmla="*/ 766 h 879"/>
                  <a:gd name="T10" fmla="*/ 737 w 964"/>
                  <a:gd name="T11" fmla="*/ 737 h 879"/>
                  <a:gd name="T12" fmla="*/ 737 w 964"/>
                  <a:gd name="T13" fmla="*/ 794 h 879"/>
                  <a:gd name="T14" fmla="*/ 851 w 964"/>
                  <a:gd name="T15" fmla="*/ 794 h 879"/>
                  <a:gd name="T16" fmla="*/ 907 w 964"/>
                  <a:gd name="T17" fmla="*/ 681 h 879"/>
                  <a:gd name="T18" fmla="*/ 822 w 964"/>
                  <a:gd name="T19" fmla="*/ 681 h 879"/>
                  <a:gd name="T20" fmla="*/ 766 w 964"/>
                  <a:gd name="T21" fmla="*/ 567 h 879"/>
                  <a:gd name="T22" fmla="*/ 822 w 964"/>
                  <a:gd name="T23" fmla="*/ 454 h 879"/>
                  <a:gd name="T24" fmla="*/ 907 w 964"/>
                  <a:gd name="T25" fmla="*/ 454 h 879"/>
                  <a:gd name="T26" fmla="*/ 907 w 964"/>
                  <a:gd name="T27" fmla="*/ 369 h 879"/>
                  <a:gd name="T28" fmla="*/ 964 w 964"/>
                  <a:gd name="T29" fmla="*/ 312 h 879"/>
                  <a:gd name="T30" fmla="*/ 936 w 964"/>
                  <a:gd name="T31" fmla="*/ 255 h 879"/>
                  <a:gd name="T32" fmla="*/ 936 w 964"/>
                  <a:gd name="T33" fmla="*/ 199 h 879"/>
                  <a:gd name="T34" fmla="*/ 907 w 964"/>
                  <a:gd name="T35" fmla="*/ 170 h 879"/>
                  <a:gd name="T36" fmla="*/ 851 w 964"/>
                  <a:gd name="T37" fmla="*/ 255 h 879"/>
                  <a:gd name="T38" fmla="*/ 794 w 964"/>
                  <a:gd name="T39" fmla="*/ 255 h 879"/>
                  <a:gd name="T40" fmla="*/ 794 w 964"/>
                  <a:gd name="T41" fmla="*/ 312 h 879"/>
                  <a:gd name="T42" fmla="*/ 680 w 964"/>
                  <a:gd name="T43" fmla="*/ 284 h 879"/>
                  <a:gd name="T44" fmla="*/ 737 w 964"/>
                  <a:gd name="T45" fmla="*/ 227 h 879"/>
                  <a:gd name="T46" fmla="*/ 652 w 964"/>
                  <a:gd name="T47" fmla="*/ 199 h 879"/>
                  <a:gd name="T48" fmla="*/ 680 w 964"/>
                  <a:gd name="T49" fmla="*/ 114 h 879"/>
                  <a:gd name="T50" fmla="*/ 680 w 964"/>
                  <a:gd name="T51" fmla="*/ 0 h 879"/>
                  <a:gd name="T52" fmla="*/ 595 w 964"/>
                  <a:gd name="T53" fmla="*/ 114 h 879"/>
                  <a:gd name="T54" fmla="*/ 425 w 964"/>
                  <a:gd name="T55" fmla="*/ 142 h 879"/>
                  <a:gd name="T56" fmla="*/ 454 w 964"/>
                  <a:gd name="T57" fmla="*/ 199 h 879"/>
                  <a:gd name="T58" fmla="*/ 510 w 964"/>
                  <a:gd name="T59" fmla="*/ 199 h 879"/>
                  <a:gd name="T60" fmla="*/ 539 w 964"/>
                  <a:gd name="T61" fmla="*/ 255 h 879"/>
                  <a:gd name="T62" fmla="*/ 539 w 964"/>
                  <a:gd name="T63" fmla="*/ 369 h 879"/>
                  <a:gd name="T64" fmla="*/ 510 w 964"/>
                  <a:gd name="T65" fmla="*/ 426 h 879"/>
                  <a:gd name="T66" fmla="*/ 482 w 964"/>
                  <a:gd name="T67" fmla="*/ 426 h 879"/>
                  <a:gd name="T68" fmla="*/ 482 w 964"/>
                  <a:gd name="T69" fmla="*/ 369 h 879"/>
                  <a:gd name="T70" fmla="*/ 397 w 964"/>
                  <a:gd name="T71" fmla="*/ 397 h 879"/>
                  <a:gd name="T72" fmla="*/ 369 w 964"/>
                  <a:gd name="T73" fmla="*/ 482 h 879"/>
                  <a:gd name="T74" fmla="*/ 312 w 964"/>
                  <a:gd name="T75" fmla="*/ 482 h 879"/>
                  <a:gd name="T76" fmla="*/ 199 w 964"/>
                  <a:gd name="T77" fmla="*/ 511 h 879"/>
                  <a:gd name="T78" fmla="*/ 170 w 964"/>
                  <a:gd name="T79" fmla="*/ 482 h 879"/>
                  <a:gd name="T80" fmla="*/ 113 w 964"/>
                  <a:gd name="T81" fmla="*/ 482 h 879"/>
                  <a:gd name="T82" fmla="*/ 57 w 964"/>
                  <a:gd name="T83" fmla="*/ 511 h 879"/>
                  <a:gd name="T84" fmla="*/ 28 w 964"/>
                  <a:gd name="T85" fmla="*/ 482 h 879"/>
                  <a:gd name="T86" fmla="*/ 0 w 964"/>
                  <a:gd name="T87" fmla="*/ 482 h 879"/>
                  <a:gd name="T88" fmla="*/ 28 w 964"/>
                  <a:gd name="T89" fmla="*/ 567 h 879"/>
                  <a:gd name="T90" fmla="*/ 113 w 964"/>
                  <a:gd name="T91" fmla="*/ 624 h 879"/>
                  <a:gd name="T92" fmla="*/ 170 w 964"/>
                  <a:gd name="T93" fmla="*/ 624 h 879"/>
                  <a:gd name="T94" fmla="*/ 312 w 964"/>
                  <a:gd name="T95" fmla="*/ 681 h 879"/>
                  <a:gd name="T96" fmla="*/ 397 w 964"/>
                  <a:gd name="T97" fmla="*/ 766 h 879"/>
                  <a:gd name="T98" fmla="*/ 369 w 964"/>
                  <a:gd name="T99" fmla="*/ 822 h 879"/>
                  <a:gd name="T100" fmla="*/ 369 w 964"/>
                  <a:gd name="T101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4" h="879">
                    <a:moveTo>
                      <a:pt x="369" y="879"/>
                    </a:moveTo>
                    <a:lnTo>
                      <a:pt x="539" y="851"/>
                    </a:lnTo>
                    <a:lnTo>
                      <a:pt x="539" y="822"/>
                    </a:lnTo>
                    <a:lnTo>
                      <a:pt x="680" y="822"/>
                    </a:lnTo>
                    <a:lnTo>
                      <a:pt x="680" y="766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851" y="794"/>
                    </a:lnTo>
                    <a:lnTo>
                      <a:pt x="907" y="681"/>
                    </a:lnTo>
                    <a:lnTo>
                      <a:pt x="822" y="681"/>
                    </a:lnTo>
                    <a:lnTo>
                      <a:pt x="766" y="567"/>
                    </a:lnTo>
                    <a:lnTo>
                      <a:pt x="822" y="454"/>
                    </a:lnTo>
                    <a:lnTo>
                      <a:pt x="907" y="454"/>
                    </a:lnTo>
                    <a:lnTo>
                      <a:pt x="907" y="369"/>
                    </a:lnTo>
                    <a:lnTo>
                      <a:pt x="964" y="312"/>
                    </a:lnTo>
                    <a:lnTo>
                      <a:pt x="936" y="255"/>
                    </a:lnTo>
                    <a:lnTo>
                      <a:pt x="936" y="199"/>
                    </a:lnTo>
                    <a:lnTo>
                      <a:pt x="907" y="170"/>
                    </a:lnTo>
                    <a:lnTo>
                      <a:pt x="851" y="255"/>
                    </a:lnTo>
                    <a:lnTo>
                      <a:pt x="794" y="255"/>
                    </a:lnTo>
                    <a:lnTo>
                      <a:pt x="794" y="312"/>
                    </a:lnTo>
                    <a:lnTo>
                      <a:pt x="680" y="284"/>
                    </a:lnTo>
                    <a:lnTo>
                      <a:pt x="737" y="227"/>
                    </a:lnTo>
                    <a:lnTo>
                      <a:pt x="652" y="199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595" y="114"/>
                    </a:lnTo>
                    <a:lnTo>
                      <a:pt x="425" y="142"/>
                    </a:lnTo>
                    <a:lnTo>
                      <a:pt x="454" y="199"/>
                    </a:lnTo>
                    <a:lnTo>
                      <a:pt x="510" y="199"/>
                    </a:lnTo>
                    <a:lnTo>
                      <a:pt x="539" y="255"/>
                    </a:lnTo>
                    <a:lnTo>
                      <a:pt x="539" y="369"/>
                    </a:lnTo>
                    <a:lnTo>
                      <a:pt x="510" y="426"/>
                    </a:lnTo>
                    <a:lnTo>
                      <a:pt x="482" y="426"/>
                    </a:lnTo>
                    <a:lnTo>
                      <a:pt x="482" y="369"/>
                    </a:lnTo>
                    <a:lnTo>
                      <a:pt x="397" y="397"/>
                    </a:lnTo>
                    <a:lnTo>
                      <a:pt x="369" y="482"/>
                    </a:lnTo>
                    <a:lnTo>
                      <a:pt x="312" y="482"/>
                    </a:lnTo>
                    <a:lnTo>
                      <a:pt x="199" y="511"/>
                    </a:lnTo>
                    <a:lnTo>
                      <a:pt x="170" y="482"/>
                    </a:lnTo>
                    <a:lnTo>
                      <a:pt x="113" y="482"/>
                    </a:lnTo>
                    <a:lnTo>
                      <a:pt x="57" y="511"/>
                    </a:lnTo>
                    <a:lnTo>
                      <a:pt x="28" y="482"/>
                    </a:lnTo>
                    <a:lnTo>
                      <a:pt x="0" y="482"/>
                    </a:lnTo>
                    <a:lnTo>
                      <a:pt x="28" y="56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312" y="681"/>
                    </a:lnTo>
                    <a:lnTo>
                      <a:pt x="397" y="766"/>
                    </a:lnTo>
                    <a:lnTo>
                      <a:pt x="369" y="822"/>
                    </a:lnTo>
                    <a:lnTo>
                      <a:pt x="369" y="87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1181" y="6073"/>
                <a:ext cx="1446" cy="851"/>
              </a:xfrm>
              <a:custGeom>
                <a:avLst/>
                <a:gdLst>
                  <a:gd name="T0" fmla="*/ 511 w 1446"/>
                  <a:gd name="T1" fmla="*/ 822 h 851"/>
                  <a:gd name="T2" fmla="*/ 482 w 1446"/>
                  <a:gd name="T3" fmla="*/ 766 h 851"/>
                  <a:gd name="T4" fmla="*/ 454 w 1446"/>
                  <a:gd name="T5" fmla="*/ 652 h 851"/>
                  <a:gd name="T6" fmla="*/ 426 w 1446"/>
                  <a:gd name="T7" fmla="*/ 596 h 851"/>
                  <a:gd name="T8" fmla="*/ 340 w 1446"/>
                  <a:gd name="T9" fmla="*/ 539 h 851"/>
                  <a:gd name="T10" fmla="*/ 340 w 1446"/>
                  <a:gd name="T11" fmla="*/ 454 h 851"/>
                  <a:gd name="T12" fmla="*/ 227 w 1446"/>
                  <a:gd name="T13" fmla="*/ 482 h 851"/>
                  <a:gd name="T14" fmla="*/ 142 w 1446"/>
                  <a:gd name="T15" fmla="*/ 482 h 851"/>
                  <a:gd name="T16" fmla="*/ 57 w 1446"/>
                  <a:gd name="T17" fmla="*/ 425 h 851"/>
                  <a:gd name="T18" fmla="*/ 29 w 1446"/>
                  <a:gd name="T19" fmla="*/ 312 h 851"/>
                  <a:gd name="T20" fmla="*/ 57 w 1446"/>
                  <a:gd name="T21" fmla="*/ 255 h 851"/>
                  <a:gd name="T22" fmla="*/ 142 w 1446"/>
                  <a:gd name="T23" fmla="*/ 255 h 851"/>
                  <a:gd name="T24" fmla="*/ 227 w 1446"/>
                  <a:gd name="T25" fmla="*/ 227 h 851"/>
                  <a:gd name="T26" fmla="*/ 454 w 1446"/>
                  <a:gd name="T27" fmla="*/ 227 h 851"/>
                  <a:gd name="T28" fmla="*/ 539 w 1446"/>
                  <a:gd name="T29" fmla="*/ 199 h 851"/>
                  <a:gd name="T30" fmla="*/ 709 w 1446"/>
                  <a:gd name="T31" fmla="*/ 85 h 851"/>
                  <a:gd name="T32" fmla="*/ 879 w 1446"/>
                  <a:gd name="T33" fmla="*/ 57 h 851"/>
                  <a:gd name="T34" fmla="*/ 964 w 1446"/>
                  <a:gd name="T35" fmla="*/ 0 h 851"/>
                  <a:gd name="T36" fmla="*/ 1134 w 1446"/>
                  <a:gd name="T37" fmla="*/ 57 h 851"/>
                  <a:gd name="T38" fmla="*/ 1191 w 1446"/>
                  <a:gd name="T39" fmla="*/ 85 h 851"/>
                  <a:gd name="T40" fmla="*/ 1248 w 1446"/>
                  <a:gd name="T41" fmla="*/ 142 h 851"/>
                  <a:gd name="T42" fmla="*/ 1304 w 1446"/>
                  <a:gd name="T43" fmla="*/ 114 h 851"/>
                  <a:gd name="T44" fmla="*/ 1389 w 1446"/>
                  <a:gd name="T45" fmla="*/ 170 h 851"/>
                  <a:gd name="T46" fmla="*/ 1446 w 1446"/>
                  <a:gd name="T47" fmla="*/ 227 h 851"/>
                  <a:gd name="T48" fmla="*/ 1446 w 1446"/>
                  <a:gd name="T49" fmla="*/ 312 h 851"/>
                  <a:gd name="T50" fmla="*/ 1446 w 1446"/>
                  <a:gd name="T51" fmla="*/ 369 h 851"/>
                  <a:gd name="T52" fmla="*/ 1418 w 1446"/>
                  <a:gd name="T53" fmla="*/ 482 h 851"/>
                  <a:gd name="T54" fmla="*/ 1333 w 1446"/>
                  <a:gd name="T55" fmla="*/ 510 h 851"/>
                  <a:gd name="T56" fmla="*/ 1361 w 1446"/>
                  <a:gd name="T57" fmla="*/ 397 h 851"/>
                  <a:gd name="T58" fmla="*/ 1276 w 1446"/>
                  <a:gd name="T59" fmla="*/ 454 h 851"/>
                  <a:gd name="T60" fmla="*/ 1219 w 1446"/>
                  <a:gd name="T61" fmla="*/ 454 h 851"/>
                  <a:gd name="T62" fmla="*/ 1106 w 1446"/>
                  <a:gd name="T63" fmla="*/ 454 h 851"/>
                  <a:gd name="T64" fmla="*/ 993 w 1446"/>
                  <a:gd name="T65" fmla="*/ 454 h 851"/>
                  <a:gd name="T66" fmla="*/ 907 w 1446"/>
                  <a:gd name="T67" fmla="*/ 482 h 851"/>
                  <a:gd name="T68" fmla="*/ 907 w 1446"/>
                  <a:gd name="T69" fmla="*/ 596 h 851"/>
                  <a:gd name="T70" fmla="*/ 851 w 1446"/>
                  <a:gd name="T71" fmla="*/ 709 h 851"/>
                  <a:gd name="T72" fmla="*/ 794 w 1446"/>
                  <a:gd name="T73" fmla="*/ 766 h 851"/>
                  <a:gd name="T74" fmla="*/ 709 w 1446"/>
                  <a:gd name="T75" fmla="*/ 851 h 851"/>
                  <a:gd name="T76" fmla="*/ 539 w 1446"/>
                  <a:gd name="T7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46" h="851">
                    <a:moveTo>
                      <a:pt x="539" y="851"/>
                    </a:moveTo>
                    <a:lnTo>
                      <a:pt x="511" y="822"/>
                    </a:lnTo>
                    <a:lnTo>
                      <a:pt x="539" y="766"/>
                    </a:lnTo>
                    <a:lnTo>
                      <a:pt x="482" y="766"/>
                    </a:lnTo>
                    <a:lnTo>
                      <a:pt x="511" y="709"/>
                    </a:lnTo>
                    <a:lnTo>
                      <a:pt x="454" y="652"/>
                    </a:lnTo>
                    <a:lnTo>
                      <a:pt x="454" y="624"/>
                    </a:lnTo>
                    <a:lnTo>
                      <a:pt x="426" y="596"/>
                    </a:lnTo>
                    <a:lnTo>
                      <a:pt x="340" y="596"/>
                    </a:lnTo>
                    <a:lnTo>
                      <a:pt x="340" y="539"/>
                    </a:lnTo>
                    <a:lnTo>
                      <a:pt x="312" y="510"/>
                    </a:lnTo>
                    <a:lnTo>
                      <a:pt x="340" y="454"/>
                    </a:lnTo>
                    <a:lnTo>
                      <a:pt x="255" y="454"/>
                    </a:lnTo>
                    <a:lnTo>
                      <a:pt x="227" y="482"/>
                    </a:lnTo>
                    <a:lnTo>
                      <a:pt x="199" y="454"/>
                    </a:lnTo>
                    <a:lnTo>
                      <a:pt x="142" y="482"/>
                    </a:lnTo>
                    <a:lnTo>
                      <a:pt x="85" y="397"/>
                    </a:lnTo>
                    <a:lnTo>
                      <a:pt x="57" y="425"/>
                    </a:lnTo>
                    <a:lnTo>
                      <a:pt x="0" y="369"/>
                    </a:lnTo>
                    <a:lnTo>
                      <a:pt x="29" y="312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312" y="199"/>
                    </a:lnTo>
                    <a:lnTo>
                      <a:pt x="454" y="227"/>
                    </a:lnTo>
                    <a:lnTo>
                      <a:pt x="511" y="170"/>
                    </a:lnTo>
                    <a:lnTo>
                      <a:pt x="539" y="199"/>
                    </a:lnTo>
                    <a:lnTo>
                      <a:pt x="624" y="170"/>
                    </a:lnTo>
                    <a:lnTo>
                      <a:pt x="709" y="85"/>
                    </a:lnTo>
                    <a:lnTo>
                      <a:pt x="822" y="142"/>
                    </a:lnTo>
                    <a:lnTo>
                      <a:pt x="879" y="57"/>
                    </a:lnTo>
                    <a:lnTo>
                      <a:pt x="936" y="57"/>
                    </a:lnTo>
                    <a:lnTo>
                      <a:pt x="964" y="0"/>
                    </a:lnTo>
                    <a:lnTo>
                      <a:pt x="1049" y="0"/>
                    </a:lnTo>
                    <a:lnTo>
                      <a:pt x="1134" y="57"/>
                    </a:lnTo>
                    <a:lnTo>
                      <a:pt x="1163" y="57"/>
                    </a:lnTo>
                    <a:lnTo>
                      <a:pt x="1191" y="85"/>
                    </a:lnTo>
                    <a:lnTo>
                      <a:pt x="1163" y="114"/>
                    </a:lnTo>
                    <a:lnTo>
                      <a:pt x="1248" y="142"/>
                    </a:lnTo>
                    <a:lnTo>
                      <a:pt x="1276" y="114"/>
                    </a:lnTo>
                    <a:lnTo>
                      <a:pt x="1304" y="114"/>
                    </a:lnTo>
                    <a:lnTo>
                      <a:pt x="1361" y="114"/>
                    </a:lnTo>
                    <a:lnTo>
                      <a:pt x="1389" y="170"/>
                    </a:lnTo>
                    <a:lnTo>
                      <a:pt x="1389" y="227"/>
                    </a:lnTo>
                    <a:lnTo>
                      <a:pt x="1446" y="227"/>
                    </a:lnTo>
                    <a:lnTo>
                      <a:pt x="1418" y="255"/>
                    </a:lnTo>
                    <a:lnTo>
                      <a:pt x="1446" y="312"/>
                    </a:lnTo>
                    <a:lnTo>
                      <a:pt x="1418" y="340"/>
                    </a:lnTo>
                    <a:lnTo>
                      <a:pt x="1446" y="369"/>
                    </a:lnTo>
                    <a:lnTo>
                      <a:pt x="1418" y="397"/>
                    </a:lnTo>
                    <a:lnTo>
                      <a:pt x="1418" y="482"/>
                    </a:lnTo>
                    <a:lnTo>
                      <a:pt x="1389" y="510"/>
                    </a:lnTo>
                    <a:lnTo>
                      <a:pt x="1333" y="510"/>
                    </a:lnTo>
                    <a:lnTo>
                      <a:pt x="1333" y="482"/>
                    </a:lnTo>
                    <a:lnTo>
                      <a:pt x="1361" y="397"/>
                    </a:lnTo>
                    <a:lnTo>
                      <a:pt x="1333" y="369"/>
                    </a:lnTo>
                    <a:lnTo>
                      <a:pt x="1276" y="454"/>
                    </a:lnTo>
                    <a:lnTo>
                      <a:pt x="1248" y="425"/>
                    </a:lnTo>
                    <a:lnTo>
                      <a:pt x="1219" y="454"/>
                    </a:lnTo>
                    <a:lnTo>
                      <a:pt x="1191" y="397"/>
                    </a:lnTo>
                    <a:lnTo>
                      <a:pt x="1106" y="454"/>
                    </a:lnTo>
                    <a:lnTo>
                      <a:pt x="1049" y="425"/>
                    </a:lnTo>
                    <a:lnTo>
                      <a:pt x="993" y="454"/>
                    </a:lnTo>
                    <a:lnTo>
                      <a:pt x="964" y="482"/>
                    </a:lnTo>
                    <a:lnTo>
                      <a:pt x="907" y="482"/>
                    </a:lnTo>
                    <a:lnTo>
                      <a:pt x="879" y="539"/>
                    </a:lnTo>
                    <a:lnTo>
                      <a:pt x="907" y="596"/>
                    </a:lnTo>
                    <a:lnTo>
                      <a:pt x="851" y="624"/>
                    </a:lnTo>
                    <a:lnTo>
                      <a:pt x="851" y="709"/>
                    </a:lnTo>
                    <a:lnTo>
                      <a:pt x="766" y="737"/>
                    </a:lnTo>
                    <a:lnTo>
                      <a:pt x="794" y="766"/>
                    </a:lnTo>
                    <a:lnTo>
                      <a:pt x="737" y="794"/>
                    </a:lnTo>
                    <a:lnTo>
                      <a:pt x="709" y="851"/>
                    </a:lnTo>
                    <a:lnTo>
                      <a:pt x="652" y="794"/>
                    </a:lnTo>
                    <a:lnTo>
                      <a:pt x="539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2485" y="5733"/>
                <a:ext cx="794" cy="822"/>
              </a:xfrm>
              <a:custGeom>
                <a:avLst/>
                <a:gdLst>
                  <a:gd name="T0" fmla="*/ 114 w 794"/>
                  <a:gd name="T1" fmla="*/ 822 h 822"/>
                  <a:gd name="T2" fmla="*/ 114 w 794"/>
                  <a:gd name="T3" fmla="*/ 737 h 822"/>
                  <a:gd name="T4" fmla="*/ 142 w 794"/>
                  <a:gd name="T5" fmla="*/ 709 h 822"/>
                  <a:gd name="T6" fmla="*/ 114 w 794"/>
                  <a:gd name="T7" fmla="*/ 680 h 822"/>
                  <a:gd name="T8" fmla="*/ 142 w 794"/>
                  <a:gd name="T9" fmla="*/ 652 h 822"/>
                  <a:gd name="T10" fmla="*/ 114 w 794"/>
                  <a:gd name="T11" fmla="*/ 595 h 822"/>
                  <a:gd name="T12" fmla="*/ 142 w 794"/>
                  <a:gd name="T13" fmla="*/ 567 h 822"/>
                  <a:gd name="T14" fmla="*/ 85 w 794"/>
                  <a:gd name="T15" fmla="*/ 567 h 822"/>
                  <a:gd name="T16" fmla="*/ 85 w 794"/>
                  <a:gd name="T17" fmla="*/ 510 h 822"/>
                  <a:gd name="T18" fmla="*/ 57 w 794"/>
                  <a:gd name="T19" fmla="*/ 454 h 822"/>
                  <a:gd name="T20" fmla="*/ 0 w 794"/>
                  <a:gd name="T21" fmla="*/ 454 h 822"/>
                  <a:gd name="T22" fmla="*/ 0 w 794"/>
                  <a:gd name="T23" fmla="*/ 425 h 822"/>
                  <a:gd name="T24" fmla="*/ 57 w 794"/>
                  <a:gd name="T25" fmla="*/ 425 h 822"/>
                  <a:gd name="T26" fmla="*/ 57 w 794"/>
                  <a:gd name="T27" fmla="*/ 369 h 822"/>
                  <a:gd name="T28" fmla="*/ 85 w 794"/>
                  <a:gd name="T29" fmla="*/ 369 h 822"/>
                  <a:gd name="T30" fmla="*/ 142 w 794"/>
                  <a:gd name="T31" fmla="*/ 397 h 822"/>
                  <a:gd name="T32" fmla="*/ 170 w 794"/>
                  <a:gd name="T33" fmla="*/ 369 h 822"/>
                  <a:gd name="T34" fmla="*/ 227 w 794"/>
                  <a:gd name="T35" fmla="*/ 397 h 822"/>
                  <a:gd name="T36" fmla="*/ 256 w 794"/>
                  <a:gd name="T37" fmla="*/ 397 h 822"/>
                  <a:gd name="T38" fmla="*/ 284 w 794"/>
                  <a:gd name="T39" fmla="*/ 312 h 822"/>
                  <a:gd name="T40" fmla="*/ 284 w 794"/>
                  <a:gd name="T41" fmla="*/ 198 h 822"/>
                  <a:gd name="T42" fmla="*/ 312 w 794"/>
                  <a:gd name="T43" fmla="*/ 142 h 822"/>
                  <a:gd name="T44" fmla="*/ 369 w 794"/>
                  <a:gd name="T45" fmla="*/ 142 h 822"/>
                  <a:gd name="T46" fmla="*/ 369 w 794"/>
                  <a:gd name="T47" fmla="*/ 113 h 822"/>
                  <a:gd name="T48" fmla="*/ 312 w 794"/>
                  <a:gd name="T49" fmla="*/ 57 h 822"/>
                  <a:gd name="T50" fmla="*/ 426 w 794"/>
                  <a:gd name="T51" fmla="*/ 85 h 822"/>
                  <a:gd name="T52" fmla="*/ 426 w 794"/>
                  <a:gd name="T53" fmla="*/ 28 h 822"/>
                  <a:gd name="T54" fmla="*/ 482 w 794"/>
                  <a:gd name="T55" fmla="*/ 0 h 822"/>
                  <a:gd name="T56" fmla="*/ 539 w 794"/>
                  <a:gd name="T57" fmla="*/ 57 h 822"/>
                  <a:gd name="T58" fmla="*/ 511 w 794"/>
                  <a:gd name="T59" fmla="*/ 85 h 822"/>
                  <a:gd name="T60" fmla="*/ 596 w 794"/>
                  <a:gd name="T61" fmla="*/ 113 h 822"/>
                  <a:gd name="T62" fmla="*/ 652 w 794"/>
                  <a:gd name="T63" fmla="*/ 198 h 822"/>
                  <a:gd name="T64" fmla="*/ 624 w 794"/>
                  <a:gd name="T65" fmla="*/ 227 h 822"/>
                  <a:gd name="T66" fmla="*/ 624 w 794"/>
                  <a:gd name="T67" fmla="*/ 283 h 822"/>
                  <a:gd name="T68" fmla="*/ 567 w 794"/>
                  <a:gd name="T69" fmla="*/ 283 h 822"/>
                  <a:gd name="T70" fmla="*/ 596 w 794"/>
                  <a:gd name="T71" fmla="*/ 340 h 822"/>
                  <a:gd name="T72" fmla="*/ 624 w 794"/>
                  <a:gd name="T73" fmla="*/ 340 h 822"/>
                  <a:gd name="T74" fmla="*/ 624 w 794"/>
                  <a:gd name="T75" fmla="*/ 397 h 822"/>
                  <a:gd name="T76" fmla="*/ 652 w 794"/>
                  <a:gd name="T77" fmla="*/ 425 h 822"/>
                  <a:gd name="T78" fmla="*/ 709 w 794"/>
                  <a:gd name="T79" fmla="*/ 425 h 822"/>
                  <a:gd name="T80" fmla="*/ 737 w 794"/>
                  <a:gd name="T81" fmla="*/ 397 h 822"/>
                  <a:gd name="T82" fmla="*/ 794 w 794"/>
                  <a:gd name="T83" fmla="*/ 454 h 822"/>
                  <a:gd name="T84" fmla="*/ 737 w 794"/>
                  <a:gd name="T85" fmla="*/ 510 h 822"/>
                  <a:gd name="T86" fmla="*/ 737 w 794"/>
                  <a:gd name="T87" fmla="*/ 567 h 822"/>
                  <a:gd name="T88" fmla="*/ 709 w 794"/>
                  <a:gd name="T89" fmla="*/ 595 h 822"/>
                  <a:gd name="T90" fmla="*/ 709 w 794"/>
                  <a:gd name="T91" fmla="*/ 652 h 822"/>
                  <a:gd name="T92" fmla="*/ 624 w 794"/>
                  <a:gd name="T93" fmla="*/ 680 h 822"/>
                  <a:gd name="T94" fmla="*/ 624 w 794"/>
                  <a:gd name="T95" fmla="*/ 595 h 822"/>
                  <a:gd name="T96" fmla="*/ 567 w 794"/>
                  <a:gd name="T97" fmla="*/ 567 h 822"/>
                  <a:gd name="T98" fmla="*/ 511 w 794"/>
                  <a:gd name="T99" fmla="*/ 595 h 822"/>
                  <a:gd name="T100" fmla="*/ 511 w 794"/>
                  <a:gd name="T101" fmla="*/ 652 h 822"/>
                  <a:gd name="T102" fmla="*/ 426 w 794"/>
                  <a:gd name="T103" fmla="*/ 737 h 822"/>
                  <a:gd name="T104" fmla="*/ 426 w 794"/>
                  <a:gd name="T105" fmla="*/ 652 h 822"/>
                  <a:gd name="T106" fmla="*/ 397 w 794"/>
                  <a:gd name="T107" fmla="*/ 680 h 822"/>
                  <a:gd name="T108" fmla="*/ 369 w 794"/>
                  <a:gd name="T109" fmla="*/ 652 h 822"/>
                  <a:gd name="T110" fmla="*/ 341 w 794"/>
                  <a:gd name="T111" fmla="*/ 680 h 822"/>
                  <a:gd name="T112" fmla="*/ 284 w 794"/>
                  <a:gd name="T113" fmla="*/ 680 h 822"/>
                  <a:gd name="T114" fmla="*/ 312 w 794"/>
                  <a:gd name="T115" fmla="*/ 737 h 822"/>
                  <a:gd name="T116" fmla="*/ 284 w 794"/>
                  <a:gd name="T117" fmla="*/ 737 h 822"/>
                  <a:gd name="T118" fmla="*/ 256 w 794"/>
                  <a:gd name="T119" fmla="*/ 737 h 822"/>
                  <a:gd name="T120" fmla="*/ 227 w 794"/>
                  <a:gd name="T121" fmla="*/ 794 h 822"/>
                  <a:gd name="T122" fmla="*/ 170 w 794"/>
                  <a:gd name="T123" fmla="*/ 794 h 822"/>
                  <a:gd name="T124" fmla="*/ 114 w 794"/>
                  <a:gd name="T125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94" h="822">
                    <a:moveTo>
                      <a:pt x="114" y="822"/>
                    </a:moveTo>
                    <a:lnTo>
                      <a:pt x="114" y="737"/>
                    </a:lnTo>
                    <a:lnTo>
                      <a:pt x="142" y="709"/>
                    </a:lnTo>
                    <a:lnTo>
                      <a:pt x="114" y="680"/>
                    </a:lnTo>
                    <a:lnTo>
                      <a:pt x="142" y="652"/>
                    </a:lnTo>
                    <a:lnTo>
                      <a:pt x="114" y="595"/>
                    </a:lnTo>
                    <a:lnTo>
                      <a:pt x="142" y="567"/>
                    </a:lnTo>
                    <a:lnTo>
                      <a:pt x="85" y="567"/>
                    </a:lnTo>
                    <a:lnTo>
                      <a:pt x="85" y="510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369"/>
                    </a:lnTo>
                    <a:lnTo>
                      <a:pt x="85" y="369"/>
                    </a:lnTo>
                    <a:lnTo>
                      <a:pt x="142" y="397"/>
                    </a:lnTo>
                    <a:lnTo>
                      <a:pt x="170" y="369"/>
                    </a:lnTo>
                    <a:lnTo>
                      <a:pt x="227" y="397"/>
                    </a:lnTo>
                    <a:lnTo>
                      <a:pt x="256" y="397"/>
                    </a:lnTo>
                    <a:lnTo>
                      <a:pt x="284" y="312"/>
                    </a:lnTo>
                    <a:lnTo>
                      <a:pt x="284" y="198"/>
                    </a:lnTo>
                    <a:lnTo>
                      <a:pt x="312" y="142"/>
                    </a:lnTo>
                    <a:lnTo>
                      <a:pt x="369" y="142"/>
                    </a:lnTo>
                    <a:lnTo>
                      <a:pt x="369" y="113"/>
                    </a:lnTo>
                    <a:lnTo>
                      <a:pt x="312" y="57"/>
                    </a:lnTo>
                    <a:lnTo>
                      <a:pt x="426" y="85"/>
                    </a:lnTo>
                    <a:lnTo>
                      <a:pt x="426" y="28"/>
                    </a:lnTo>
                    <a:lnTo>
                      <a:pt x="482" y="0"/>
                    </a:lnTo>
                    <a:lnTo>
                      <a:pt x="539" y="57"/>
                    </a:lnTo>
                    <a:lnTo>
                      <a:pt x="511" y="85"/>
                    </a:lnTo>
                    <a:lnTo>
                      <a:pt x="596" y="113"/>
                    </a:lnTo>
                    <a:lnTo>
                      <a:pt x="652" y="198"/>
                    </a:lnTo>
                    <a:lnTo>
                      <a:pt x="624" y="227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96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52" y="425"/>
                    </a:lnTo>
                    <a:lnTo>
                      <a:pt x="709" y="425"/>
                    </a:lnTo>
                    <a:lnTo>
                      <a:pt x="737" y="397"/>
                    </a:lnTo>
                    <a:lnTo>
                      <a:pt x="794" y="454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09" y="595"/>
                    </a:lnTo>
                    <a:lnTo>
                      <a:pt x="709" y="652"/>
                    </a:lnTo>
                    <a:lnTo>
                      <a:pt x="624" y="680"/>
                    </a:lnTo>
                    <a:lnTo>
                      <a:pt x="624" y="595"/>
                    </a:lnTo>
                    <a:lnTo>
                      <a:pt x="567" y="567"/>
                    </a:lnTo>
                    <a:lnTo>
                      <a:pt x="511" y="595"/>
                    </a:lnTo>
                    <a:lnTo>
                      <a:pt x="511" y="652"/>
                    </a:lnTo>
                    <a:lnTo>
                      <a:pt x="426" y="737"/>
                    </a:lnTo>
                    <a:lnTo>
                      <a:pt x="426" y="652"/>
                    </a:lnTo>
                    <a:lnTo>
                      <a:pt x="397" y="680"/>
                    </a:lnTo>
                    <a:lnTo>
                      <a:pt x="369" y="652"/>
                    </a:lnTo>
                    <a:lnTo>
                      <a:pt x="341" y="680"/>
                    </a:lnTo>
                    <a:lnTo>
                      <a:pt x="284" y="680"/>
                    </a:lnTo>
                    <a:lnTo>
                      <a:pt x="312" y="737"/>
                    </a:lnTo>
                    <a:lnTo>
                      <a:pt x="284" y="737"/>
                    </a:lnTo>
                    <a:lnTo>
                      <a:pt x="256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14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052" y="5875"/>
                <a:ext cx="426" cy="312"/>
              </a:xfrm>
              <a:custGeom>
                <a:avLst/>
                <a:gdLst>
                  <a:gd name="T0" fmla="*/ 227 w 426"/>
                  <a:gd name="T1" fmla="*/ 312 h 312"/>
                  <a:gd name="T2" fmla="*/ 170 w 426"/>
                  <a:gd name="T3" fmla="*/ 255 h 312"/>
                  <a:gd name="T4" fmla="*/ 142 w 426"/>
                  <a:gd name="T5" fmla="*/ 283 h 312"/>
                  <a:gd name="T6" fmla="*/ 85 w 426"/>
                  <a:gd name="T7" fmla="*/ 283 h 312"/>
                  <a:gd name="T8" fmla="*/ 57 w 426"/>
                  <a:gd name="T9" fmla="*/ 255 h 312"/>
                  <a:gd name="T10" fmla="*/ 57 w 426"/>
                  <a:gd name="T11" fmla="*/ 198 h 312"/>
                  <a:gd name="T12" fmla="*/ 29 w 426"/>
                  <a:gd name="T13" fmla="*/ 198 h 312"/>
                  <a:gd name="T14" fmla="*/ 0 w 426"/>
                  <a:gd name="T15" fmla="*/ 141 h 312"/>
                  <a:gd name="T16" fmla="*/ 57 w 426"/>
                  <a:gd name="T17" fmla="*/ 141 h 312"/>
                  <a:gd name="T18" fmla="*/ 57 w 426"/>
                  <a:gd name="T19" fmla="*/ 85 h 312"/>
                  <a:gd name="T20" fmla="*/ 85 w 426"/>
                  <a:gd name="T21" fmla="*/ 56 h 312"/>
                  <a:gd name="T22" fmla="*/ 114 w 426"/>
                  <a:gd name="T23" fmla="*/ 28 h 312"/>
                  <a:gd name="T24" fmla="*/ 170 w 426"/>
                  <a:gd name="T25" fmla="*/ 0 h 312"/>
                  <a:gd name="T26" fmla="*/ 199 w 426"/>
                  <a:gd name="T27" fmla="*/ 56 h 312"/>
                  <a:gd name="T28" fmla="*/ 227 w 426"/>
                  <a:gd name="T29" fmla="*/ 28 h 312"/>
                  <a:gd name="T30" fmla="*/ 255 w 426"/>
                  <a:gd name="T31" fmla="*/ 56 h 312"/>
                  <a:gd name="T32" fmla="*/ 284 w 426"/>
                  <a:gd name="T33" fmla="*/ 28 h 312"/>
                  <a:gd name="T34" fmla="*/ 312 w 426"/>
                  <a:gd name="T35" fmla="*/ 28 h 312"/>
                  <a:gd name="T36" fmla="*/ 312 w 426"/>
                  <a:gd name="T37" fmla="*/ 85 h 312"/>
                  <a:gd name="T38" fmla="*/ 312 w 426"/>
                  <a:gd name="T39" fmla="*/ 113 h 312"/>
                  <a:gd name="T40" fmla="*/ 426 w 426"/>
                  <a:gd name="T41" fmla="*/ 170 h 312"/>
                  <a:gd name="T42" fmla="*/ 426 w 426"/>
                  <a:gd name="T43" fmla="*/ 198 h 312"/>
                  <a:gd name="T44" fmla="*/ 369 w 426"/>
                  <a:gd name="T45" fmla="*/ 255 h 312"/>
                  <a:gd name="T46" fmla="*/ 341 w 426"/>
                  <a:gd name="T47" fmla="*/ 255 h 312"/>
                  <a:gd name="T48" fmla="*/ 284 w 426"/>
                  <a:gd name="T49" fmla="*/ 227 h 312"/>
                  <a:gd name="T50" fmla="*/ 255 w 426"/>
                  <a:gd name="T51" fmla="*/ 255 h 312"/>
                  <a:gd name="T52" fmla="*/ 227 w 426"/>
                  <a:gd name="T53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6" h="312">
                    <a:moveTo>
                      <a:pt x="227" y="312"/>
                    </a:moveTo>
                    <a:lnTo>
                      <a:pt x="170" y="255"/>
                    </a:lnTo>
                    <a:lnTo>
                      <a:pt x="142" y="283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57" y="198"/>
                    </a:lnTo>
                    <a:lnTo>
                      <a:pt x="29" y="198"/>
                    </a:lnTo>
                    <a:lnTo>
                      <a:pt x="0" y="141"/>
                    </a:lnTo>
                    <a:lnTo>
                      <a:pt x="57" y="141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114" y="28"/>
                    </a:lnTo>
                    <a:lnTo>
                      <a:pt x="170" y="0"/>
                    </a:lnTo>
                    <a:lnTo>
                      <a:pt x="199" y="56"/>
                    </a:lnTo>
                    <a:lnTo>
                      <a:pt x="227" y="28"/>
                    </a:lnTo>
                    <a:lnTo>
                      <a:pt x="255" y="56"/>
                    </a:lnTo>
                    <a:lnTo>
                      <a:pt x="284" y="28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312" y="113"/>
                    </a:lnTo>
                    <a:lnTo>
                      <a:pt x="426" y="170"/>
                    </a:lnTo>
                    <a:lnTo>
                      <a:pt x="426" y="198"/>
                    </a:lnTo>
                    <a:lnTo>
                      <a:pt x="369" y="255"/>
                    </a:lnTo>
                    <a:lnTo>
                      <a:pt x="341" y="255"/>
                    </a:lnTo>
                    <a:lnTo>
                      <a:pt x="284" y="227"/>
                    </a:lnTo>
                    <a:lnTo>
                      <a:pt x="255" y="255"/>
                    </a:lnTo>
                    <a:lnTo>
                      <a:pt x="227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2230" y="5223"/>
                <a:ext cx="766" cy="992"/>
              </a:xfrm>
              <a:custGeom>
                <a:avLst/>
                <a:gdLst>
                  <a:gd name="T0" fmla="*/ 425 w 766"/>
                  <a:gd name="T1" fmla="*/ 85 h 992"/>
                  <a:gd name="T2" fmla="*/ 425 w 766"/>
                  <a:gd name="T3" fmla="*/ 141 h 992"/>
                  <a:gd name="T4" fmla="*/ 312 w 766"/>
                  <a:gd name="T5" fmla="*/ 113 h 992"/>
                  <a:gd name="T6" fmla="*/ 340 w 766"/>
                  <a:gd name="T7" fmla="*/ 198 h 992"/>
                  <a:gd name="T8" fmla="*/ 227 w 766"/>
                  <a:gd name="T9" fmla="*/ 312 h 992"/>
                  <a:gd name="T10" fmla="*/ 199 w 766"/>
                  <a:gd name="T11" fmla="*/ 453 h 992"/>
                  <a:gd name="T12" fmla="*/ 57 w 766"/>
                  <a:gd name="T13" fmla="*/ 482 h 992"/>
                  <a:gd name="T14" fmla="*/ 29 w 766"/>
                  <a:gd name="T15" fmla="*/ 567 h 992"/>
                  <a:gd name="T16" fmla="*/ 29 w 766"/>
                  <a:gd name="T17" fmla="*/ 680 h 992"/>
                  <a:gd name="T18" fmla="*/ 85 w 766"/>
                  <a:gd name="T19" fmla="*/ 793 h 992"/>
                  <a:gd name="T20" fmla="*/ 114 w 766"/>
                  <a:gd name="T21" fmla="*/ 907 h 992"/>
                  <a:gd name="T22" fmla="*/ 114 w 766"/>
                  <a:gd name="T23" fmla="*/ 964 h 992"/>
                  <a:gd name="T24" fmla="*/ 227 w 766"/>
                  <a:gd name="T25" fmla="*/ 964 h 992"/>
                  <a:gd name="T26" fmla="*/ 255 w 766"/>
                  <a:gd name="T27" fmla="*/ 935 h 992"/>
                  <a:gd name="T28" fmla="*/ 312 w 766"/>
                  <a:gd name="T29" fmla="*/ 879 h 992"/>
                  <a:gd name="T30" fmla="*/ 397 w 766"/>
                  <a:gd name="T31" fmla="*/ 907 h 992"/>
                  <a:gd name="T32" fmla="*/ 482 w 766"/>
                  <a:gd name="T33" fmla="*/ 907 h 992"/>
                  <a:gd name="T34" fmla="*/ 539 w 766"/>
                  <a:gd name="T35" fmla="*/ 822 h 992"/>
                  <a:gd name="T36" fmla="*/ 567 w 766"/>
                  <a:gd name="T37" fmla="*/ 652 h 992"/>
                  <a:gd name="T38" fmla="*/ 624 w 766"/>
                  <a:gd name="T39" fmla="*/ 623 h 992"/>
                  <a:gd name="T40" fmla="*/ 681 w 766"/>
                  <a:gd name="T41" fmla="*/ 595 h 992"/>
                  <a:gd name="T42" fmla="*/ 737 w 766"/>
                  <a:gd name="T43" fmla="*/ 510 h 992"/>
                  <a:gd name="T44" fmla="*/ 766 w 766"/>
                  <a:gd name="T45" fmla="*/ 453 h 992"/>
                  <a:gd name="T46" fmla="*/ 709 w 766"/>
                  <a:gd name="T47" fmla="*/ 368 h 992"/>
                  <a:gd name="T48" fmla="*/ 652 w 766"/>
                  <a:gd name="T49" fmla="*/ 368 h 992"/>
                  <a:gd name="T50" fmla="*/ 567 w 766"/>
                  <a:gd name="T51" fmla="*/ 283 h 992"/>
                  <a:gd name="T52" fmla="*/ 624 w 766"/>
                  <a:gd name="T53" fmla="*/ 226 h 992"/>
                  <a:gd name="T54" fmla="*/ 709 w 766"/>
                  <a:gd name="T55" fmla="*/ 113 h 992"/>
                  <a:gd name="T56" fmla="*/ 624 w 766"/>
                  <a:gd name="T57" fmla="*/ 85 h 992"/>
                  <a:gd name="T58" fmla="*/ 567 w 766"/>
                  <a:gd name="T59" fmla="*/ 56 h 992"/>
                  <a:gd name="T60" fmla="*/ 539 w 766"/>
                  <a:gd name="T61" fmla="*/ 0 h 992"/>
                  <a:gd name="T62" fmla="*/ 511 w 766"/>
                  <a:gd name="T63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6" h="992">
                    <a:moveTo>
                      <a:pt x="425" y="28"/>
                    </a:moveTo>
                    <a:lnTo>
                      <a:pt x="425" y="85"/>
                    </a:lnTo>
                    <a:lnTo>
                      <a:pt x="482" y="141"/>
                    </a:lnTo>
                    <a:lnTo>
                      <a:pt x="425" y="141"/>
                    </a:lnTo>
                    <a:lnTo>
                      <a:pt x="369" y="170"/>
                    </a:lnTo>
                    <a:lnTo>
                      <a:pt x="312" y="113"/>
                    </a:lnTo>
                    <a:lnTo>
                      <a:pt x="312" y="170"/>
                    </a:lnTo>
                    <a:lnTo>
                      <a:pt x="340" y="198"/>
                    </a:lnTo>
                    <a:lnTo>
                      <a:pt x="340" y="226"/>
                    </a:lnTo>
                    <a:lnTo>
                      <a:pt x="227" y="312"/>
                    </a:lnTo>
                    <a:lnTo>
                      <a:pt x="199" y="368"/>
                    </a:lnTo>
                    <a:lnTo>
                      <a:pt x="199" y="453"/>
                    </a:lnTo>
                    <a:lnTo>
                      <a:pt x="114" y="453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29" y="567"/>
                    </a:lnTo>
                    <a:lnTo>
                      <a:pt x="0" y="623"/>
                    </a:lnTo>
                    <a:lnTo>
                      <a:pt x="29" y="680"/>
                    </a:lnTo>
                    <a:lnTo>
                      <a:pt x="85" y="737"/>
                    </a:lnTo>
                    <a:lnTo>
                      <a:pt x="85" y="793"/>
                    </a:lnTo>
                    <a:lnTo>
                      <a:pt x="114" y="850"/>
                    </a:lnTo>
                    <a:lnTo>
                      <a:pt x="114" y="907"/>
                    </a:lnTo>
                    <a:lnTo>
                      <a:pt x="142" y="935"/>
                    </a:lnTo>
                    <a:lnTo>
                      <a:pt x="114" y="964"/>
                    </a:lnTo>
                    <a:lnTo>
                      <a:pt x="199" y="992"/>
                    </a:lnTo>
                    <a:lnTo>
                      <a:pt x="227" y="964"/>
                    </a:lnTo>
                    <a:lnTo>
                      <a:pt x="255" y="964"/>
                    </a:lnTo>
                    <a:lnTo>
                      <a:pt x="255" y="935"/>
                    </a:lnTo>
                    <a:lnTo>
                      <a:pt x="312" y="935"/>
                    </a:lnTo>
                    <a:lnTo>
                      <a:pt x="312" y="879"/>
                    </a:lnTo>
                    <a:lnTo>
                      <a:pt x="340" y="879"/>
                    </a:lnTo>
                    <a:lnTo>
                      <a:pt x="397" y="907"/>
                    </a:lnTo>
                    <a:lnTo>
                      <a:pt x="425" y="879"/>
                    </a:lnTo>
                    <a:lnTo>
                      <a:pt x="482" y="907"/>
                    </a:lnTo>
                    <a:lnTo>
                      <a:pt x="511" y="907"/>
                    </a:lnTo>
                    <a:lnTo>
                      <a:pt x="539" y="822"/>
                    </a:lnTo>
                    <a:lnTo>
                      <a:pt x="539" y="708"/>
                    </a:lnTo>
                    <a:lnTo>
                      <a:pt x="567" y="652"/>
                    </a:lnTo>
                    <a:lnTo>
                      <a:pt x="624" y="652"/>
                    </a:lnTo>
                    <a:lnTo>
                      <a:pt x="624" y="623"/>
                    </a:lnTo>
                    <a:lnTo>
                      <a:pt x="567" y="567"/>
                    </a:lnTo>
                    <a:lnTo>
                      <a:pt x="681" y="595"/>
                    </a:lnTo>
                    <a:lnTo>
                      <a:pt x="681" y="538"/>
                    </a:lnTo>
                    <a:lnTo>
                      <a:pt x="737" y="510"/>
                    </a:lnTo>
                    <a:lnTo>
                      <a:pt x="709" y="482"/>
                    </a:lnTo>
                    <a:lnTo>
                      <a:pt x="766" y="453"/>
                    </a:lnTo>
                    <a:lnTo>
                      <a:pt x="709" y="425"/>
                    </a:lnTo>
                    <a:lnTo>
                      <a:pt x="709" y="368"/>
                    </a:lnTo>
                    <a:lnTo>
                      <a:pt x="681" y="340"/>
                    </a:lnTo>
                    <a:lnTo>
                      <a:pt x="652" y="368"/>
                    </a:lnTo>
                    <a:lnTo>
                      <a:pt x="596" y="34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681" y="226"/>
                    </a:lnTo>
                    <a:lnTo>
                      <a:pt x="709" y="113"/>
                    </a:lnTo>
                    <a:lnTo>
                      <a:pt x="681" y="85"/>
                    </a:lnTo>
                    <a:lnTo>
                      <a:pt x="624" y="85"/>
                    </a:lnTo>
                    <a:lnTo>
                      <a:pt x="624" y="56"/>
                    </a:lnTo>
                    <a:lnTo>
                      <a:pt x="567" y="56"/>
                    </a:lnTo>
                    <a:lnTo>
                      <a:pt x="567" y="28"/>
                    </a:lnTo>
                    <a:lnTo>
                      <a:pt x="539" y="0"/>
                    </a:lnTo>
                    <a:lnTo>
                      <a:pt x="511" y="28"/>
                    </a:lnTo>
                    <a:lnTo>
                      <a:pt x="511" y="0"/>
                    </a:lnTo>
                    <a:lnTo>
                      <a:pt x="42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797" y="5109"/>
                <a:ext cx="822" cy="936"/>
              </a:xfrm>
              <a:custGeom>
                <a:avLst/>
                <a:gdLst>
                  <a:gd name="T0" fmla="*/ 681 w 822"/>
                  <a:gd name="T1" fmla="*/ 936 h 936"/>
                  <a:gd name="T2" fmla="*/ 567 w 822"/>
                  <a:gd name="T3" fmla="*/ 879 h 936"/>
                  <a:gd name="T4" fmla="*/ 567 w 822"/>
                  <a:gd name="T5" fmla="*/ 794 h 936"/>
                  <a:gd name="T6" fmla="*/ 539 w 822"/>
                  <a:gd name="T7" fmla="*/ 794 h 936"/>
                  <a:gd name="T8" fmla="*/ 510 w 822"/>
                  <a:gd name="T9" fmla="*/ 822 h 936"/>
                  <a:gd name="T10" fmla="*/ 482 w 822"/>
                  <a:gd name="T11" fmla="*/ 794 h 936"/>
                  <a:gd name="T12" fmla="*/ 454 w 822"/>
                  <a:gd name="T13" fmla="*/ 822 h 936"/>
                  <a:gd name="T14" fmla="*/ 425 w 822"/>
                  <a:gd name="T15" fmla="*/ 766 h 936"/>
                  <a:gd name="T16" fmla="*/ 369 w 822"/>
                  <a:gd name="T17" fmla="*/ 794 h 936"/>
                  <a:gd name="T18" fmla="*/ 340 w 822"/>
                  <a:gd name="T19" fmla="*/ 822 h 936"/>
                  <a:gd name="T20" fmla="*/ 284 w 822"/>
                  <a:gd name="T21" fmla="*/ 737 h 936"/>
                  <a:gd name="T22" fmla="*/ 199 w 822"/>
                  <a:gd name="T23" fmla="*/ 709 h 936"/>
                  <a:gd name="T24" fmla="*/ 227 w 822"/>
                  <a:gd name="T25" fmla="*/ 681 h 936"/>
                  <a:gd name="T26" fmla="*/ 170 w 822"/>
                  <a:gd name="T27" fmla="*/ 624 h 936"/>
                  <a:gd name="T28" fmla="*/ 142 w 822"/>
                  <a:gd name="T29" fmla="*/ 596 h 936"/>
                  <a:gd name="T30" fmla="*/ 199 w 822"/>
                  <a:gd name="T31" fmla="*/ 567 h 936"/>
                  <a:gd name="T32" fmla="*/ 142 w 822"/>
                  <a:gd name="T33" fmla="*/ 539 h 936"/>
                  <a:gd name="T34" fmla="*/ 142 w 822"/>
                  <a:gd name="T35" fmla="*/ 482 h 936"/>
                  <a:gd name="T36" fmla="*/ 114 w 822"/>
                  <a:gd name="T37" fmla="*/ 454 h 936"/>
                  <a:gd name="T38" fmla="*/ 85 w 822"/>
                  <a:gd name="T39" fmla="*/ 482 h 936"/>
                  <a:gd name="T40" fmla="*/ 29 w 822"/>
                  <a:gd name="T41" fmla="*/ 454 h 936"/>
                  <a:gd name="T42" fmla="*/ 0 w 822"/>
                  <a:gd name="T43" fmla="*/ 397 h 936"/>
                  <a:gd name="T44" fmla="*/ 29 w 822"/>
                  <a:gd name="T45" fmla="*/ 397 h 936"/>
                  <a:gd name="T46" fmla="*/ 57 w 822"/>
                  <a:gd name="T47" fmla="*/ 397 h 936"/>
                  <a:gd name="T48" fmla="*/ 57 w 822"/>
                  <a:gd name="T49" fmla="*/ 340 h 936"/>
                  <a:gd name="T50" fmla="*/ 114 w 822"/>
                  <a:gd name="T51" fmla="*/ 340 h 936"/>
                  <a:gd name="T52" fmla="*/ 142 w 822"/>
                  <a:gd name="T53" fmla="*/ 227 h 936"/>
                  <a:gd name="T54" fmla="*/ 114 w 822"/>
                  <a:gd name="T55" fmla="*/ 199 h 936"/>
                  <a:gd name="T56" fmla="*/ 142 w 822"/>
                  <a:gd name="T57" fmla="*/ 142 h 936"/>
                  <a:gd name="T58" fmla="*/ 199 w 822"/>
                  <a:gd name="T59" fmla="*/ 142 h 936"/>
                  <a:gd name="T60" fmla="*/ 227 w 822"/>
                  <a:gd name="T61" fmla="*/ 57 h 936"/>
                  <a:gd name="T62" fmla="*/ 284 w 822"/>
                  <a:gd name="T63" fmla="*/ 57 h 936"/>
                  <a:gd name="T64" fmla="*/ 340 w 822"/>
                  <a:gd name="T65" fmla="*/ 0 h 936"/>
                  <a:gd name="T66" fmla="*/ 454 w 822"/>
                  <a:gd name="T67" fmla="*/ 29 h 936"/>
                  <a:gd name="T68" fmla="*/ 482 w 822"/>
                  <a:gd name="T69" fmla="*/ 0 h 936"/>
                  <a:gd name="T70" fmla="*/ 539 w 822"/>
                  <a:gd name="T71" fmla="*/ 29 h 936"/>
                  <a:gd name="T72" fmla="*/ 624 w 822"/>
                  <a:gd name="T73" fmla="*/ 29 h 936"/>
                  <a:gd name="T74" fmla="*/ 624 w 822"/>
                  <a:gd name="T75" fmla="*/ 114 h 936"/>
                  <a:gd name="T76" fmla="*/ 681 w 822"/>
                  <a:gd name="T77" fmla="*/ 114 h 936"/>
                  <a:gd name="T78" fmla="*/ 681 w 822"/>
                  <a:gd name="T79" fmla="*/ 85 h 936"/>
                  <a:gd name="T80" fmla="*/ 681 w 822"/>
                  <a:gd name="T81" fmla="*/ 57 h 936"/>
                  <a:gd name="T82" fmla="*/ 737 w 822"/>
                  <a:gd name="T83" fmla="*/ 85 h 936"/>
                  <a:gd name="T84" fmla="*/ 794 w 822"/>
                  <a:gd name="T85" fmla="*/ 142 h 936"/>
                  <a:gd name="T86" fmla="*/ 822 w 822"/>
                  <a:gd name="T87" fmla="*/ 255 h 936"/>
                  <a:gd name="T88" fmla="*/ 766 w 822"/>
                  <a:gd name="T89" fmla="*/ 340 h 936"/>
                  <a:gd name="T90" fmla="*/ 737 w 822"/>
                  <a:gd name="T91" fmla="*/ 511 h 936"/>
                  <a:gd name="T92" fmla="*/ 794 w 822"/>
                  <a:gd name="T93" fmla="*/ 596 h 936"/>
                  <a:gd name="T94" fmla="*/ 766 w 822"/>
                  <a:gd name="T95" fmla="*/ 652 h 936"/>
                  <a:gd name="T96" fmla="*/ 766 w 822"/>
                  <a:gd name="T97" fmla="*/ 681 h 936"/>
                  <a:gd name="T98" fmla="*/ 737 w 822"/>
                  <a:gd name="T99" fmla="*/ 794 h 936"/>
                  <a:gd name="T100" fmla="*/ 709 w 822"/>
                  <a:gd name="T101" fmla="*/ 822 h 936"/>
                  <a:gd name="T102" fmla="*/ 709 w 822"/>
                  <a:gd name="T103" fmla="*/ 879 h 936"/>
                  <a:gd name="T104" fmla="*/ 681 w 822"/>
                  <a:gd name="T105" fmla="*/ 936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2" h="936">
                    <a:moveTo>
                      <a:pt x="681" y="936"/>
                    </a:moveTo>
                    <a:lnTo>
                      <a:pt x="567" y="879"/>
                    </a:lnTo>
                    <a:lnTo>
                      <a:pt x="567" y="794"/>
                    </a:lnTo>
                    <a:lnTo>
                      <a:pt x="539" y="794"/>
                    </a:lnTo>
                    <a:lnTo>
                      <a:pt x="510" y="822"/>
                    </a:lnTo>
                    <a:lnTo>
                      <a:pt x="482" y="794"/>
                    </a:lnTo>
                    <a:lnTo>
                      <a:pt x="454" y="822"/>
                    </a:lnTo>
                    <a:lnTo>
                      <a:pt x="425" y="766"/>
                    </a:lnTo>
                    <a:lnTo>
                      <a:pt x="369" y="794"/>
                    </a:lnTo>
                    <a:lnTo>
                      <a:pt x="340" y="822"/>
                    </a:lnTo>
                    <a:lnTo>
                      <a:pt x="284" y="737"/>
                    </a:lnTo>
                    <a:lnTo>
                      <a:pt x="199" y="709"/>
                    </a:lnTo>
                    <a:lnTo>
                      <a:pt x="227" y="681"/>
                    </a:lnTo>
                    <a:lnTo>
                      <a:pt x="170" y="624"/>
                    </a:lnTo>
                    <a:lnTo>
                      <a:pt x="142" y="596"/>
                    </a:lnTo>
                    <a:lnTo>
                      <a:pt x="199" y="567"/>
                    </a:lnTo>
                    <a:lnTo>
                      <a:pt x="142" y="539"/>
                    </a:lnTo>
                    <a:lnTo>
                      <a:pt x="142" y="482"/>
                    </a:lnTo>
                    <a:lnTo>
                      <a:pt x="114" y="454"/>
                    </a:lnTo>
                    <a:lnTo>
                      <a:pt x="85" y="482"/>
                    </a:lnTo>
                    <a:lnTo>
                      <a:pt x="29" y="454"/>
                    </a:lnTo>
                    <a:lnTo>
                      <a:pt x="0" y="397"/>
                    </a:lnTo>
                    <a:lnTo>
                      <a:pt x="29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42" y="227"/>
                    </a:lnTo>
                    <a:lnTo>
                      <a:pt x="114" y="199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340" y="0"/>
                    </a:lnTo>
                    <a:lnTo>
                      <a:pt x="454" y="29"/>
                    </a:lnTo>
                    <a:lnTo>
                      <a:pt x="482" y="0"/>
                    </a:lnTo>
                    <a:lnTo>
                      <a:pt x="539" y="29"/>
                    </a:lnTo>
                    <a:lnTo>
                      <a:pt x="624" y="29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85"/>
                    </a:lnTo>
                    <a:lnTo>
                      <a:pt x="681" y="57"/>
                    </a:lnTo>
                    <a:lnTo>
                      <a:pt x="737" y="85"/>
                    </a:lnTo>
                    <a:lnTo>
                      <a:pt x="794" y="142"/>
                    </a:lnTo>
                    <a:lnTo>
                      <a:pt x="822" y="255"/>
                    </a:lnTo>
                    <a:lnTo>
                      <a:pt x="766" y="340"/>
                    </a:lnTo>
                    <a:lnTo>
                      <a:pt x="737" y="511"/>
                    </a:lnTo>
                    <a:lnTo>
                      <a:pt x="794" y="596"/>
                    </a:lnTo>
                    <a:lnTo>
                      <a:pt x="766" y="652"/>
                    </a:lnTo>
                    <a:lnTo>
                      <a:pt x="766" y="681"/>
                    </a:lnTo>
                    <a:lnTo>
                      <a:pt x="737" y="794"/>
                    </a:lnTo>
                    <a:lnTo>
                      <a:pt x="709" y="822"/>
                    </a:lnTo>
                    <a:lnTo>
                      <a:pt x="709" y="879"/>
                    </a:lnTo>
                    <a:lnTo>
                      <a:pt x="681" y="93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954" y="4514"/>
                <a:ext cx="1220" cy="822"/>
              </a:xfrm>
              <a:custGeom>
                <a:avLst/>
                <a:gdLst>
                  <a:gd name="T0" fmla="*/ 1078 w 1220"/>
                  <a:gd name="T1" fmla="*/ 397 h 822"/>
                  <a:gd name="T2" fmla="*/ 1163 w 1220"/>
                  <a:gd name="T3" fmla="*/ 454 h 822"/>
                  <a:gd name="T4" fmla="*/ 1220 w 1220"/>
                  <a:gd name="T5" fmla="*/ 595 h 822"/>
                  <a:gd name="T6" fmla="*/ 1106 w 1220"/>
                  <a:gd name="T7" fmla="*/ 737 h 822"/>
                  <a:gd name="T8" fmla="*/ 1021 w 1220"/>
                  <a:gd name="T9" fmla="*/ 709 h 822"/>
                  <a:gd name="T10" fmla="*/ 1021 w 1220"/>
                  <a:gd name="T11" fmla="*/ 595 h 822"/>
                  <a:gd name="T12" fmla="*/ 851 w 1220"/>
                  <a:gd name="T13" fmla="*/ 539 h 822"/>
                  <a:gd name="T14" fmla="*/ 738 w 1220"/>
                  <a:gd name="T15" fmla="*/ 680 h 822"/>
                  <a:gd name="T16" fmla="*/ 653 w 1220"/>
                  <a:gd name="T17" fmla="*/ 822 h 822"/>
                  <a:gd name="T18" fmla="*/ 539 w 1220"/>
                  <a:gd name="T19" fmla="*/ 765 h 822"/>
                  <a:gd name="T20" fmla="*/ 397 w 1220"/>
                  <a:gd name="T21" fmla="*/ 680 h 822"/>
                  <a:gd name="T22" fmla="*/ 284 w 1220"/>
                  <a:gd name="T23" fmla="*/ 652 h 822"/>
                  <a:gd name="T24" fmla="*/ 29 w 1220"/>
                  <a:gd name="T25" fmla="*/ 510 h 822"/>
                  <a:gd name="T26" fmla="*/ 29 w 1220"/>
                  <a:gd name="T27" fmla="*/ 425 h 822"/>
                  <a:gd name="T28" fmla="*/ 57 w 1220"/>
                  <a:gd name="T29" fmla="*/ 397 h 822"/>
                  <a:gd name="T30" fmla="*/ 114 w 1220"/>
                  <a:gd name="T31" fmla="*/ 340 h 822"/>
                  <a:gd name="T32" fmla="*/ 86 w 1220"/>
                  <a:gd name="T33" fmla="*/ 142 h 822"/>
                  <a:gd name="T34" fmla="*/ 86 w 1220"/>
                  <a:gd name="T35" fmla="*/ 85 h 822"/>
                  <a:gd name="T36" fmla="*/ 171 w 1220"/>
                  <a:gd name="T37" fmla="*/ 0 h 822"/>
                  <a:gd name="T38" fmla="*/ 312 w 1220"/>
                  <a:gd name="T39" fmla="*/ 0 h 822"/>
                  <a:gd name="T40" fmla="*/ 312 w 1220"/>
                  <a:gd name="T41" fmla="*/ 57 h 822"/>
                  <a:gd name="T42" fmla="*/ 397 w 1220"/>
                  <a:gd name="T43" fmla="*/ 170 h 822"/>
                  <a:gd name="T44" fmla="*/ 454 w 1220"/>
                  <a:gd name="T45" fmla="*/ 142 h 822"/>
                  <a:gd name="T46" fmla="*/ 454 w 1220"/>
                  <a:gd name="T47" fmla="*/ 227 h 822"/>
                  <a:gd name="T48" fmla="*/ 653 w 1220"/>
                  <a:gd name="T49" fmla="*/ 227 h 822"/>
                  <a:gd name="T50" fmla="*/ 624 w 1220"/>
                  <a:gd name="T51" fmla="*/ 283 h 822"/>
                  <a:gd name="T52" fmla="*/ 539 w 1220"/>
                  <a:gd name="T53" fmla="*/ 312 h 822"/>
                  <a:gd name="T54" fmla="*/ 624 w 1220"/>
                  <a:gd name="T55" fmla="*/ 368 h 822"/>
                  <a:gd name="T56" fmla="*/ 567 w 1220"/>
                  <a:gd name="T57" fmla="*/ 482 h 822"/>
                  <a:gd name="T58" fmla="*/ 567 w 1220"/>
                  <a:gd name="T59" fmla="*/ 567 h 822"/>
                  <a:gd name="T60" fmla="*/ 653 w 1220"/>
                  <a:gd name="T61" fmla="*/ 624 h 822"/>
                  <a:gd name="T62" fmla="*/ 709 w 1220"/>
                  <a:gd name="T63" fmla="*/ 567 h 822"/>
                  <a:gd name="T64" fmla="*/ 738 w 1220"/>
                  <a:gd name="T65" fmla="*/ 510 h 822"/>
                  <a:gd name="T66" fmla="*/ 794 w 1220"/>
                  <a:gd name="T67" fmla="*/ 425 h 822"/>
                  <a:gd name="T68" fmla="*/ 908 w 1220"/>
                  <a:gd name="T69" fmla="*/ 397 h 822"/>
                  <a:gd name="T70" fmla="*/ 964 w 1220"/>
                  <a:gd name="T71" fmla="*/ 36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20" h="822">
                    <a:moveTo>
                      <a:pt x="1021" y="368"/>
                    </a:moveTo>
                    <a:lnTo>
                      <a:pt x="1078" y="397"/>
                    </a:lnTo>
                    <a:lnTo>
                      <a:pt x="1106" y="368"/>
                    </a:lnTo>
                    <a:lnTo>
                      <a:pt x="1163" y="454"/>
                    </a:lnTo>
                    <a:lnTo>
                      <a:pt x="1163" y="510"/>
                    </a:lnTo>
                    <a:lnTo>
                      <a:pt x="1220" y="595"/>
                    </a:lnTo>
                    <a:lnTo>
                      <a:pt x="1191" y="709"/>
                    </a:lnTo>
                    <a:lnTo>
                      <a:pt x="1106" y="737"/>
                    </a:lnTo>
                    <a:lnTo>
                      <a:pt x="1106" y="709"/>
                    </a:lnTo>
                    <a:lnTo>
                      <a:pt x="1021" y="709"/>
                    </a:lnTo>
                    <a:lnTo>
                      <a:pt x="1049" y="680"/>
                    </a:lnTo>
                    <a:lnTo>
                      <a:pt x="1021" y="595"/>
                    </a:lnTo>
                    <a:lnTo>
                      <a:pt x="936" y="595"/>
                    </a:lnTo>
                    <a:lnTo>
                      <a:pt x="851" y="539"/>
                    </a:lnTo>
                    <a:lnTo>
                      <a:pt x="794" y="652"/>
                    </a:lnTo>
                    <a:lnTo>
                      <a:pt x="738" y="680"/>
                    </a:lnTo>
                    <a:lnTo>
                      <a:pt x="681" y="680"/>
                    </a:lnTo>
                    <a:lnTo>
                      <a:pt x="653" y="822"/>
                    </a:lnTo>
                    <a:lnTo>
                      <a:pt x="596" y="709"/>
                    </a:lnTo>
                    <a:lnTo>
                      <a:pt x="539" y="765"/>
                    </a:lnTo>
                    <a:lnTo>
                      <a:pt x="454" y="794"/>
                    </a:lnTo>
                    <a:lnTo>
                      <a:pt x="397" y="680"/>
                    </a:lnTo>
                    <a:lnTo>
                      <a:pt x="341" y="680"/>
                    </a:lnTo>
                    <a:lnTo>
                      <a:pt x="284" y="652"/>
                    </a:lnTo>
                    <a:lnTo>
                      <a:pt x="57" y="652"/>
                    </a:lnTo>
                    <a:lnTo>
                      <a:pt x="29" y="510"/>
                    </a:lnTo>
                    <a:lnTo>
                      <a:pt x="0" y="425"/>
                    </a:lnTo>
                    <a:lnTo>
                      <a:pt x="29" y="425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71" y="368"/>
                    </a:lnTo>
                    <a:lnTo>
                      <a:pt x="114" y="340"/>
                    </a:lnTo>
                    <a:lnTo>
                      <a:pt x="57" y="170"/>
                    </a:lnTo>
                    <a:lnTo>
                      <a:pt x="86" y="142"/>
                    </a:lnTo>
                    <a:lnTo>
                      <a:pt x="57" y="113"/>
                    </a:lnTo>
                    <a:lnTo>
                      <a:pt x="86" y="85"/>
                    </a:lnTo>
                    <a:lnTo>
                      <a:pt x="86" y="57"/>
                    </a:lnTo>
                    <a:lnTo>
                      <a:pt x="171" y="0"/>
                    </a:lnTo>
                    <a:lnTo>
                      <a:pt x="256" y="0"/>
                    </a:lnTo>
                    <a:lnTo>
                      <a:pt x="312" y="0"/>
                    </a:lnTo>
                    <a:lnTo>
                      <a:pt x="341" y="28"/>
                    </a:lnTo>
                    <a:lnTo>
                      <a:pt x="312" y="5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454" y="142"/>
                    </a:lnTo>
                    <a:lnTo>
                      <a:pt x="426" y="198"/>
                    </a:lnTo>
                    <a:lnTo>
                      <a:pt x="454" y="227"/>
                    </a:lnTo>
                    <a:lnTo>
                      <a:pt x="482" y="198"/>
                    </a:lnTo>
                    <a:lnTo>
                      <a:pt x="653" y="227"/>
                    </a:lnTo>
                    <a:lnTo>
                      <a:pt x="653" y="255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39" y="312"/>
                    </a:lnTo>
                    <a:lnTo>
                      <a:pt x="596" y="340"/>
                    </a:lnTo>
                    <a:lnTo>
                      <a:pt x="624" y="368"/>
                    </a:lnTo>
                    <a:lnTo>
                      <a:pt x="596" y="368"/>
                    </a:lnTo>
                    <a:lnTo>
                      <a:pt x="567" y="482"/>
                    </a:lnTo>
                    <a:lnTo>
                      <a:pt x="596" y="482"/>
                    </a:lnTo>
                    <a:lnTo>
                      <a:pt x="567" y="567"/>
                    </a:lnTo>
                    <a:lnTo>
                      <a:pt x="596" y="595"/>
                    </a:lnTo>
                    <a:lnTo>
                      <a:pt x="653" y="624"/>
                    </a:lnTo>
                    <a:lnTo>
                      <a:pt x="681" y="567"/>
                    </a:lnTo>
                    <a:lnTo>
                      <a:pt x="709" y="567"/>
                    </a:lnTo>
                    <a:lnTo>
                      <a:pt x="709" y="510"/>
                    </a:lnTo>
                    <a:lnTo>
                      <a:pt x="738" y="510"/>
                    </a:lnTo>
                    <a:lnTo>
                      <a:pt x="766" y="454"/>
                    </a:lnTo>
                    <a:lnTo>
                      <a:pt x="794" y="425"/>
                    </a:lnTo>
                    <a:lnTo>
                      <a:pt x="823" y="368"/>
                    </a:lnTo>
                    <a:lnTo>
                      <a:pt x="908" y="397"/>
                    </a:lnTo>
                    <a:lnTo>
                      <a:pt x="936" y="368"/>
                    </a:lnTo>
                    <a:lnTo>
                      <a:pt x="964" y="368"/>
                    </a:lnTo>
                    <a:lnTo>
                      <a:pt x="1021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238" y="4287"/>
                <a:ext cx="765" cy="851"/>
              </a:xfrm>
              <a:custGeom>
                <a:avLst/>
                <a:gdLst>
                  <a:gd name="T0" fmla="*/ 425 w 765"/>
                  <a:gd name="T1" fmla="*/ 85 h 851"/>
                  <a:gd name="T2" fmla="*/ 510 w 765"/>
                  <a:gd name="T3" fmla="*/ 227 h 851"/>
                  <a:gd name="T4" fmla="*/ 482 w 765"/>
                  <a:gd name="T5" fmla="*/ 340 h 851"/>
                  <a:gd name="T6" fmla="*/ 567 w 765"/>
                  <a:gd name="T7" fmla="*/ 340 h 851"/>
                  <a:gd name="T8" fmla="*/ 709 w 765"/>
                  <a:gd name="T9" fmla="*/ 284 h 851"/>
                  <a:gd name="T10" fmla="*/ 765 w 765"/>
                  <a:gd name="T11" fmla="*/ 340 h 851"/>
                  <a:gd name="T12" fmla="*/ 765 w 765"/>
                  <a:gd name="T13" fmla="*/ 454 h 851"/>
                  <a:gd name="T14" fmla="*/ 737 w 765"/>
                  <a:gd name="T15" fmla="*/ 510 h 851"/>
                  <a:gd name="T16" fmla="*/ 765 w 765"/>
                  <a:gd name="T17" fmla="*/ 539 h 851"/>
                  <a:gd name="T18" fmla="*/ 737 w 765"/>
                  <a:gd name="T19" fmla="*/ 595 h 851"/>
                  <a:gd name="T20" fmla="*/ 652 w 765"/>
                  <a:gd name="T21" fmla="*/ 595 h 851"/>
                  <a:gd name="T22" fmla="*/ 624 w 765"/>
                  <a:gd name="T23" fmla="*/ 624 h 851"/>
                  <a:gd name="T24" fmla="*/ 539 w 765"/>
                  <a:gd name="T25" fmla="*/ 595 h 851"/>
                  <a:gd name="T26" fmla="*/ 510 w 765"/>
                  <a:gd name="T27" fmla="*/ 652 h 851"/>
                  <a:gd name="T28" fmla="*/ 482 w 765"/>
                  <a:gd name="T29" fmla="*/ 681 h 851"/>
                  <a:gd name="T30" fmla="*/ 454 w 765"/>
                  <a:gd name="T31" fmla="*/ 737 h 851"/>
                  <a:gd name="T32" fmla="*/ 425 w 765"/>
                  <a:gd name="T33" fmla="*/ 737 h 851"/>
                  <a:gd name="T34" fmla="*/ 425 w 765"/>
                  <a:gd name="T35" fmla="*/ 794 h 851"/>
                  <a:gd name="T36" fmla="*/ 397 w 765"/>
                  <a:gd name="T37" fmla="*/ 794 h 851"/>
                  <a:gd name="T38" fmla="*/ 369 w 765"/>
                  <a:gd name="T39" fmla="*/ 851 h 851"/>
                  <a:gd name="T40" fmla="*/ 312 w 765"/>
                  <a:gd name="T41" fmla="*/ 822 h 851"/>
                  <a:gd name="T42" fmla="*/ 283 w 765"/>
                  <a:gd name="T43" fmla="*/ 794 h 851"/>
                  <a:gd name="T44" fmla="*/ 312 w 765"/>
                  <a:gd name="T45" fmla="*/ 709 h 851"/>
                  <a:gd name="T46" fmla="*/ 283 w 765"/>
                  <a:gd name="T47" fmla="*/ 709 h 851"/>
                  <a:gd name="T48" fmla="*/ 312 w 765"/>
                  <a:gd name="T49" fmla="*/ 595 h 851"/>
                  <a:gd name="T50" fmla="*/ 340 w 765"/>
                  <a:gd name="T51" fmla="*/ 595 h 851"/>
                  <a:gd name="T52" fmla="*/ 312 w 765"/>
                  <a:gd name="T53" fmla="*/ 567 h 851"/>
                  <a:gd name="T54" fmla="*/ 255 w 765"/>
                  <a:gd name="T55" fmla="*/ 539 h 851"/>
                  <a:gd name="T56" fmla="*/ 283 w 765"/>
                  <a:gd name="T57" fmla="*/ 510 h 851"/>
                  <a:gd name="T58" fmla="*/ 340 w 765"/>
                  <a:gd name="T59" fmla="*/ 510 h 851"/>
                  <a:gd name="T60" fmla="*/ 369 w 765"/>
                  <a:gd name="T61" fmla="*/ 482 h 851"/>
                  <a:gd name="T62" fmla="*/ 369 w 765"/>
                  <a:gd name="T63" fmla="*/ 454 h 851"/>
                  <a:gd name="T64" fmla="*/ 198 w 765"/>
                  <a:gd name="T65" fmla="*/ 425 h 851"/>
                  <a:gd name="T66" fmla="*/ 170 w 765"/>
                  <a:gd name="T67" fmla="*/ 454 h 851"/>
                  <a:gd name="T68" fmla="*/ 142 w 765"/>
                  <a:gd name="T69" fmla="*/ 425 h 851"/>
                  <a:gd name="T70" fmla="*/ 170 w 765"/>
                  <a:gd name="T71" fmla="*/ 369 h 851"/>
                  <a:gd name="T72" fmla="*/ 113 w 765"/>
                  <a:gd name="T73" fmla="*/ 369 h 851"/>
                  <a:gd name="T74" fmla="*/ 113 w 765"/>
                  <a:gd name="T75" fmla="*/ 397 h 851"/>
                  <a:gd name="T76" fmla="*/ 0 w 765"/>
                  <a:gd name="T77" fmla="*/ 397 h 851"/>
                  <a:gd name="T78" fmla="*/ 28 w 765"/>
                  <a:gd name="T79" fmla="*/ 284 h 851"/>
                  <a:gd name="T80" fmla="*/ 57 w 765"/>
                  <a:gd name="T81" fmla="*/ 255 h 851"/>
                  <a:gd name="T82" fmla="*/ 28 w 765"/>
                  <a:gd name="T83" fmla="*/ 227 h 851"/>
                  <a:gd name="T84" fmla="*/ 57 w 765"/>
                  <a:gd name="T85" fmla="*/ 142 h 851"/>
                  <a:gd name="T86" fmla="*/ 113 w 765"/>
                  <a:gd name="T87" fmla="*/ 114 h 851"/>
                  <a:gd name="T88" fmla="*/ 113 w 765"/>
                  <a:gd name="T89" fmla="*/ 170 h 851"/>
                  <a:gd name="T90" fmla="*/ 85 w 765"/>
                  <a:gd name="T91" fmla="*/ 227 h 851"/>
                  <a:gd name="T92" fmla="*/ 170 w 765"/>
                  <a:gd name="T93" fmla="*/ 199 h 851"/>
                  <a:gd name="T94" fmla="*/ 113 w 765"/>
                  <a:gd name="T95" fmla="*/ 57 h 851"/>
                  <a:gd name="T96" fmla="*/ 198 w 765"/>
                  <a:gd name="T97" fmla="*/ 28 h 851"/>
                  <a:gd name="T98" fmla="*/ 255 w 765"/>
                  <a:gd name="T99" fmla="*/ 114 h 851"/>
                  <a:gd name="T100" fmla="*/ 255 w 765"/>
                  <a:gd name="T101" fmla="*/ 170 h 851"/>
                  <a:gd name="T102" fmla="*/ 283 w 765"/>
                  <a:gd name="T103" fmla="*/ 142 h 851"/>
                  <a:gd name="T104" fmla="*/ 255 w 765"/>
                  <a:gd name="T105" fmla="*/ 57 h 851"/>
                  <a:gd name="T106" fmla="*/ 312 w 765"/>
                  <a:gd name="T107" fmla="*/ 85 h 851"/>
                  <a:gd name="T108" fmla="*/ 283 w 765"/>
                  <a:gd name="T109" fmla="*/ 0 h 851"/>
                  <a:gd name="T110" fmla="*/ 340 w 765"/>
                  <a:gd name="T111" fmla="*/ 0 h 851"/>
                  <a:gd name="T112" fmla="*/ 425 w 765"/>
                  <a:gd name="T113" fmla="*/ 85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65" h="851">
                    <a:moveTo>
                      <a:pt x="425" y="85"/>
                    </a:moveTo>
                    <a:lnTo>
                      <a:pt x="510" y="227"/>
                    </a:lnTo>
                    <a:lnTo>
                      <a:pt x="482" y="340"/>
                    </a:lnTo>
                    <a:lnTo>
                      <a:pt x="567" y="340"/>
                    </a:lnTo>
                    <a:lnTo>
                      <a:pt x="709" y="284"/>
                    </a:lnTo>
                    <a:lnTo>
                      <a:pt x="765" y="340"/>
                    </a:lnTo>
                    <a:lnTo>
                      <a:pt x="765" y="454"/>
                    </a:lnTo>
                    <a:lnTo>
                      <a:pt x="737" y="510"/>
                    </a:lnTo>
                    <a:lnTo>
                      <a:pt x="765" y="539"/>
                    </a:lnTo>
                    <a:lnTo>
                      <a:pt x="737" y="595"/>
                    </a:lnTo>
                    <a:lnTo>
                      <a:pt x="652" y="595"/>
                    </a:lnTo>
                    <a:lnTo>
                      <a:pt x="624" y="624"/>
                    </a:lnTo>
                    <a:lnTo>
                      <a:pt x="539" y="595"/>
                    </a:lnTo>
                    <a:lnTo>
                      <a:pt x="510" y="652"/>
                    </a:lnTo>
                    <a:lnTo>
                      <a:pt x="482" y="681"/>
                    </a:lnTo>
                    <a:lnTo>
                      <a:pt x="454" y="737"/>
                    </a:lnTo>
                    <a:lnTo>
                      <a:pt x="425" y="737"/>
                    </a:lnTo>
                    <a:lnTo>
                      <a:pt x="425" y="794"/>
                    </a:lnTo>
                    <a:lnTo>
                      <a:pt x="397" y="794"/>
                    </a:lnTo>
                    <a:lnTo>
                      <a:pt x="369" y="851"/>
                    </a:lnTo>
                    <a:lnTo>
                      <a:pt x="312" y="822"/>
                    </a:lnTo>
                    <a:lnTo>
                      <a:pt x="283" y="794"/>
                    </a:lnTo>
                    <a:lnTo>
                      <a:pt x="312" y="709"/>
                    </a:lnTo>
                    <a:lnTo>
                      <a:pt x="283" y="709"/>
                    </a:lnTo>
                    <a:lnTo>
                      <a:pt x="312" y="595"/>
                    </a:lnTo>
                    <a:lnTo>
                      <a:pt x="340" y="595"/>
                    </a:lnTo>
                    <a:lnTo>
                      <a:pt x="312" y="567"/>
                    </a:lnTo>
                    <a:lnTo>
                      <a:pt x="255" y="539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69" y="482"/>
                    </a:lnTo>
                    <a:lnTo>
                      <a:pt x="369" y="454"/>
                    </a:lnTo>
                    <a:lnTo>
                      <a:pt x="198" y="425"/>
                    </a:lnTo>
                    <a:lnTo>
                      <a:pt x="170" y="454"/>
                    </a:lnTo>
                    <a:lnTo>
                      <a:pt x="142" y="425"/>
                    </a:lnTo>
                    <a:lnTo>
                      <a:pt x="170" y="369"/>
                    </a:lnTo>
                    <a:lnTo>
                      <a:pt x="113" y="369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28" y="284"/>
                    </a:lnTo>
                    <a:lnTo>
                      <a:pt x="57" y="255"/>
                    </a:lnTo>
                    <a:lnTo>
                      <a:pt x="28" y="227"/>
                    </a:lnTo>
                    <a:lnTo>
                      <a:pt x="57" y="142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70" y="199"/>
                    </a:lnTo>
                    <a:lnTo>
                      <a:pt x="113" y="57"/>
                    </a:lnTo>
                    <a:lnTo>
                      <a:pt x="198" y="28"/>
                    </a:lnTo>
                    <a:lnTo>
                      <a:pt x="255" y="114"/>
                    </a:lnTo>
                    <a:lnTo>
                      <a:pt x="255" y="170"/>
                    </a:lnTo>
                    <a:lnTo>
                      <a:pt x="283" y="142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425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3251" y="4826"/>
                <a:ext cx="283" cy="397"/>
              </a:xfrm>
              <a:custGeom>
                <a:avLst/>
                <a:gdLst>
                  <a:gd name="T0" fmla="*/ 283 w 283"/>
                  <a:gd name="T1" fmla="*/ 368 h 397"/>
                  <a:gd name="T2" fmla="*/ 227 w 283"/>
                  <a:gd name="T3" fmla="*/ 340 h 397"/>
                  <a:gd name="T4" fmla="*/ 227 w 283"/>
                  <a:gd name="T5" fmla="*/ 397 h 397"/>
                  <a:gd name="T6" fmla="*/ 170 w 283"/>
                  <a:gd name="T7" fmla="*/ 397 h 397"/>
                  <a:gd name="T8" fmla="*/ 170 w 283"/>
                  <a:gd name="T9" fmla="*/ 312 h 397"/>
                  <a:gd name="T10" fmla="*/ 85 w 283"/>
                  <a:gd name="T11" fmla="*/ 312 h 397"/>
                  <a:gd name="T12" fmla="*/ 28 w 283"/>
                  <a:gd name="T13" fmla="*/ 283 h 397"/>
                  <a:gd name="T14" fmla="*/ 0 w 283"/>
                  <a:gd name="T15" fmla="*/ 198 h 397"/>
                  <a:gd name="T16" fmla="*/ 28 w 283"/>
                  <a:gd name="T17" fmla="*/ 142 h 397"/>
                  <a:gd name="T18" fmla="*/ 0 w 283"/>
                  <a:gd name="T19" fmla="*/ 113 h 397"/>
                  <a:gd name="T20" fmla="*/ 56 w 283"/>
                  <a:gd name="T21" fmla="*/ 56 h 397"/>
                  <a:gd name="T22" fmla="*/ 85 w 283"/>
                  <a:gd name="T23" fmla="*/ 56 h 397"/>
                  <a:gd name="T24" fmla="*/ 113 w 283"/>
                  <a:gd name="T25" fmla="*/ 0 h 397"/>
                  <a:gd name="T26" fmla="*/ 170 w 283"/>
                  <a:gd name="T27" fmla="*/ 28 h 397"/>
                  <a:gd name="T28" fmla="*/ 227 w 283"/>
                  <a:gd name="T29" fmla="*/ 0 h 397"/>
                  <a:gd name="T30" fmla="*/ 255 w 283"/>
                  <a:gd name="T31" fmla="*/ 56 h 397"/>
                  <a:gd name="T32" fmla="*/ 255 w 283"/>
                  <a:gd name="T33" fmla="*/ 227 h 397"/>
                  <a:gd name="T34" fmla="*/ 283 w 283"/>
                  <a:gd name="T35" fmla="*/ 36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397">
                    <a:moveTo>
                      <a:pt x="283" y="368"/>
                    </a:moveTo>
                    <a:lnTo>
                      <a:pt x="227" y="34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312"/>
                    </a:lnTo>
                    <a:lnTo>
                      <a:pt x="85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0" y="113"/>
                    </a:lnTo>
                    <a:lnTo>
                      <a:pt x="56" y="56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55" y="56"/>
                    </a:lnTo>
                    <a:lnTo>
                      <a:pt x="255" y="227"/>
                    </a:lnTo>
                    <a:lnTo>
                      <a:pt x="283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2797" y="4826"/>
                <a:ext cx="510" cy="482"/>
              </a:xfrm>
              <a:custGeom>
                <a:avLst/>
                <a:gdLst>
                  <a:gd name="T0" fmla="*/ 510 w 510"/>
                  <a:gd name="T1" fmla="*/ 56 h 482"/>
                  <a:gd name="T2" fmla="*/ 454 w 510"/>
                  <a:gd name="T3" fmla="*/ 28 h 482"/>
                  <a:gd name="T4" fmla="*/ 454 w 510"/>
                  <a:gd name="T5" fmla="*/ 0 h 482"/>
                  <a:gd name="T6" fmla="*/ 397 w 510"/>
                  <a:gd name="T7" fmla="*/ 28 h 482"/>
                  <a:gd name="T8" fmla="*/ 369 w 510"/>
                  <a:gd name="T9" fmla="*/ 0 h 482"/>
                  <a:gd name="T10" fmla="*/ 312 w 510"/>
                  <a:gd name="T11" fmla="*/ 0 h 482"/>
                  <a:gd name="T12" fmla="*/ 284 w 510"/>
                  <a:gd name="T13" fmla="*/ 56 h 482"/>
                  <a:gd name="T14" fmla="*/ 284 w 510"/>
                  <a:gd name="T15" fmla="*/ 142 h 482"/>
                  <a:gd name="T16" fmla="*/ 284 w 510"/>
                  <a:gd name="T17" fmla="*/ 170 h 482"/>
                  <a:gd name="T18" fmla="*/ 142 w 510"/>
                  <a:gd name="T19" fmla="*/ 198 h 482"/>
                  <a:gd name="T20" fmla="*/ 114 w 510"/>
                  <a:gd name="T21" fmla="*/ 198 h 482"/>
                  <a:gd name="T22" fmla="*/ 57 w 510"/>
                  <a:gd name="T23" fmla="*/ 312 h 482"/>
                  <a:gd name="T24" fmla="*/ 0 w 510"/>
                  <a:gd name="T25" fmla="*/ 340 h 482"/>
                  <a:gd name="T26" fmla="*/ 0 w 510"/>
                  <a:gd name="T27" fmla="*/ 425 h 482"/>
                  <a:gd name="T28" fmla="*/ 0 w 510"/>
                  <a:gd name="T29" fmla="*/ 453 h 482"/>
                  <a:gd name="T30" fmla="*/ 57 w 510"/>
                  <a:gd name="T31" fmla="*/ 453 h 482"/>
                  <a:gd name="T32" fmla="*/ 57 w 510"/>
                  <a:gd name="T33" fmla="*/ 482 h 482"/>
                  <a:gd name="T34" fmla="*/ 114 w 510"/>
                  <a:gd name="T35" fmla="*/ 482 h 482"/>
                  <a:gd name="T36" fmla="*/ 142 w 510"/>
                  <a:gd name="T37" fmla="*/ 425 h 482"/>
                  <a:gd name="T38" fmla="*/ 199 w 510"/>
                  <a:gd name="T39" fmla="*/ 425 h 482"/>
                  <a:gd name="T40" fmla="*/ 227 w 510"/>
                  <a:gd name="T41" fmla="*/ 340 h 482"/>
                  <a:gd name="T42" fmla="*/ 284 w 510"/>
                  <a:gd name="T43" fmla="*/ 340 h 482"/>
                  <a:gd name="T44" fmla="*/ 340 w 510"/>
                  <a:gd name="T45" fmla="*/ 283 h 482"/>
                  <a:gd name="T46" fmla="*/ 454 w 510"/>
                  <a:gd name="T47" fmla="*/ 312 h 482"/>
                  <a:gd name="T48" fmla="*/ 482 w 510"/>
                  <a:gd name="T49" fmla="*/ 283 h 482"/>
                  <a:gd name="T50" fmla="*/ 454 w 510"/>
                  <a:gd name="T51" fmla="*/ 198 h 482"/>
                  <a:gd name="T52" fmla="*/ 482 w 510"/>
                  <a:gd name="T53" fmla="*/ 142 h 482"/>
                  <a:gd name="T54" fmla="*/ 454 w 510"/>
                  <a:gd name="T55" fmla="*/ 113 h 482"/>
                  <a:gd name="T56" fmla="*/ 510 w 510"/>
                  <a:gd name="T57" fmla="*/ 5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482">
                    <a:moveTo>
                      <a:pt x="510" y="56"/>
                    </a:moveTo>
                    <a:lnTo>
                      <a:pt x="454" y="28"/>
                    </a:lnTo>
                    <a:lnTo>
                      <a:pt x="454" y="0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312" y="0"/>
                    </a:lnTo>
                    <a:lnTo>
                      <a:pt x="284" y="56"/>
                    </a:lnTo>
                    <a:lnTo>
                      <a:pt x="284" y="142"/>
                    </a:lnTo>
                    <a:lnTo>
                      <a:pt x="284" y="170"/>
                    </a:lnTo>
                    <a:lnTo>
                      <a:pt x="142" y="198"/>
                    </a:lnTo>
                    <a:lnTo>
                      <a:pt x="114" y="198"/>
                    </a:lnTo>
                    <a:lnTo>
                      <a:pt x="57" y="312"/>
                    </a:lnTo>
                    <a:lnTo>
                      <a:pt x="0" y="340"/>
                    </a:lnTo>
                    <a:lnTo>
                      <a:pt x="0" y="425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482"/>
                    </a:lnTo>
                    <a:lnTo>
                      <a:pt x="114" y="482"/>
                    </a:lnTo>
                    <a:lnTo>
                      <a:pt x="142" y="425"/>
                    </a:lnTo>
                    <a:lnTo>
                      <a:pt x="199" y="425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340" y="283"/>
                    </a:lnTo>
                    <a:lnTo>
                      <a:pt x="454" y="312"/>
                    </a:lnTo>
                    <a:lnTo>
                      <a:pt x="482" y="283"/>
                    </a:lnTo>
                    <a:lnTo>
                      <a:pt x="454" y="198"/>
                    </a:lnTo>
                    <a:lnTo>
                      <a:pt x="482" y="142"/>
                    </a:lnTo>
                    <a:lnTo>
                      <a:pt x="454" y="113"/>
                    </a:lnTo>
                    <a:lnTo>
                      <a:pt x="51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2514" y="4599"/>
                <a:ext cx="567" cy="652"/>
              </a:xfrm>
              <a:custGeom>
                <a:avLst/>
                <a:gdLst>
                  <a:gd name="T0" fmla="*/ 567 w 567"/>
                  <a:gd name="T1" fmla="*/ 283 h 652"/>
                  <a:gd name="T2" fmla="*/ 567 w 567"/>
                  <a:gd name="T3" fmla="*/ 397 h 652"/>
                  <a:gd name="T4" fmla="*/ 425 w 567"/>
                  <a:gd name="T5" fmla="*/ 425 h 652"/>
                  <a:gd name="T6" fmla="*/ 397 w 567"/>
                  <a:gd name="T7" fmla="*/ 425 h 652"/>
                  <a:gd name="T8" fmla="*/ 340 w 567"/>
                  <a:gd name="T9" fmla="*/ 539 h 652"/>
                  <a:gd name="T10" fmla="*/ 283 w 567"/>
                  <a:gd name="T11" fmla="*/ 567 h 652"/>
                  <a:gd name="T12" fmla="*/ 283 w 567"/>
                  <a:gd name="T13" fmla="*/ 652 h 652"/>
                  <a:gd name="T14" fmla="*/ 255 w 567"/>
                  <a:gd name="T15" fmla="*/ 624 h 652"/>
                  <a:gd name="T16" fmla="*/ 227 w 567"/>
                  <a:gd name="T17" fmla="*/ 652 h 652"/>
                  <a:gd name="T18" fmla="*/ 227 w 567"/>
                  <a:gd name="T19" fmla="*/ 624 h 652"/>
                  <a:gd name="T20" fmla="*/ 141 w 567"/>
                  <a:gd name="T21" fmla="*/ 652 h 652"/>
                  <a:gd name="T22" fmla="*/ 113 w 567"/>
                  <a:gd name="T23" fmla="*/ 595 h 652"/>
                  <a:gd name="T24" fmla="*/ 113 w 567"/>
                  <a:gd name="T25" fmla="*/ 539 h 652"/>
                  <a:gd name="T26" fmla="*/ 85 w 567"/>
                  <a:gd name="T27" fmla="*/ 510 h 652"/>
                  <a:gd name="T28" fmla="*/ 85 w 567"/>
                  <a:gd name="T29" fmla="*/ 454 h 652"/>
                  <a:gd name="T30" fmla="*/ 56 w 567"/>
                  <a:gd name="T31" fmla="*/ 425 h 652"/>
                  <a:gd name="T32" fmla="*/ 85 w 567"/>
                  <a:gd name="T33" fmla="*/ 397 h 652"/>
                  <a:gd name="T34" fmla="*/ 0 w 567"/>
                  <a:gd name="T35" fmla="*/ 369 h 652"/>
                  <a:gd name="T36" fmla="*/ 28 w 567"/>
                  <a:gd name="T37" fmla="*/ 312 h 652"/>
                  <a:gd name="T38" fmla="*/ 85 w 567"/>
                  <a:gd name="T39" fmla="*/ 312 h 652"/>
                  <a:gd name="T40" fmla="*/ 28 w 567"/>
                  <a:gd name="T41" fmla="*/ 283 h 652"/>
                  <a:gd name="T42" fmla="*/ 28 w 567"/>
                  <a:gd name="T43" fmla="*/ 170 h 652"/>
                  <a:gd name="T44" fmla="*/ 56 w 567"/>
                  <a:gd name="T45" fmla="*/ 142 h 652"/>
                  <a:gd name="T46" fmla="*/ 56 w 567"/>
                  <a:gd name="T47" fmla="*/ 170 h 652"/>
                  <a:gd name="T48" fmla="*/ 113 w 567"/>
                  <a:gd name="T49" fmla="*/ 113 h 652"/>
                  <a:gd name="T50" fmla="*/ 113 w 567"/>
                  <a:gd name="T51" fmla="*/ 85 h 652"/>
                  <a:gd name="T52" fmla="*/ 141 w 567"/>
                  <a:gd name="T53" fmla="*/ 57 h 652"/>
                  <a:gd name="T54" fmla="*/ 255 w 567"/>
                  <a:gd name="T55" fmla="*/ 0 h 652"/>
                  <a:gd name="T56" fmla="*/ 312 w 567"/>
                  <a:gd name="T57" fmla="*/ 0 h 652"/>
                  <a:gd name="T58" fmla="*/ 368 w 567"/>
                  <a:gd name="T59" fmla="*/ 28 h 652"/>
                  <a:gd name="T60" fmla="*/ 312 w 567"/>
                  <a:gd name="T61" fmla="*/ 57 h 652"/>
                  <a:gd name="T62" fmla="*/ 340 w 567"/>
                  <a:gd name="T63" fmla="*/ 113 h 652"/>
                  <a:gd name="T64" fmla="*/ 255 w 567"/>
                  <a:gd name="T65" fmla="*/ 142 h 652"/>
                  <a:gd name="T66" fmla="*/ 312 w 567"/>
                  <a:gd name="T67" fmla="*/ 142 h 652"/>
                  <a:gd name="T68" fmla="*/ 312 w 567"/>
                  <a:gd name="T69" fmla="*/ 198 h 652"/>
                  <a:gd name="T70" fmla="*/ 368 w 567"/>
                  <a:gd name="T71" fmla="*/ 198 h 652"/>
                  <a:gd name="T72" fmla="*/ 397 w 567"/>
                  <a:gd name="T73" fmla="*/ 170 h 652"/>
                  <a:gd name="T74" fmla="*/ 425 w 567"/>
                  <a:gd name="T75" fmla="*/ 170 h 652"/>
                  <a:gd name="T76" fmla="*/ 453 w 567"/>
                  <a:gd name="T77" fmla="*/ 198 h 652"/>
                  <a:gd name="T78" fmla="*/ 425 w 567"/>
                  <a:gd name="T79" fmla="*/ 227 h 652"/>
                  <a:gd name="T80" fmla="*/ 425 w 567"/>
                  <a:gd name="T81" fmla="*/ 312 h 652"/>
                  <a:gd name="T82" fmla="*/ 510 w 567"/>
                  <a:gd name="T83" fmla="*/ 312 h 652"/>
                  <a:gd name="T84" fmla="*/ 567 w 567"/>
                  <a:gd name="T85" fmla="*/ 28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67" h="652">
                    <a:moveTo>
                      <a:pt x="567" y="283"/>
                    </a:moveTo>
                    <a:lnTo>
                      <a:pt x="567" y="397"/>
                    </a:lnTo>
                    <a:lnTo>
                      <a:pt x="425" y="425"/>
                    </a:lnTo>
                    <a:lnTo>
                      <a:pt x="397" y="425"/>
                    </a:lnTo>
                    <a:lnTo>
                      <a:pt x="340" y="539"/>
                    </a:lnTo>
                    <a:lnTo>
                      <a:pt x="283" y="567"/>
                    </a:lnTo>
                    <a:lnTo>
                      <a:pt x="283" y="652"/>
                    </a:lnTo>
                    <a:lnTo>
                      <a:pt x="255" y="624"/>
                    </a:lnTo>
                    <a:lnTo>
                      <a:pt x="227" y="652"/>
                    </a:lnTo>
                    <a:lnTo>
                      <a:pt x="227" y="624"/>
                    </a:lnTo>
                    <a:lnTo>
                      <a:pt x="141" y="652"/>
                    </a:lnTo>
                    <a:lnTo>
                      <a:pt x="113" y="595"/>
                    </a:lnTo>
                    <a:lnTo>
                      <a:pt x="113" y="539"/>
                    </a:lnTo>
                    <a:lnTo>
                      <a:pt x="85" y="510"/>
                    </a:lnTo>
                    <a:lnTo>
                      <a:pt x="85" y="454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0" y="369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28" y="283"/>
                    </a:lnTo>
                    <a:lnTo>
                      <a:pt x="28" y="170"/>
                    </a:lnTo>
                    <a:lnTo>
                      <a:pt x="56" y="142"/>
                    </a:lnTo>
                    <a:lnTo>
                      <a:pt x="56" y="170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141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312" y="57"/>
                    </a:lnTo>
                    <a:lnTo>
                      <a:pt x="340" y="113"/>
                    </a:lnTo>
                    <a:lnTo>
                      <a:pt x="255" y="142"/>
                    </a:lnTo>
                    <a:lnTo>
                      <a:pt x="312" y="142"/>
                    </a:lnTo>
                    <a:lnTo>
                      <a:pt x="312" y="198"/>
                    </a:lnTo>
                    <a:lnTo>
                      <a:pt x="368" y="198"/>
                    </a:lnTo>
                    <a:lnTo>
                      <a:pt x="397" y="170"/>
                    </a:lnTo>
                    <a:lnTo>
                      <a:pt x="425" y="170"/>
                    </a:lnTo>
                    <a:lnTo>
                      <a:pt x="453" y="198"/>
                    </a:lnTo>
                    <a:lnTo>
                      <a:pt x="425" y="227"/>
                    </a:lnTo>
                    <a:lnTo>
                      <a:pt x="425" y="312"/>
                    </a:lnTo>
                    <a:lnTo>
                      <a:pt x="510" y="312"/>
                    </a:lnTo>
                    <a:lnTo>
                      <a:pt x="56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400" y="4259"/>
                <a:ext cx="426" cy="567"/>
              </a:xfrm>
              <a:custGeom>
                <a:avLst/>
                <a:gdLst>
                  <a:gd name="T0" fmla="*/ 369 w 426"/>
                  <a:gd name="T1" fmla="*/ 28 h 567"/>
                  <a:gd name="T2" fmla="*/ 426 w 426"/>
                  <a:gd name="T3" fmla="*/ 85 h 567"/>
                  <a:gd name="T4" fmla="*/ 369 w 426"/>
                  <a:gd name="T5" fmla="*/ 170 h 567"/>
                  <a:gd name="T6" fmla="*/ 397 w 426"/>
                  <a:gd name="T7" fmla="*/ 283 h 567"/>
                  <a:gd name="T8" fmla="*/ 426 w 426"/>
                  <a:gd name="T9" fmla="*/ 340 h 567"/>
                  <a:gd name="T10" fmla="*/ 369 w 426"/>
                  <a:gd name="T11" fmla="*/ 340 h 567"/>
                  <a:gd name="T12" fmla="*/ 255 w 426"/>
                  <a:gd name="T13" fmla="*/ 397 h 567"/>
                  <a:gd name="T14" fmla="*/ 227 w 426"/>
                  <a:gd name="T15" fmla="*/ 425 h 567"/>
                  <a:gd name="T16" fmla="*/ 227 w 426"/>
                  <a:gd name="T17" fmla="*/ 453 h 567"/>
                  <a:gd name="T18" fmla="*/ 170 w 426"/>
                  <a:gd name="T19" fmla="*/ 510 h 567"/>
                  <a:gd name="T20" fmla="*/ 170 w 426"/>
                  <a:gd name="T21" fmla="*/ 482 h 567"/>
                  <a:gd name="T22" fmla="*/ 142 w 426"/>
                  <a:gd name="T23" fmla="*/ 510 h 567"/>
                  <a:gd name="T24" fmla="*/ 142 w 426"/>
                  <a:gd name="T25" fmla="*/ 567 h 567"/>
                  <a:gd name="T26" fmla="*/ 85 w 426"/>
                  <a:gd name="T27" fmla="*/ 510 h 567"/>
                  <a:gd name="T28" fmla="*/ 85 w 426"/>
                  <a:gd name="T29" fmla="*/ 482 h 567"/>
                  <a:gd name="T30" fmla="*/ 0 w 426"/>
                  <a:gd name="T31" fmla="*/ 312 h 567"/>
                  <a:gd name="T32" fmla="*/ 85 w 426"/>
                  <a:gd name="T33" fmla="*/ 283 h 567"/>
                  <a:gd name="T34" fmla="*/ 57 w 426"/>
                  <a:gd name="T35" fmla="*/ 255 h 567"/>
                  <a:gd name="T36" fmla="*/ 85 w 426"/>
                  <a:gd name="T37" fmla="*/ 227 h 567"/>
                  <a:gd name="T38" fmla="*/ 0 w 426"/>
                  <a:gd name="T39" fmla="*/ 170 h 567"/>
                  <a:gd name="T40" fmla="*/ 29 w 426"/>
                  <a:gd name="T41" fmla="*/ 85 h 567"/>
                  <a:gd name="T42" fmla="*/ 85 w 426"/>
                  <a:gd name="T43" fmla="*/ 113 h 567"/>
                  <a:gd name="T44" fmla="*/ 85 w 426"/>
                  <a:gd name="T45" fmla="*/ 56 h 567"/>
                  <a:gd name="T46" fmla="*/ 142 w 426"/>
                  <a:gd name="T47" fmla="*/ 85 h 567"/>
                  <a:gd name="T48" fmla="*/ 170 w 426"/>
                  <a:gd name="T49" fmla="*/ 56 h 567"/>
                  <a:gd name="T50" fmla="*/ 170 w 426"/>
                  <a:gd name="T51" fmla="*/ 0 h 567"/>
                  <a:gd name="T52" fmla="*/ 255 w 426"/>
                  <a:gd name="T53" fmla="*/ 0 h 567"/>
                  <a:gd name="T54" fmla="*/ 312 w 426"/>
                  <a:gd name="T55" fmla="*/ 28 h 567"/>
                  <a:gd name="T56" fmla="*/ 369 w 426"/>
                  <a:gd name="T57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6" h="567">
                    <a:moveTo>
                      <a:pt x="369" y="28"/>
                    </a:moveTo>
                    <a:lnTo>
                      <a:pt x="426" y="85"/>
                    </a:lnTo>
                    <a:lnTo>
                      <a:pt x="369" y="170"/>
                    </a:lnTo>
                    <a:lnTo>
                      <a:pt x="397" y="283"/>
                    </a:lnTo>
                    <a:lnTo>
                      <a:pt x="426" y="340"/>
                    </a:lnTo>
                    <a:lnTo>
                      <a:pt x="369" y="340"/>
                    </a:lnTo>
                    <a:lnTo>
                      <a:pt x="255" y="397"/>
                    </a:lnTo>
                    <a:lnTo>
                      <a:pt x="227" y="425"/>
                    </a:lnTo>
                    <a:lnTo>
                      <a:pt x="227" y="453"/>
                    </a:lnTo>
                    <a:lnTo>
                      <a:pt x="170" y="510"/>
                    </a:lnTo>
                    <a:lnTo>
                      <a:pt x="170" y="482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85" y="510"/>
                    </a:lnTo>
                    <a:lnTo>
                      <a:pt x="85" y="482"/>
                    </a:lnTo>
                    <a:lnTo>
                      <a:pt x="0" y="312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0" y="170"/>
                    </a:lnTo>
                    <a:lnTo>
                      <a:pt x="29" y="85"/>
                    </a:lnTo>
                    <a:lnTo>
                      <a:pt x="85" y="113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312" y="28"/>
                    </a:lnTo>
                    <a:lnTo>
                      <a:pt x="369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109" y="4571"/>
                <a:ext cx="425" cy="311"/>
              </a:xfrm>
              <a:custGeom>
                <a:avLst/>
                <a:gdLst>
                  <a:gd name="T0" fmla="*/ 397 w 425"/>
                  <a:gd name="T1" fmla="*/ 311 h 311"/>
                  <a:gd name="T2" fmla="*/ 369 w 425"/>
                  <a:gd name="T3" fmla="*/ 255 h 311"/>
                  <a:gd name="T4" fmla="*/ 312 w 425"/>
                  <a:gd name="T5" fmla="*/ 283 h 311"/>
                  <a:gd name="T6" fmla="*/ 255 w 425"/>
                  <a:gd name="T7" fmla="*/ 255 h 311"/>
                  <a:gd name="T8" fmla="*/ 227 w 425"/>
                  <a:gd name="T9" fmla="*/ 311 h 311"/>
                  <a:gd name="T10" fmla="*/ 198 w 425"/>
                  <a:gd name="T11" fmla="*/ 311 h 311"/>
                  <a:gd name="T12" fmla="*/ 142 w 425"/>
                  <a:gd name="T13" fmla="*/ 283 h 311"/>
                  <a:gd name="T14" fmla="*/ 142 w 425"/>
                  <a:gd name="T15" fmla="*/ 255 h 311"/>
                  <a:gd name="T16" fmla="*/ 85 w 425"/>
                  <a:gd name="T17" fmla="*/ 283 h 311"/>
                  <a:gd name="T18" fmla="*/ 57 w 425"/>
                  <a:gd name="T19" fmla="*/ 255 h 311"/>
                  <a:gd name="T20" fmla="*/ 0 w 425"/>
                  <a:gd name="T21" fmla="*/ 198 h 311"/>
                  <a:gd name="T22" fmla="*/ 28 w 425"/>
                  <a:gd name="T23" fmla="*/ 170 h 311"/>
                  <a:gd name="T24" fmla="*/ 57 w 425"/>
                  <a:gd name="T25" fmla="*/ 198 h 311"/>
                  <a:gd name="T26" fmla="*/ 57 w 425"/>
                  <a:gd name="T27" fmla="*/ 113 h 311"/>
                  <a:gd name="T28" fmla="*/ 85 w 425"/>
                  <a:gd name="T29" fmla="*/ 85 h 311"/>
                  <a:gd name="T30" fmla="*/ 113 w 425"/>
                  <a:gd name="T31" fmla="*/ 113 h 311"/>
                  <a:gd name="T32" fmla="*/ 113 w 425"/>
                  <a:gd name="T33" fmla="*/ 85 h 311"/>
                  <a:gd name="T34" fmla="*/ 113 w 425"/>
                  <a:gd name="T35" fmla="*/ 56 h 311"/>
                  <a:gd name="T36" fmla="*/ 142 w 425"/>
                  <a:gd name="T37" fmla="*/ 28 h 311"/>
                  <a:gd name="T38" fmla="*/ 170 w 425"/>
                  <a:gd name="T39" fmla="*/ 56 h 311"/>
                  <a:gd name="T40" fmla="*/ 170 w 425"/>
                  <a:gd name="T41" fmla="*/ 0 h 311"/>
                  <a:gd name="T42" fmla="*/ 255 w 425"/>
                  <a:gd name="T43" fmla="*/ 0 h 311"/>
                  <a:gd name="T44" fmla="*/ 255 w 425"/>
                  <a:gd name="T45" fmla="*/ 28 h 311"/>
                  <a:gd name="T46" fmla="*/ 312 w 425"/>
                  <a:gd name="T47" fmla="*/ 28 h 311"/>
                  <a:gd name="T48" fmla="*/ 312 w 425"/>
                  <a:gd name="T49" fmla="*/ 56 h 311"/>
                  <a:gd name="T50" fmla="*/ 425 w 425"/>
                  <a:gd name="T51" fmla="*/ 85 h 311"/>
                  <a:gd name="T52" fmla="*/ 397 w 425"/>
                  <a:gd name="T53" fmla="*/ 198 h 311"/>
                  <a:gd name="T54" fmla="*/ 397 w 425"/>
                  <a:gd name="T55" fmla="*/ 31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25" h="311">
                    <a:moveTo>
                      <a:pt x="397" y="311"/>
                    </a:moveTo>
                    <a:lnTo>
                      <a:pt x="369" y="255"/>
                    </a:lnTo>
                    <a:lnTo>
                      <a:pt x="312" y="283"/>
                    </a:lnTo>
                    <a:lnTo>
                      <a:pt x="255" y="255"/>
                    </a:lnTo>
                    <a:lnTo>
                      <a:pt x="227" y="311"/>
                    </a:lnTo>
                    <a:lnTo>
                      <a:pt x="198" y="311"/>
                    </a:lnTo>
                    <a:lnTo>
                      <a:pt x="142" y="283"/>
                    </a:lnTo>
                    <a:lnTo>
                      <a:pt x="142" y="255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57" y="198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113" y="56"/>
                    </a:lnTo>
                    <a:lnTo>
                      <a:pt x="142" y="28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255" y="28"/>
                    </a:lnTo>
                    <a:lnTo>
                      <a:pt x="312" y="28"/>
                    </a:lnTo>
                    <a:lnTo>
                      <a:pt x="312" y="56"/>
                    </a:lnTo>
                    <a:lnTo>
                      <a:pt x="425" y="85"/>
                    </a:lnTo>
                    <a:lnTo>
                      <a:pt x="397" y="198"/>
                    </a:lnTo>
                    <a:lnTo>
                      <a:pt x="397" y="3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251" y="4315"/>
                <a:ext cx="368" cy="341"/>
              </a:xfrm>
              <a:custGeom>
                <a:avLst/>
                <a:gdLst>
                  <a:gd name="T0" fmla="*/ 283 w 368"/>
                  <a:gd name="T1" fmla="*/ 341 h 341"/>
                  <a:gd name="T2" fmla="*/ 170 w 368"/>
                  <a:gd name="T3" fmla="*/ 312 h 341"/>
                  <a:gd name="T4" fmla="*/ 170 w 368"/>
                  <a:gd name="T5" fmla="*/ 284 h 341"/>
                  <a:gd name="T6" fmla="*/ 113 w 368"/>
                  <a:gd name="T7" fmla="*/ 284 h 341"/>
                  <a:gd name="T8" fmla="*/ 113 w 368"/>
                  <a:gd name="T9" fmla="*/ 256 h 341"/>
                  <a:gd name="T10" fmla="*/ 28 w 368"/>
                  <a:gd name="T11" fmla="*/ 256 h 341"/>
                  <a:gd name="T12" fmla="*/ 0 w 368"/>
                  <a:gd name="T13" fmla="*/ 227 h 341"/>
                  <a:gd name="T14" fmla="*/ 28 w 368"/>
                  <a:gd name="T15" fmla="*/ 199 h 341"/>
                  <a:gd name="T16" fmla="*/ 0 w 368"/>
                  <a:gd name="T17" fmla="*/ 199 h 341"/>
                  <a:gd name="T18" fmla="*/ 0 w 368"/>
                  <a:gd name="T19" fmla="*/ 142 h 341"/>
                  <a:gd name="T20" fmla="*/ 56 w 368"/>
                  <a:gd name="T21" fmla="*/ 114 h 341"/>
                  <a:gd name="T22" fmla="*/ 56 w 368"/>
                  <a:gd name="T23" fmla="*/ 86 h 341"/>
                  <a:gd name="T24" fmla="*/ 113 w 368"/>
                  <a:gd name="T25" fmla="*/ 57 h 341"/>
                  <a:gd name="T26" fmla="*/ 113 w 368"/>
                  <a:gd name="T27" fmla="*/ 0 h 341"/>
                  <a:gd name="T28" fmla="*/ 142 w 368"/>
                  <a:gd name="T29" fmla="*/ 0 h 341"/>
                  <a:gd name="T30" fmla="*/ 170 w 368"/>
                  <a:gd name="T31" fmla="*/ 29 h 341"/>
                  <a:gd name="T32" fmla="*/ 198 w 368"/>
                  <a:gd name="T33" fmla="*/ 0 h 341"/>
                  <a:gd name="T34" fmla="*/ 368 w 368"/>
                  <a:gd name="T35" fmla="*/ 29 h 341"/>
                  <a:gd name="T36" fmla="*/ 312 w 368"/>
                  <a:gd name="T37" fmla="*/ 227 h 341"/>
                  <a:gd name="T38" fmla="*/ 283 w 368"/>
                  <a:gd name="T39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8" h="341">
                    <a:moveTo>
                      <a:pt x="283" y="341"/>
                    </a:moveTo>
                    <a:lnTo>
                      <a:pt x="170" y="312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256"/>
                    </a:lnTo>
                    <a:lnTo>
                      <a:pt x="28" y="256"/>
                    </a:lnTo>
                    <a:lnTo>
                      <a:pt x="0" y="227"/>
                    </a:lnTo>
                    <a:lnTo>
                      <a:pt x="28" y="199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56" y="114"/>
                    </a:lnTo>
                    <a:lnTo>
                      <a:pt x="56" y="86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42" y="0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368" y="29"/>
                    </a:lnTo>
                    <a:lnTo>
                      <a:pt x="312" y="227"/>
                    </a:lnTo>
                    <a:lnTo>
                      <a:pt x="283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2769" y="4145"/>
                <a:ext cx="680" cy="766"/>
              </a:xfrm>
              <a:custGeom>
                <a:avLst/>
                <a:gdLst>
                  <a:gd name="T0" fmla="*/ 57 w 680"/>
                  <a:gd name="T1" fmla="*/ 29 h 766"/>
                  <a:gd name="T2" fmla="*/ 85 w 680"/>
                  <a:gd name="T3" fmla="*/ 29 h 766"/>
                  <a:gd name="T4" fmla="*/ 113 w 680"/>
                  <a:gd name="T5" fmla="*/ 0 h 766"/>
                  <a:gd name="T6" fmla="*/ 142 w 680"/>
                  <a:gd name="T7" fmla="*/ 29 h 766"/>
                  <a:gd name="T8" fmla="*/ 255 w 680"/>
                  <a:gd name="T9" fmla="*/ 29 h 766"/>
                  <a:gd name="T10" fmla="*/ 368 w 680"/>
                  <a:gd name="T11" fmla="*/ 0 h 766"/>
                  <a:gd name="T12" fmla="*/ 425 w 680"/>
                  <a:gd name="T13" fmla="*/ 29 h 766"/>
                  <a:gd name="T14" fmla="*/ 397 w 680"/>
                  <a:gd name="T15" fmla="*/ 57 h 766"/>
                  <a:gd name="T16" fmla="*/ 510 w 680"/>
                  <a:gd name="T17" fmla="*/ 114 h 766"/>
                  <a:gd name="T18" fmla="*/ 538 w 680"/>
                  <a:gd name="T19" fmla="*/ 57 h 766"/>
                  <a:gd name="T20" fmla="*/ 624 w 680"/>
                  <a:gd name="T21" fmla="*/ 57 h 766"/>
                  <a:gd name="T22" fmla="*/ 680 w 680"/>
                  <a:gd name="T23" fmla="*/ 114 h 766"/>
                  <a:gd name="T24" fmla="*/ 680 w 680"/>
                  <a:gd name="T25" fmla="*/ 170 h 766"/>
                  <a:gd name="T26" fmla="*/ 652 w 680"/>
                  <a:gd name="T27" fmla="*/ 199 h 766"/>
                  <a:gd name="T28" fmla="*/ 624 w 680"/>
                  <a:gd name="T29" fmla="*/ 170 h 766"/>
                  <a:gd name="T30" fmla="*/ 595 w 680"/>
                  <a:gd name="T31" fmla="*/ 170 h 766"/>
                  <a:gd name="T32" fmla="*/ 595 w 680"/>
                  <a:gd name="T33" fmla="*/ 227 h 766"/>
                  <a:gd name="T34" fmla="*/ 538 w 680"/>
                  <a:gd name="T35" fmla="*/ 256 h 766"/>
                  <a:gd name="T36" fmla="*/ 538 w 680"/>
                  <a:gd name="T37" fmla="*/ 284 h 766"/>
                  <a:gd name="T38" fmla="*/ 482 w 680"/>
                  <a:gd name="T39" fmla="*/ 312 h 766"/>
                  <a:gd name="T40" fmla="*/ 482 w 680"/>
                  <a:gd name="T41" fmla="*/ 369 h 766"/>
                  <a:gd name="T42" fmla="*/ 510 w 680"/>
                  <a:gd name="T43" fmla="*/ 369 h 766"/>
                  <a:gd name="T44" fmla="*/ 482 w 680"/>
                  <a:gd name="T45" fmla="*/ 397 h 766"/>
                  <a:gd name="T46" fmla="*/ 510 w 680"/>
                  <a:gd name="T47" fmla="*/ 426 h 766"/>
                  <a:gd name="T48" fmla="*/ 510 w 680"/>
                  <a:gd name="T49" fmla="*/ 482 h 766"/>
                  <a:gd name="T50" fmla="*/ 482 w 680"/>
                  <a:gd name="T51" fmla="*/ 454 h 766"/>
                  <a:gd name="T52" fmla="*/ 453 w 680"/>
                  <a:gd name="T53" fmla="*/ 482 h 766"/>
                  <a:gd name="T54" fmla="*/ 453 w 680"/>
                  <a:gd name="T55" fmla="*/ 539 h 766"/>
                  <a:gd name="T56" fmla="*/ 425 w 680"/>
                  <a:gd name="T57" fmla="*/ 511 h 766"/>
                  <a:gd name="T58" fmla="*/ 397 w 680"/>
                  <a:gd name="T59" fmla="*/ 539 h 766"/>
                  <a:gd name="T60" fmla="*/ 397 w 680"/>
                  <a:gd name="T61" fmla="*/ 624 h 766"/>
                  <a:gd name="T62" fmla="*/ 368 w 680"/>
                  <a:gd name="T63" fmla="*/ 596 h 766"/>
                  <a:gd name="T64" fmla="*/ 340 w 680"/>
                  <a:gd name="T65" fmla="*/ 624 h 766"/>
                  <a:gd name="T66" fmla="*/ 397 w 680"/>
                  <a:gd name="T67" fmla="*/ 681 h 766"/>
                  <a:gd name="T68" fmla="*/ 340 w 680"/>
                  <a:gd name="T69" fmla="*/ 681 h 766"/>
                  <a:gd name="T70" fmla="*/ 312 w 680"/>
                  <a:gd name="T71" fmla="*/ 737 h 766"/>
                  <a:gd name="T72" fmla="*/ 255 w 680"/>
                  <a:gd name="T73" fmla="*/ 766 h 766"/>
                  <a:gd name="T74" fmla="*/ 170 w 680"/>
                  <a:gd name="T75" fmla="*/ 766 h 766"/>
                  <a:gd name="T76" fmla="*/ 170 w 680"/>
                  <a:gd name="T77" fmla="*/ 681 h 766"/>
                  <a:gd name="T78" fmla="*/ 198 w 680"/>
                  <a:gd name="T79" fmla="*/ 652 h 766"/>
                  <a:gd name="T80" fmla="*/ 170 w 680"/>
                  <a:gd name="T81" fmla="*/ 624 h 766"/>
                  <a:gd name="T82" fmla="*/ 142 w 680"/>
                  <a:gd name="T83" fmla="*/ 624 h 766"/>
                  <a:gd name="T84" fmla="*/ 113 w 680"/>
                  <a:gd name="T85" fmla="*/ 652 h 766"/>
                  <a:gd name="T86" fmla="*/ 57 w 680"/>
                  <a:gd name="T87" fmla="*/ 652 h 766"/>
                  <a:gd name="T88" fmla="*/ 57 w 680"/>
                  <a:gd name="T89" fmla="*/ 624 h 766"/>
                  <a:gd name="T90" fmla="*/ 57 w 680"/>
                  <a:gd name="T91" fmla="*/ 596 h 766"/>
                  <a:gd name="T92" fmla="*/ 0 w 680"/>
                  <a:gd name="T93" fmla="*/ 596 h 766"/>
                  <a:gd name="T94" fmla="*/ 85 w 680"/>
                  <a:gd name="T95" fmla="*/ 567 h 766"/>
                  <a:gd name="T96" fmla="*/ 57 w 680"/>
                  <a:gd name="T97" fmla="*/ 511 h 766"/>
                  <a:gd name="T98" fmla="*/ 113 w 680"/>
                  <a:gd name="T99" fmla="*/ 482 h 766"/>
                  <a:gd name="T100" fmla="*/ 57 w 680"/>
                  <a:gd name="T101" fmla="*/ 454 h 766"/>
                  <a:gd name="T102" fmla="*/ 28 w 680"/>
                  <a:gd name="T103" fmla="*/ 397 h 766"/>
                  <a:gd name="T104" fmla="*/ 0 w 680"/>
                  <a:gd name="T105" fmla="*/ 284 h 766"/>
                  <a:gd name="T106" fmla="*/ 57 w 680"/>
                  <a:gd name="T107" fmla="*/ 199 h 766"/>
                  <a:gd name="T108" fmla="*/ 0 w 680"/>
                  <a:gd name="T109" fmla="*/ 142 h 766"/>
                  <a:gd name="T110" fmla="*/ 57 w 680"/>
                  <a:gd name="T111" fmla="*/ 29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80" h="766">
                    <a:moveTo>
                      <a:pt x="57" y="29"/>
                    </a:moveTo>
                    <a:lnTo>
                      <a:pt x="85" y="29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255" y="29"/>
                    </a:lnTo>
                    <a:lnTo>
                      <a:pt x="368" y="0"/>
                    </a:lnTo>
                    <a:lnTo>
                      <a:pt x="425" y="29"/>
                    </a:lnTo>
                    <a:lnTo>
                      <a:pt x="397" y="57"/>
                    </a:lnTo>
                    <a:lnTo>
                      <a:pt x="510" y="114"/>
                    </a:lnTo>
                    <a:lnTo>
                      <a:pt x="538" y="57"/>
                    </a:lnTo>
                    <a:lnTo>
                      <a:pt x="624" y="57"/>
                    </a:lnTo>
                    <a:lnTo>
                      <a:pt x="680" y="114"/>
                    </a:lnTo>
                    <a:lnTo>
                      <a:pt x="680" y="170"/>
                    </a:lnTo>
                    <a:lnTo>
                      <a:pt x="652" y="199"/>
                    </a:lnTo>
                    <a:lnTo>
                      <a:pt x="624" y="170"/>
                    </a:lnTo>
                    <a:lnTo>
                      <a:pt x="595" y="170"/>
                    </a:lnTo>
                    <a:lnTo>
                      <a:pt x="595" y="227"/>
                    </a:lnTo>
                    <a:lnTo>
                      <a:pt x="538" y="256"/>
                    </a:lnTo>
                    <a:lnTo>
                      <a:pt x="538" y="284"/>
                    </a:lnTo>
                    <a:lnTo>
                      <a:pt x="482" y="312"/>
                    </a:lnTo>
                    <a:lnTo>
                      <a:pt x="482" y="369"/>
                    </a:lnTo>
                    <a:lnTo>
                      <a:pt x="510" y="369"/>
                    </a:lnTo>
                    <a:lnTo>
                      <a:pt x="482" y="397"/>
                    </a:lnTo>
                    <a:lnTo>
                      <a:pt x="510" y="426"/>
                    </a:lnTo>
                    <a:lnTo>
                      <a:pt x="510" y="482"/>
                    </a:lnTo>
                    <a:lnTo>
                      <a:pt x="482" y="454"/>
                    </a:lnTo>
                    <a:lnTo>
                      <a:pt x="453" y="482"/>
                    </a:lnTo>
                    <a:lnTo>
                      <a:pt x="453" y="539"/>
                    </a:lnTo>
                    <a:lnTo>
                      <a:pt x="425" y="511"/>
                    </a:lnTo>
                    <a:lnTo>
                      <a:pt x="397" y="539"/>
                    </a:lnTo>
                    <a:lnTo>
                      <a:pt x="397" y="624"/>
                    </a:lnTo>
                    <a:lnTo>
                      <a:pt x="368" y="596"/>
                    </a:lnTo>
                    <a:lnTo>
                      <a:pt x="340" y="624"/>
                    </a:lnTo>
                    <a:lnTo>
                      <a:pt x="397" y="681"/>
                    </a:lnTo>
                    <a:lnTo>
                      <a:pt x="340" y="681"/>
                    </a:lnTo>
                    <a:lnTo>
                      <a:pt x="312" y="737"/>
                    </a:lnTo>
                    <a:lnTo>
                      <a:pt x="255" y="766"/>
                    </a:lnTo>
                    <a:lnTo>
                      <a:pt x="170" y="766"/>
                    </a:lnTo>
                    <a:lnTo>
                      <a:pt x="170" y="681"/>
                    </a:lnTo>
                    <a:lnTo>
                      <a:pt x="198" y="652"/>
                    </a:lnTo>
                    <a:lnTo>
                      <a:pt x="170" y="624"/>
                    </a:lnTo>
                    <a:lnTo>
                      <a:pt x="142" y="624"/>
                    </a:lnTo>
                    <a:lnTo>
                      <a:pt x="113" y="652"/>
                    </a:lnTo>
                    <a:lnTo>
                      <a:pt x="57" y="652"/>
                    </a:lnTo>
                    <a:lnTo>
                      <a:pt x="57" y="624"/>
                    </a:lnTo>
                    <a:lnTo>
                      <a:pt x="57" y="596"/>
                    </a:lnTo>
                    <a:lnTo>
                      <a:pt x="0" y="596"/>
                    </a:lnTo>
                    <a:lnTo>
                      <a:pt x="85" y="567"/>
                    </a:lnTo>
                    <a:lnTo>
                      <a:pt x="57" y="511"/>
                    </a:lnTo>
                    <a:lnTo>
                      <a:pt x="113" y="482"/>
                    </a:lnTo>
                    <a:lnTo>
                      <a:pt x="57" y="454"/>
                    </a:lnTo>
                    <a:lnTo>
                      <a:pt x="28" y="397"/>
                    </a:lnTo>
                    <a:lnTo>
                      <a:pt x="0" y="284"/>
                    </a:lnTo>
                    <a:lnTo>
                      <a:pt x="57" y="199"/>
                    </a:lnTo>
                    <a:lnTo>
                      <a:pt x="0" y="142"/>
                    </a:lnTo>
                    <a:lnTo>
                      <a:pt x="57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2911" y="3777"/>
                <a:ext cx="793" cy="567"/>
              </a:xfrm>
              <a:custGeom>
                <a:avLst/>
                <a:gdLst>
                  <a:gd name="T0" fmla="*/ 708 w 793"/>
                  <a:gd name="T1" fmla="*/ 567 h 567"/>
                  <a:gd name="T2" fmla="*/ 793 w 793"/>
                  <a:gd name="T3" fmla="*/ 425 h 567"/>
                  <a:gd name="T4" fmla="*/ 652 w 793"/>
                  <a:gd name="T5" fmla="*/ 340 h 567"/>
                  <a:gd name="T6" fmla="*/ 595 w 793"/>
                  <a:gd name="T7" fmla="*/ 340 h 567"/>
                  <a:gd name="T8" fmla="*/ 567 w 793"/>
                  <a:gd name="T9" fmla="*/ 397 h 567"/>
                  <a:gd name="T10" fmla="*/ 538 w 793"/>
                  <a:gd name="T11" fmla="*/ 340 h 567"/>
                  <a:gd name="T12" fmla="*/ 567 w 793"/>
                  <a:gd name="T13" fmla="*/ 312 h 567"/>
                  <a:gd name="T14" fmla="*/ 453 w 793"/>
                  <a:gd name="T15" fmla="*/ 312 h 567"/>
                  <a:gd name="T16" fmla="*/ 425 w 793"/>
                  <a:gd name="T17" fmla="*/ 255 h 567"/>
                  <a:gd name="T18" fmla="*/ 453 w 793"/>
                  <a:gd name="T19" fmla="*/ 227 h 567"/>
                  <a:gd name="T20" fmla="*/ 368 w 793"/>
                  <a:gd name="T21" fmla="*/ 142 h 567"/>
                  <a:gd name="T22" fmla="*/ 368 w 793"/>
                  <a:gd name="T23" fmla="*/ 198 h 567"/>
                  <a:gd name="T24" fmla="*/ 311 w 793"/>
                  <a:gd name="T25" fmla="*/ 113 h 567"/>
                  <a:gd name="T26" fmla="*/ 255 w 793"/>
                  <a:gd name="T27" fmla="*/ 85 h 567"/>
                  <a:gd name="T28" fmla="*/ 283 w 793"/>
                  <a:gd name="T29" fmla="*/ 28 h 567"/>
                  <a:gd name="T30" fmla="*/ 198 w 793"/>
                  <a:gd name="T31" fmla="*/ 28 h 567"/>
                  <a:gd name="T32" fmla="*/ 141 w 793"/>
                  <a:gd name="T33" fmla="*/ 57 h 567"/>
                  <a:gd name="T34" fmla="*/ 113 w 793"/>
                  <a:gd name="T35" fmla="*/ 0 h 567"/>
                  <a:gd name="T36" fmla="*/ 85 w 793"/>
                  <a:gd name="T37" fmla="*/ 85 h 567"/>
                  <a:gd name="T38" fmla="*/ 28 w 793"/>
                  <a:gd name="T39" fmla="*/ 85 h 567"/>
                  <a:gd name="T40" fmla="*/ 56 w 793"/>
                  <a:gd name="T41" fmla="*/ 142 h 567"/>
                  <a:gd name="T42" fmla="*/ 85 w 793"/>
                  <a:gd name="T43" fmla="*/ 198 h 567"/>
                  <a:gd name="T44" fmla="*/ 85 w 793"/>
                  <a:gd name="T45" fmla="*/ 227 h 567"/>
                  <a:gd name="T46" fmla="*/ 141 w 793"/>
                  <a:gd name="T47" fmla="*/ 255 h 567"/>
                  <a:gd name="T48" fmla="*/ 113 w 793"/>
                  <a:gd name="T49" fmla="*/ 283 h 567"/>
                  <a:gd name="T50" fmla="*/ 56 w 793"/>
                  <a:gd name="T51" fmla="*/ 255 h 567"/>
                  <a:gd name="T52" fmla="*/ 28 w 793"/>
                  <a:gd name="T53" fmla="*/ 312 h 567"/>
                  <a:gd name="T54" fmla="*/ 0 w 793"/>
                  <a:gd name="T55" fmla="*/ 312 h 567"/>
                  <a:gd name="T56" fmla="*/ 0 w 793"/>
                  <a:gd name="T57" fmla="*/ 397 h 567"/>
                  <a:gd name="T58" fmla="*/ 113 w 793"/>
                  <a:gd name="T59" fmla="*/ 397 h 567"/>
                  <a:gd name="T60" fmla="*/ 226 w 793"/>
                  <a:gd name="T61" fmla="*/ 368 h 567"/>
                  <a:gd name="T62" fmla="*/ 283 w 793"/>
                  <a:gd name="T63" fmla="*/ 397 h 567"/>
                  <a:gd name="T64" fmla="*/ 255 w 793"/>
                  <a:gd name="T65" fmla="*/ 425 h 567"/>
                  <a:gd name="T66" fmla="*/ 368 w 793"/>
                  <a:gd name="T67" fmla="*/ 482 h 567"/>
                  <a:gd name="T68" fmla="*/ 396 w 793"/>
                  <a:gd name="T69" fmla="*/ 425 h 567"/>
                  <a:gd name="T70" fmla="*/ 482 w 793"/>
                  <a:gd name="T71" fmla="*/ 425 h 567"/>
                  <a:gd name="T72" fmla="*/ 538 w 793"/>
                  <a:gd name="T73" fmla="*/ 482 h 567"/>
                  <a:gd name="T74" fmla="*/ 538 w 793"/>
                  <a:gd name="T75" fmla="*/ 538 h 567"/>
                  <a:gd name="T76" fmla="*/ 708 w 793"/>
                  <a:gd name="T7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93" h="567">
                    <a:moveTo>
                      <a:pt x="708" y="567"/>
                    </a:moveTo>
                    <a:lnTo>
                      <a:pt x="793" y="425"/>
                    </a:lnTo>
                    <a:lnTo>
                      <a:pt x="652" y="340"/>
                    </a:lnTo>
                    <a:lnTo>
                      <a:pt x="595" y="340"/>
                    </a:lnTo>
                    <a:lnTo>
                      <a:pt x="567" y="397"/>
                    </a:lnTo>
                    <a:lnTo>
                      <a:pt x="538" y="340"/>
                    </a:lnTo>
                    <a:lnTo>
                      <a:pt x="567" y="312"/>
                    </a:lnTo>
                    <a:lnTo>
                      <a:pt x="453" y="312"/>
                    </a:lnTo>
                    <a:lnTo>
                      <a:pt x="425" y="255"/>
                    </a:lnTo>
                    <a:lnTo>
                      <a:pt x="453" y="227"/>
                    </a:lnTo>
                    <a:lnTo>
                      <a:pt x="368" y="142"/>
                    </a:lnTo>
                    <a:lnTo>
                      <a:pt x="368" y="198"/>
                    </a:lnTo>
                    <a:lnTo>
                      <a:pt x="311" y="113"/>
                    </a:lnTo>
                    <a:lnTo>
                      <a:pt x="255" y="85"/>
                    </a:lnTo>
                    <a:lnTo>
                      <a:pt x="283" y="28"/>
                    </a:lnTo>
                    <a:lnTo>
                      <a:pt x="198" y="28"/>
                    </a:lnTo>
                    <a:lnTo>
                      <a:pt x="141" y="57"/>
                    </a:lnTo>
                    <a:lnTo>
                      <a:pt x="113" y="0"/>
                    </a:lnTo>
                    <a:lnTo>
                      <a:pt x="85" y="85"/>
                    </a:lnTo>
                    <a:lnTo>
                      <a:pt x="28" y="85"/>
                    </a:lnTo>
                    <a:lnTo>
                      <a:pt x="56" y="142"/>
                    </a:lnTo>
                    <a:lnTo>
                      <a:pt x="85" y="198"/>
                    </a:lnTo>
                    <a:lnTo>
                      <a:pt x="85" y="227"/>
                    </a:lnTo>
                    <a:lnTo>
                      <a:pt x="141" y="255"/>
                    </a:lnTo>
                    <a:lnTo>
                      <a:pt x="113" y="283"/>
                    </a:lnTo>
                    <a:lnTo>
                      <a:pt x="56" y="255"/>
                    </a:lnTo>
                    <a:lnTo>
                      <a:pt x="28" y="312"/>
                    </a:lnTo>
                    <a:lnTo>
                      <a:pt x="0" y="312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226" y="368"/>
                    </a:lnTo>
                    <a:lnTo>
                      <a:pt x="283" y="397"/>
                    </a:lnTo>
                    <a:lnTo>
                      <a:pt x="255" y="425"/>
                    </a:lnTo>
                    <a:lnTo>
                      <a:pt x="368" y="482"/>
                    </a:lnTo>
                    <a:lnTo>
                      <a:pt x="396" y="425"/>
                    </a:lnTo>
                    <a:lnTo>
                      <a:pt x="482" y="425"/>
                    </a:lnTo>
                    <a:lnTo>
                      <a:pt x="538" y="482"/>
                    </a:lnTo>
                    <a:lnTo>
                      <a:pt x="538" y="538"/>
                    </a:lnTo>
                    <a:lnTo>
                      <a:pt x="708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506" y="3720"/>
                <a:ext cx="397" cy="482"/>
              </a:xfrm>
              <a:custGeom>
                <a:avLst/>
                <a:gdLst>
                  <a:gd name="T0" fmla="*/ 198 w 397"/>
                  <a:gd name="T1" fmla="*/ 482 h 482"/>
                  <a:gd name="T2" fmla="*/ 340 w 397"/>
                  <a:gd name="T3" fmla="*/ 255 h 482"/>
                  <a:gd name="T4" fmla="*/ 397 w 397"/>
                  <a:gd name="T5" fmla="*/ 142 h 482"/>
                  <a:gd name="T6" fmla="*/ 340 w 397"/>
                  <a:gd name="T7" fmla="*/ 85 h 482"/>
                  <a:gd name="T8" fmla="*/ 198 w 397"/>
                  <a:gd name="T9" fmla="*/ 0 h 482"/>
                  <a:gd name="T10" fmla="*/ 198 w 397"/>
                  <a:gd name="T11" fmla="*/ 57 h 482"/>
                  <a:gd name="T12" fmla="*/ 227 w 397"/>
                  <a:gd name="T13" fmla="*/ 85 h 482"/>
                  <a:gd name="T14" fmla="*/ 170 w 397"/>
                  <a:gd name="T15" fmla="*/ 85 h 482"/>
                  <a:gd name="T16" fmla="*/ 170 w 397"/>
                  <a:gd name="T17" fmla="*/ 114 h 482"/>
                  <a:gd name="T18" fmla="*/ 113 w 397"/>
                  <a:gd name="T19" fmla="*/ 114 h 482"/>
                  <a:gd name="T20" fmla="*/ 142 w 397"/>
                  <a:gd name="T21" fmla="*/ 199 h 482"/>
                  <a:gd name="T22" fmla="*/ 113 w 397"/>
                  <a:gd name="T23" fmla="*/ 255 h 482"/>
                  <a:gd name="T24" fmla="*/ 0 w 397"/>
                  <a:gd name="T25" fmla="*/ 255 h 482"/>
                  <a:gd name="T26" fmla="*/ 0 w 397"/>
                  <a:gd name="T27" fmla="*/ 284 h 482"/>
                  <a:gd name="T28" fmla="*/ 85 w 397"/>
                  <a:gd name="T29" fmla="*/ 340 h 482"/>
                  <a:gd name="T30" fmla="*/ 57 w 397"/>
                  <a:gd name="T31" fmla="*/ 397 h 482"/>
                  <a:gd name="T32" fmla="*/ 198 w 397"/>
                  <a:gd name="T3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482">
                    <a:moveTo>
                      <a:pt x="198" y="482"/>
                    </a:moveTo>
                    <a:lnTo>
                      <a:pt x="340" y="255"/>
                    </a:lnTo>
                    <a:lnTo>
                      <a:pt x="397" y="142"/>
                    </a:lnTo>
                    <a:lnTo>
                      <a:pt x="340" y="85"/>
                    </a:lnTo>
                    <a:lnTo>
                      <a:pt x="198" y="0"/>
                    </a:lnTo>
                    <a:lnTo>
                      <a:pt x="198" y="57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42" y="199"/>
                    </a:lnTo>
                    <a:lnTo>
                      <a:pt x="113" y="255"/>
                    </a:lnTo>
                    <a:lnTo>
                      <a:pt x="0" y="255"/>
                    </a:lnTo>
                    <a:lnTo>
                      <a:pt x="0" y="284"/>
                    </a:lnTo>
                    <a:lnTo>
                      <a:pt x="85" y="340"/>
                    </a:lnTo>
                    <a:lnTo>
                      <a:pt x="57" y="397"/>
                    </a:lnTo>
                    <a:lnTo>
                      <a:pt x="198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2967" y="3352"/>
                <a:ext cx="766" cy="822"/>
              </a:xfrm>
              <a:custGeom>
                <a:avLst/>
                <a:gdLst>
                  <a:gd name="T0" fmla="*/ 737 w 766"/>
                  <a:gd name="T1" fmla="*/ 368 h 822"/>
                  <a:gd name="T2" fmla="*/ 737 w 766"/>
                  <a:gd name="T3" fmla="*/ 425 h 822"/>
                  <a:gd name="T4" fmla="*/ 766 w 766"/>
                  <a:gd name="T5" fmla="*/ 453 h 822"/>
                  <a:gd name="T6" fmla="*/ 709 w 766"/>
                  <a:gd name="T7" fmla="*/ 453 h 822"/>
                  <a:gd name="T8" fmla="*/ 709 w 766"/>
                  <a:gd name="T9" fmla="*/ 482 h 822"/>
                  <a:gd name="T10" fmla="*/ 652 w 766"/>
                  <a:gd name="T11" fmla="*/ 482 h 822"/>
                  <a:gd name="T12" fmla="*/ 681 w 766"/>
                  <a:gd name="T13" fmla="*/ 567 h 822"/>
                  <a:gd name="T14" fmla="*/ 652 w 766"/>
                  <a:gd name="T15" fmla="*/ 623 h 822"/>
                  <a:gd name="T16" fmla="*/ 539 w 766"/>
                  <a:gd name="T17" fmla="*/ 623 h 822"/>
                  <a:gd name="T18" fmla="*/ 539 w 766"/>
                  <a:gd name="T19" fmla="*/ 652 h 822"/>
                  <a:gd name="T20" fmla="*/ 624 w 766"/>
                  <a:gd name="T21" fmla="*/ 708 h 822"/>
                  <a:gd name="T22" fmla="*/ 596 w 766"/>
                  <a:gd name="T23" fmla="*/ 765 h 822"/>
                  <a:gd name="T24" fmla="*/ 539 w 766"/>
                  <a:gd name="T25" fmla="*/ 765 h 822"/>
                  <a:gd name="T26" fmla="*/ 511 w 766"/>
                  <a:gd name="T27" fmla="*/ 822 h 822"/>
                  <a:gd name="T28" fmla="*/ 482 w 766"/>
                  <a:gd name="T29" fmla="*/ 765 h 822"/>
                  <a:gd name="T30" fmla="*/ 511 w 766"/>
                  <a:gd name="T31" fmla="*/ 737 h 822"/>
                  <a:gd name="T32" fmla="*/ 397 w 766"/>
                  <a:gd name="T33" fmla="*/ 737 h 822"/>
                  <a:gd name="T34" fmla="*/ 369 w 766"/>
                  <a:gd name="T35" fmla="*/ 680 h 822"/>
                  <a:gd name="T36" fmla="*/ 397 w 766"/>
                  <a:gd name="T37" fmla="*/ 652 h 822"/>
                  <a:gd name="T38" fmla="*/ 312 w 766"/>
                  <a:gd name="T39" fmla="*/ 567 h 822"/>
                  <a:gd name="T40" fmla="*/ 312 w 766"/>
                  <a:gd name="T41" fmla="*/ 623 h 822"/>
                  <a:gd name="T42" fmla="*/ 255 w 766"/>
                  <a:gd name="T43" fmla="*/ 538 h 822"/>
                  <a:gd name="T44" fmla="*/ 199 w 766"/>
                  <a:gd name="T45" fmla="*/ 510 h 822"/>
                  <a:gd name="T46" fmla="*/ 227 w 766"/>
                  <a:gd name="T47" fmla="*/ 453 h 822"/>
                  <a:gd name="T48" fmla="*/ 142 w 766"/>
                  <a:gd name="T49" fmla="*/ 453 h 822"/>
                  <a:gd name="T50" fmla="*/ 85 w 766"/>
                  <a:gd name="T51" fmla="*/ 482 h 822"/>
                  <a:gd name="T52" fmla="*/ 57 w 766"/>
                  <a:gd name="T53" fmla="*/ 425 h 822"/>
                  <a:gd name="T54" fmla="*/ 0 w 766"/>
                  <a:gd name="T55" fmla="*/ 397 h 822"/>
                  <a:gd name="T56" fmla="*/ 0 w 766"/>
                  <a:gd name="T57" fmla="*/ 368 h 822"/>
                  <a:gd name="T58" fmla="*/ 227 w 766"/>
                  <a:gd name="T59" fmla="*/ 255 h 822"/>
                  <a:gd name="T60" fmla="*/ 199 w 766"/>
                  <a:gd name="T61" fmla="*/ 198 h 822"/>
                  <a:gd name="T62" fmla="*/ 227 w 766"/>
                  <a:gd name="T63" fmla="*/ 170 h 822"/>
                  <a:gd name="T64" fmla="*/ 199 w 766"/>
                  <a:gd name="T65" fmla="*/ 141 h 822"/>
                  <a:gd name="T66" fmla="*/ 142 w 766"/>
                  <a:gd name="T67" fmla="*/ 141 h 822"/>
                  <a:gd name="T68" fmla="*/ 114 w 766"/>
                  <a:gd name="T69" fmla="*/ 113 h 822"/>
                  <a:gd name="T70" fmla="*/ 142 w 766"/>
                  <a:gd name="T71" fmla="*/ 85 h 822"/>
                  <a:gd name="T72" fmla="*/ 114 w 766"/>
                  <a:gd name="T73" fmla="*/ 28 h 822"/>
                  <a:gd name="T74" fmla="*/ 170 w 766"/>
                  <a:gd name="T75" fmla="*/ 0 h 822"/>
                  <a:gd name="T76" fmla="*/ 199 w 766"/>
                  <a:gd name="T77" fmla="*/ 28 h 822"/>
                  <a:gd name="T78" fmla="*/ 227 w 766"/>
                  <a:gd name="T79" fmla="*/ 0 h 822"/>
                  <a:gd name="T80" fmla="*/ 284 w 766"/>
                  <a:gd name="T81" fmla="*/ 56 h 822"/>
                  <a:gd name="T82" fmla="*/ 255 w 766"/>
                  <a:gd name="T83" fmla="*/ 113 h 822"/>
                  <a:gd name="T84" fmla="*/ 199 w 766"/>
                  <a:gd name="T85" fmla="*/ 113 h 822"/>
                  <a:gd name="T86" fmla="*/ 284 w 766"/>
                  <a:gd name="T87" fmla="*/ 170 h 822"/>
                  <a:gd name="T88" fmla="*/ 284 w 766"/>
                  <a:gd name="T89" fmla="*/ 141 h 822"/>
                  <a:gd name="T90" fmla="*/ 312 w 766"/>
                  <a:gd name="T91" fmla="*/ 141 h 822"/>
                  <a:gd name="T92" fmla="*/ 340 w 766"/>
                  <a:gd name="T93" fmla="*/ 113 h 822"/>
                  <a:gd name="T94" fmla="*/ 397 w 766"/>
                  <a:gd name="T95" fmla="*/ 170 h 822"/>
                  <a:gd name="T96" fmla="*/ 426 w 766"/>
                  <a:gd name="T97" fmla="*/ 141 h 822"/>
                  <a:gd name="T98" fmla="*/ 454 w 766"/>
                  <a:gd name="T99" fmla="*/ 170 h 822"/>
                  <a:gd name="T100" fmla="*/ 511 w 766"/>
                  <a:gd name="T101" fmla="*/ 170 h 822"/>
                  <a:gd name="T102" fmla="*/ 511 w 766"/>
                  <a:gd name="T103" fmla="*/ 255 h 822"/>
                  <a:gd name="T104" fmla="*/ 567 w 766"/>
                  <a:gd name="T105" fmla="*/ 283 h 822"/>
                  <a:gd name="T106" fmla="*/ 596 w 766"/>
                  <a:gd name="T107" fmla="*/ 255 h 822"/>
                  <a:gd name="T108" fmla="*/ 652 w 766"/>
                  <a:gd name="T109" fmla="*/ 255 h 822"/>
                  <a:gd name="T110" fmla="*/ 681 w 766"/>
                  <a:gd name="T111" fmla="*/ 226 h 822"/>
                  <a:gd name="T112" fmla="*/ 709 w 766"/>
                  <a:gd name="T113" fmla="*/ 226 h 822"/>
                  <a:gd name="T114" fmla="*/ 737 w 766"/>
                  <a:gd name="T115" fmla="*/ 36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66" h="822">
                    <a:moveTo>
                      <a:pt x="737" y="368"/>
                    </a:moveTo>
                    <a:lnTo>
                      <a:pt x="737" y="425"/>
                    </a:lnTo>
                    <a:lnTo>
                      <a:pt x="766" y="453"/>
                    </a:lnTo>
                    <a:lnTo>
                      <a:pt x="709" y="453"/>
                    </a:lnTo>
                    <a:lnTo>
                      <a:pt x="709" y="482"/>
                    </a:lnTo>
                    <a:lnTo>
                      <a:pt x="652" y="482"/>
                    </a:lnTo>
                    <a:lnTo>
                      <a:pt x="681" y="567"/>
                    </a:lnTo>
                    <a:lnTo>
                      <a:pt x="652" y="623"/>
                    </a:lnTo>
                    <a:lnTo>
                      <a:pt x="539" y="623"/>
                    </a:lnTo>
                    <a:lnTo>
                      <a:pt x="539" y="652"/>
                    </a:lnTo>
                    <a:lnTo>
                      <a:pt x="624" y="708"/>
                    </a:lnTo>
                    <a:lnTo>
                      <a:pt x="596" y="765"/>
                    </a:lnTo>
                    <a:lnTo>
                      <a:pt x="539" y="765"/>
                    </a:lnTo>
                    <a:lnTo>
                      <a:pt x="511" y="822"/>
                    </a:lnTo>
                    <a:lnTo>
                      <a:pt x="482" y="765"/>
                    </a:lnTo>
                    <a:lnTo>
                      <a:pt x="511" y="737"/>
                    </a:lnTo>
                    <a:lnTo>
                      <a:pt x="397" y="737"/>
                    </a:lnTo>
                    <a:lnTo>
                      <a:pt x="369" y="680"/>
                    </a:lnTo>
                    <a:lnTo>
                      <a:pt x="397" y="652"/>
                    </a:lnTo>
                    <a:lnTo>
                      <a:pt x="312" y="567"/>
                    </a:lnTo>
                    <a:lnTo>
                      <a:pt x="312" y="623"/>
                    </a:lnTo>
                    <a:lnTo>
                      <a:pt x="255" y="538"/>
                    </a:lnTo>
                    <a:lnTo>
                      <a:pt x="199" y="510"/>
                    </a:lnTo>
                    <a:lnTo>
                      <a:pt x="227" y="453"/>
                    </a:lnTo>
                    <a:lnTo>
                      <a:pt x="142" y="453"/>
                    </a:lnTo>
                    <a:lnTo>
                      <a:pt x="85" y="482"/>
                    </a:lnTo>
                    <a:lnTo>
                      <a:pt x="57" y="425"/>
                    </a:lnTo>
                    <a:lnTo>
                      <a:pt x="0" y="397"/>
                    </a:lnTo>
                    <a:lnTo>
                      <a:pt x="0" y="368"/>
                    </a:lnTo>
                    <a:lnTo>
                      <a:pt x="227" y="255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199" y="141"/>
                    </a:lnTo>
                    <a:lnTo>
                      <a:pt x="142" y="141"/>
                    </a:lnTo>
                    <a:lnTo>
                      <a:pt x="114" y="113"/>
                    </a:lnTo>
                    <a:lnTo>
                      <a:pt x="142" y="85"/>
                    </a:lnTo>
                    <a:lnTo>
                      <a:pt x="114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227" y="0"/>
                    </a:lnTo>
                    <a:lnTo>
                      <a:pt x="284" y="56"/>
                    </a:lnTo>
                    <a:lnTo>
                      <a:pt x="255" y="113"/>
                    </a:lnTo>
                    <a:lnTo>
                      <a:pt x="199" y="113"/>
                    </a:lnTo>
                    <a:lnTo>
                      <a:pt x="284" y="170"/>
                    </a:lnTo>
                    <a:lnTo>
                      <a:pt x="284" y="141"/>
                    </a:lnTo>
                    <a:lnTo>
                      <a:pt x="312" y="141"/>
                    </a:lnTo>
                    <a:lnTo>
                      <a:pt x="340" y="113"/>
                    </a:lnTo>
                    <a:lnTo>
                      <a:pt x="397" y="170"/>
                    </a:lnTo>
                    <a:lnTo>
                      <a:pt x="426" y="141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255"/>
                    </a:lnTo>
                    <a:lnTo>
                      <a:pt x="567" y="283"/>
                    </a:lnTo>
                    <a:lnTo>
                      <a:pt x="596" y="255"/>
                    </a:lnTo>
                    <a:lnTo>
                      <a:pt x="652" y="255"/>
                    </a:lnTo>
                    <a:lnTo>
                      <a:pt x="681" y="226"/>
                    </a:lnTo>
                    <a:lnTo>
                      <a:pt x="709" y="226"/>
                    </a:lnTo>
                    <a:lnTo>
                      <a:pt x="737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137" y="3010"/>
                <a:ext cx="1050" cy="850"/>
              </a:xfrm>
              <a:custGeom>
                <a:avLst/>
                <a:gdLst>
                  <a:gd name="T0" fmla="*/ 766 w 1049"/>
                  <a:gd name="T1" fmla="*/ 851 h 851"/>
                  <a:gd name="T2" fmla="*/ 709 w 1049"/>
                  <a:gd name="T3" fmla="*/ 794 h 851"/>
                  <a:gd name="T4" fmla="*/ 567 w 1049"/>
                  <a:gd name="T5" fmla="*/ 709 h 851"/>
                  <a:gd name="T6" fmla="*/ 539 w 1049"/>
                  <a:gd name="T7" fmla="*/ 567 h 851"/>
                  <a:gd name="T8" fmla="*/ 511 w 1049"/>
                  <a:gd name="T9" fmla="*/ 567 h 851"/>
                  <a:gd name="T10" fmla="*/ 482 w 1049"/>
                  <a:gd name="T11" fmla="*/ 596 h 851"/>
                  <a:gd name="T12" fmla="*/ 426 w 1049"/>
                  <a:gd name="T13" fmla="*/ 596 h 851"/>
                  <a:gd name="T14" fmla="*/ 397 w 1049"/>
                  <a:gd name="T15" fmla="*/ 624 h 851"/>
                  <a:gd name="T16" fmla="*/ 341 w 1049"/>
                  <a:gd name="T17" fmla="*/ 596 h 851"/>
                  <a:gd name="T18" fmla="*/ 341 w 1049"/>
                  <a:gd name="T19" fmla="*/ 511 h 851"/>
                  <a:gd name="T20" fmla="*/ 284 w 1049"/>
                  <a:gd name="T21" fmla="*/ 511 h 851"/>
                  <a:gd name="T22" fmla="*/ 256 w 1049"/>
                  <a:gd name="T23" fmla="*/ 482 h 851"/>
                  <a:gd name="T24" fmla="*/ 227 w 1049"/>
                  <a:gd name="T25" fmla="*/ 511 h 851"/>
                  <a:gd name="T26" fmla="*/ 170 w 1049"/>
                  <a:gd name="T27" fmla="*/ 454 h 851"/>
                  <a:gd name="T28" fmla="*/ 142 w 1049"/>
                  <a:gd name="T29" fmla="*/ 482 h 851"/>
                  <a:gd name="T30" fmla="*/ 114 w 1049"/>
                  <a:gd name="T31" fmla="*/ 482 h 851"/>
                  <a:gd name="T32" fmla="*/ 114 w 1049"/>
                  <a:gd name="T33" fmla="*/ 511 h 851"/>
                  <a:gd name="T34" fmla="*/ 29 w 1049"/>
                  <a:gd name="T35" fmla="*/ 454 h 851"/>
                  <a:gd name="T36" fmla="*/ 85 w 1049"/>
                  <a:gd name="T37" fmla="*/ 454 h 851"/>
                  <a:gd name="T38" fmla="*/ 114 w 1049"/>
                  <a:gd name="T39" fmla="*/ 397 h 851"/>
                  <a:gd name="T40" fmla="*/ 57 w 1049"/>
                  <a:gd name="T41" fmla="*/ 341 h 851"/>
                  <a:gd name="T42" fmla="*/ 29 w 1049"/>
                  <a:gd name="T43" fmla="*/ 284 h 851"/>
                  <a:gd name="T44" fmla="*/ 29 w 1049"/>
                  <a:gd name="T45" fmla="*/ 227 h 851"/>
                  <a:gd name="T46" fmla="*/ 0 w 1049"/>
                  <a:gd name="T47" fmla="*/ 227 h 851"/>
                  <a:gd name="T48" fmla="*/ 57 w 1049"/>
                  <a:gd name="T49" fmla="*/ 199 h 851"/>
                  <a:gd name="T50" fmla="*/ 57 w 1049"/>
                  <a:gd name="T51" fmla="*/ 171 h 851"/>
                  <a:gd name="T52" fmla="*/ 114 w 1049"/>
                  <a:gd name="T53" fmla="*/ 142 h 851"/>
                  <a:gd name="T54" fmla="*/ 170 w 1049"/>
                  <a:gd name="T55" fmla="*/ 171 h 851"/>
                  <a:gd name="T56" fmla="*/ 170 w 1049"/>
                  <a:gd name="T57" fmla="*/ 142 h 851"/>
                  <a:gd name="T58" fmla="*/ 114 w 1049"/>
                  <a:gd name="T59" fmla="*/ 114 h 851"/>
                  <a:gd name="T60" fmla="*/ 114 w 1049"/>
                  <a:gd name="T61" fmla="*/ 85 h 851"/>
                  <a:gd name="T62" fmla="*/ 170 w 1049"/>
                  <a:gd name="T63" fmla="*/ 85 h 851"/>
                  <a:gd name="T64" fmla="*/ 142 w 1049"/>
                  <a:gd name="T65" fmla="*/ 29 h 851"/>
                  <a:gd name="T66" fmla="*/ 227 w 1049"/>
                  <a:gd name="T67" fmla="*/ 0 h 851"/>
                  <a:gd name="T68" fmla="*/ 256 w 1049"/>
                  <a:gd name="T69" fmla="*/ 29 h 851"/>
                  <a:gd name="T70" fmla="*/ 256 w 1049"/>
                  <a:gd name="T71" fmla="*/ 0 h 851"/>
                  <a:gd name="T72" fmla="*/ 284 w 1049"/>
                  <a:gd name="T73" fmla="*/ 29 h 851"/>
                  <a:gd name="T74" fmla="*/ 312 w 1049"/>
                  <a:gd name="T75" fmla="*/ 29 h 851"/>
                  <a:gd name="T76" fmla="*/ 369 w 1049"/>
                  <a:gd name="T77" fmla="*/ 57 h 851"/>
                  <a:gd name="T78" fmla="*/ 454 w 1049"/>
                  <a:gd name="T79" fmla="*/ 57 h 851"/>
                  <a:gd name="T80" fmla="*/ 482 w 1049"/>
                  <a:gd name="T81" fmla="*/ 29 h 851"/>
                  <a:gd name="T82" fmla="*/ 567 w 1049"/>
                  <a:gd name="T83" fmla="*/ 57 h 851"/>
                  <a:gd name="T84" fmla="*/ 596 w 1049"/>
                  <a:gd name="T85" fmla="*/ 85 h 851"/>
                  <a:gd name="T86" fmla="*/ 624 w 1049"/>
                  <a:gd name="T87" fmla="*/ 171 h 851"/>
                  <a:gd name="T88" fmla="*/ 681 w 1049"/>
                  <a:gd name="T89" fmla="*/ 142 h 851"/>
                  <a:gd name="T90" fmla="*/ 823 w 1049"/>
                  <a:gd name="T91" fmla="*/ 199 h 851"/>
                  <a:gd name="T92" fmla="*/ 737 w 1049"/>
                  <a:gd name="T93" fmla="*/ 227 h 851"/>
                  <a:gd name="T94" fmla="*/ 766 w 1049"/>
                  <a:gd name="T95" fmla="*/ 284 h 851"/>
                  <a:gd name="T96" fmla="*/ 851 w 1049"/>
                  <a:gd name="T97" fmla="*/ 341 h 851"/>
                  <a:gd name="T98" fmla="*/ 879 w 1049"/>
                  <a:gd name="T99" fmla="*/ 312 h 851"/>
                  <a:gd name="T100" fmla="*/ 908 w 1049"/>
                  <a:gd name="T101" fmla="*/ 369 h 851"/>
                  <a:gd name="T102" fmla="*/ 879 w 1049"/>
                  <a:gd name="T103" fmla="*/ 397 h 851"/>
                  <a:gd name="T104" fmla="*/ 879 w 1049"/>
                  <a:gd name="T105" fmla="*/ 426 h 851"/>
                  <a:gd name="T106" fmla="*/ 908 w 1049"/>
                  <a:gd name="T107" fmla="*/ 454 h 851"/>
                  <a:gd name="T108" fmla="*/ 936 w 1049"/>
                  <a:gd name="T109" fmla="*/ 426 h 851"/>
                  <a:gd name="T110" fmla="*/ 1049 w 1049"/>
                  <a:gd name="T111" fmla="*/ 511 h 851"/>
                  <a:gd name="T112" fmla="*/ 879 w 1049"/>
                  <a:gd name="T113" fmla="*/ 681 h 851"/>
                  <a:gd name="T114" fmla="*/ 766 w 1049"/>
                  <a:gd name="T115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49" h="851">
                    <a:moveTo>
                      <a:pt x="766" y="851"/>
                    </a:moveTo>
                    <a:lnTo>
                      <a:pt x="709" y="794"/>
                    </a:lnTo>
                    <a:lnTo>
                      <a:pt x="567" y="709"/>
                    </a:lnTo>
                    <a:lnTo>
                      <a:pt x="539" y="567"/>
                    </a:lnTo>
                    <a:lnTo>
                      <a:pt x="511" y="567"/>
                    </a:lnTo>
                    <a:lnTo>
                      <a:pt x="482" y="596"/>
                    </a:lnTo>
                    <a:lnTo>
                      <a:pt x="426" y="596"/>
                    </a:lnTo>
                    <a:lnTo>
                      <a:pt x="397" y="624"/>
                    </a:lnTo>
                    <a:lnTo>
                      <a:pt x="341" y="596"/>
                    </a:lnTo>
                    <a:lnTo>
                      <a:pt x="341" y="511"/>
                    </a:lnTo>
                    <a:lnTo>
                      <a:pt x="284" y="511"/>
                    </a:lnTo>
                    <a:lnTo>
                      <a:pt x="256" y="482"/>
                    </a:lnTo>
                    <a:lnTo>
                      <a:pt x="227" y="511"/>
                    </a:lnTo>
                    <a:lnTo>
                      <a:pt x="170" y="454"/>
                    </a:lnTo>
                    <a:lnTo>
                      <a:pt x="142" y="482"/>
                    </a:lnTo>
                    <a:lnTo>
                      <a:pt x="114" y="482"/>
                    </a:lnTo>
                    <a:lnTo>
                      <a:pt x="114" y="511"/>
                    </a:lnTo>
                    <a:lnTo>
                      <a:pt x="29" y="454"/>
                    </a:lnTo>
                    <a:lnTo>
                      <a:pt x="85" y="454"/>
                    </a:lnTo>
                    <a:lnTo>
                      <a:pt x="114" y="397"/>
                    </a:lnTo>
                    <a:lnTo>
                      <a:pt x="57" y="341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57" y="171"/>
                    </a:lnTo>
                    <a:lnTo>
                      <a:pt x="114" y="142"/>
                    </a:lnTo>
                    <a:lnTo>
                      <a:pt x="170" y="171"/>
                    </a:lnTo>
                    <a:lnTo>
                      <a:pt x="170" y="142"/>
                    </a:lnTo>
                    <a:lnTo>
                      <a:pt x="114" y="114"/>
                    </a:lnTo>
                    <a:lnTo>
                      <a:pt x="114" y="85"/>
                    </a:lnTo>
                    <a:lnTo>
                      <a:pt x="170" y="85"/>
                    </a:lnTo>
                    <a:lnTo>
                      <a:pt x="142" y="29"/>
                    </a:lnTo>
                    <a:lnTo>
                      <a:pt x="227" y="0"/>
                    </a:lnTo>
                    <a:lnTo>
                      <a:pt x="256" y="29"/>
                    </a:lnTo>
                    <a:lnTo>
                      <a:pt x="256" y="0"/>
                    </a:lnTo>
                    <a:lnTo>
                      <a:pt x="284" y="29"/>
                    </a:lnTo>
                    <a:lnTo>
                      <a:pt x="312" y="29"/>
                    </a:lnTo>
                    <a:lnTo>
                      <a:pt x="369" y="57"/>
                    </a:lnTo>
                    <a:lnTo>
                      <a:pt x="454" y="57"/>
                    </a:lnTo>
                    <a:lnTo>
                      <a:pt x="482" y="29"/>
                    </a:lnTo>
                    <a:lnTo>
                      <a:pt x="567" y="57"/>
                    </a:lnTo>
                    <a:lnTo>
                      <a:pt x="596" y="85"/>
                    </a:lnTo>
                    <a:lnTo>
                      <a:pt x="624" y="171"/>
                    </a:lnTo>
                    <a:lnTo>
                      <a:pt x="681" y="142"/>
                    </a:lnTo>
                    <a:lnTo>
                      <a:pt x="823" y="199"/>
                    </a:lnTo>
                    <a:lnTo>
                      <a:pt x="737" y="227"/>
                    </a:lnTo>
                    <a:lnTo>
                      <a:pt x="766" y="284"/>
                    </a:lnTo>
                    <a:lnTo>
                      <a:pt x="851" y="341"/>
                    </a:lnTo>
                    <a:lnTo>
                      <a:pt x="879" y="312"/>
                    </a:lnTo>
                    <a:lnTo>
                      <a:pt x="908" y="369"/>
                    </a:lnTo>
                    <a:lnTo>
                      <a:pt x="879" y="397"/>
                    </a:lnTo>
                    <a:lnTo>
                      <a:pt x="879" y="426"/>
                    </a:lnTo>
                    <a:lnTo>
                      <a:pt x="908" y="454"/>
                    </a:lnTo>
                    <a:lnTo>
                      <a:pt x="936" y="426"/>
                    </a:lnTo>
                    <a:lnTo>
                      <a:pt x="1049" y="511"/>
                    </a:lnTo>
                    <a:lnTo>
                      <a:pt x="879" y="681"/>
                    </a:lnTo>
                    <a:lnTo>
                      <a:pt x="766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2769" y="2813"/>
                <a:ext cx="538" cy="907"/>
              </a:xfrm>
              <a:custGeom>
                <a:avLst/>
                <a:gdLst>
                  <a:gd name="T0" fmla="*/ 198 w 538"/>
                  <a:gd name="T1" fmla="*/ 907 h 907"/>
                  <a:gd name="T2" fmla="*/ 170 w 538"/>
                  <a:gd name="T3" fmla="*/ 850 h 907"/>
                  <a:gd name="T4" fmla="*/ 170 w 538"/>
                  <a:gd name="T5" fmla="*/ 822 h 907"/>
                  <a:gd name="T6" fmla="*/ 113 w 538"/>
                  <a:gd name="T7" fmla="*/ 765 h 907"/>
                  <a:gd name="T8" fmla="*/ 85 w 538"/>
                  <a:gd name="T9" fmla="*/ 765 h 907"/>
                  <a:gd name="T10" fmla="*/ 85 w 538"/>
                  <a:gd name="T11" fmla="*/ 709 h 907"/>
                  <a:gd name="T12" fmla="*/ 113 w 538"/>
                  <a:gd name="T13" fmla="*/ 680 h 907"/>
                  <a:gd name="T14" fmla="*/ 113 w 538"/>
                  <a:gd name="T15" fmla="*/ 624 h 907"/>
                  <a:gd name="T16" fmla="*/ 113 w 538"/>
                  <a:gd name="T17" fmla="*/ 595 h 907"/>
                  <a:gd name="T18" fmla="*/ 113 w 538"/>
                  <a:gd name="T19" fmla="*/ 567 h 907"/>
                  <a:gd name="T20" fmla="*/ 57 w 538"/>
                  <a:gd name="T21" fmla="*/ 567 h 907"/>
                  <a:gd name="T22" fmla="*/ 57 w 538"/>
                  <a:gd name="T23" fmla="*/ 510 h 907"/>
                  <a:gd name="T24" fmla="*/ 85 w 538"/>
                  <a:gd name="T25" fmla="*/ 482 h 907"/>
                  <a:gd name="T26" fmla="*/ 57 w 538"/>
                  <a:gd name="T27" fmla="*/ 454 h 907"/>
                  <a:gd name="T28" fmla="*/ 0 w 538"/>
                  <a:gd name="T29" fmla="*/ 425 h 907"/>
                  <a:gd name="T30" fmla="*/ 57 w 538"/>
                  <a:gd name="T31" fmla="*/ 369 h 907"/>
                  <a:gd name="T32" fmla="*/ 85 w 538"/>
                  <a:gd name="T33" fmla="*/ 340 h 907"/>
                  <a:gd name="T34" fmla="*/ 85 w 538"/>
                  <a:gd name="T35" fmla="*/ 312 h 907"/>
                  <a:gd name="T36" fmla="*/ 113 w 538"/>
                  <a:gd name="T37" fmla="*/ 312 h 907"/>
                  <a:gd name="T38" fmla="*/ 113 w 538"/>
                  <a:gd name="T39" fmla="*/ 255 h 907"/>
                  <a:gd name="T40" fmla="*/ 142 w 538"/>
                  <a:gd name="T41" fmla="*/ 227 h 907"/>
                  <a:gd name="T42" fmla="*/ 198 w 538"/>
                  <a:gd name="T43" fmla="*/ 227 h 907"/>
                  <a:gd name="T44" fmla="*/ 170 w 538"/>
                  <a:gd name="T45" fmla="*/ 198 h 907"/>
                  <a:gd name="T46" fmla="*/ 227 w 538"/>
                  <a:gd name="T47" fmla="*/ 170 h 907"/>
                  <a:gd name="T48" fmla="*/ 198 w 538"/>
                  <a:gd name="T49" fmla="*/ 113 h 907"/>
                  <a:gd name="T50" fmla="*/ 255 w 538"/>
                  <a:gd name="T51" fmla="*/ 85 h 907"/>
                  <a:gd name="T52" fmla="*/ 227 w 538"/>
                  <a:gd name="T53" fmla="*/ 85 h 907"/>
                  <a:gd name="T54" fmla="*/ 283 w 538"/>
                  <a:gd name="T55" fmla="*/ 0 h 907"/>
                  <a:gd name="T56" fmla="*/ 312 w 538"/>
                  <a:gd name="T57" fmla="*/ 28 h 907"/>
                  <a:gd name="T58" fmla="*/ 340 w 538"/>
                  <a:gd name="T59" fmla="*/ 28 h 907"/>
                  <a:gd name="T60" fmla="*/ 340 w 538"/>
                  <a:gd name="T61" fmla="*/ 85 h 907"/>
                  <a:gd name="T62" fmla="*/ 397 w 538"/>
                  <a:gd name="T63" fmla="*/ 57 h 907"/>
                  <a:gd name="T64" fmla="*/ 368 w 538"/>
                  <a:gd name="T65" fmla="*/ 170 h 907"/>
                  <a:gd name="T66" fmla="*/ 397 w 538"/>
                  <a:gd name="T67" fmla="*/ 198 h 907"/>
                  <a:gd name="T68" fmla="*/ 510 w 538"/>
                  <a:gd name="T69" fmla="*/ 227 h 907"/>
                  <a:gd name="T70" fmla="*/ 538 w 538"/>
                  <a:gd name="T71" fmla="*/ 283 h 907"/>
                  <a:gd name="T72" fmla="*/ 482 w 538"/>
                  <a:gd name="T73" fmla="*/ 283 h 907"/>
                  <a:gd name="T74" fmla="*/ 482 w 538"/>
                  <a:gd name="T75" fmla="*/ 312 h 907"/>
                  <a:gd name="T76" fmla="*/ 538 w 538"/>
                  <a:gd name="T77" fmla="*/ 340 h 907"/>
                  <a:gd name="T78" fmla="*/ 538 w 538"/>
                  <a:gd name="T79" fmla="*/ 369 h 907"/>
                  <a:gd name="T80" fmla="*/ 482 w 538"/>
                  <a:gd name="T81" fmla="*/ 340 h 907"/>
                  <a:gd name="T82" fmla="*/ 425 w 538"/>
                  <a:gd name="T83" fmla="*/ 369 h 907"/>
                  <a:gd name="T84" fmla="*/ 425 w 538"/>
                  <a:gd name="T85" fmla="*/ 397 h 907"/>
                  <a:gd name="T86" fmla="*/ 368 w 538"/>
                  <a:gd name="T87" fmla="*/ 425 h 907"/>
                  <a:gd name="T88" fmla="*/ 397 w 538"/>
                  <a:gd name="T89" fmla="*/ 425 h 907"/>
                  <a:gd name="T90" fmla="*/ 397 w 538"/>
                  <a:gd name="T91" fmla="*/ 482 h 907"/>
                  <a:gd name="T92" fmla="*/ 425 w 538"/>
                  <a:gd name="T93" fmla="*/ 539 h 907"/>
                  <a:gd name="T94" fmla="*/ 397 w 538"/>
                  <a:gd name="T95" fmla="*/ 567 h 907"/>
                  <a:gd name="T96" fmla="*/ 368 w 538"/>
                  <a:gd name="T97" fmla="*/ 539 h 907"/>
                  <a:gd name="T98" fmla="*/ 312 w 538"/>
                  <a:gd name="T99" fmla="*/ 567 h 907"/>
                  <a:gd name="T100" fmla="*/ 340 w 538"/>
                  <a:gd name="T101" fmla="*/ 624 h 907"/>
                  <a:gd name="T102" fmla="*/ 312 w 538"/>
                  <a:gd name="T103" fmla="*/ 652 h 907"/>
                  <a:gd name="T104" fmla="*/ 340 w 538"/>
                  <a:gd name="T105" fmla="*/ 680 h 907"/>
                  <a:gd name="T106" fmla="*/ 397 w 538"/>
                  <a:gd name="T107" fmla="*/ 680 h 907"/>
                  <a:gd name="T108" fmla="*/ 425 w 538"/>
                  <a:gd name="T109" fmla="*/ 709 h 907"/>
                  <a:gd name="T110" fmla="*/ 397 w 538"/>
                  <a:gd name="T111" fmla="*/ 737 h 907"/>
                  <a:gd name="T112" fmla="*/ 425 w 538"/>
                  <a:gd name="T113" fmla="*/ 794 h 907"/>
                  <a:gd name="T114" fmla="*/ 198 w 538"/>
                  <a:gd name="T115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8" h="907">
                    <a:moveTo>
                      <a:pt x="198" y="907"/>
                    </a:moveTo>
                    <a:lnTo>
                      <a:pt x="170" y="850"/>
                    </a:lnTo>
                    <a:lnTo>
                      <a:pt x="170" y="822"/>
                    </a:lnTo>
                    <a:lnTo>
                      <a:pt x="113" y="765"/>
                    </a:lnTo>
                    <a:lnTo>
                      <a:pt x="85" y="765"/>
                    </a:lnTo>
                    <a:lnTo>
                      <a:pt x="85" y="709"/>
                    </a:lnTo>
                    <a:lnTo>
                      <a:pt x="113" y="680"/>
                    </a:lnTo>
                    <a:lnTo>
                      <a:pt x="113" y="624"/>
                    </a:lnTo>
                    <a:lnTo>
                      <a:pt x="113" y="595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85" y="482"/>
                    </a:lnTo>
                    <a:lnTo>
                      <a:pt x="57" y="454"/>
                    </a:lnTo>
                    <a:lnTo>
                      <a:pt x="0" y="425"/>
                    </a:lnTo>
                    <a:lnTo>
                      <a:pt x="57" y="369"/>
                    </a:lnTo>
                    <a:lnTo>
                      <a:pt x="85" y="340"/>
                    </a:lnTo>
                    <a:lnTo>
                      <a:pt x="85" y="312"/>
                    </a:lnTo>
                    <a:lnTo>
                      <a:pt x="113" y="312"/>
                    </a:lnTo>
                    <a:lnTo>
                      <a:pt x="113" y="255"/>
                    </a:lnTo>
                    <a:lnTo>
                      <a:pt x="142" y="227"/>
                    </a:lnTo>
                    <a:lnTo>
                      <a:pt x="198" y="227"/>
                    </a:lnTo>
                    <a:lnTo>
                      <a:pt x="170" y="198"/>
                    </a:lnTo>
                    <a:lnTo>
                      <a:pt x="227" y="170"/>
                    </a:lnTo>
                    <a:lnTo>
                      <a:pt x="198" y="113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283" y="0"/>
                    </a:lnTo>
                    <a:lnTo>
                      <a:pt x="312" y="28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97" y="57"/>
                    </a:lnTo>
                    <a:lnTo>
                      <a:pt x="368" y="170"/>
                    </a:lnTo>
                    <a:lnTo>
                      <a:pt x="397" y="198"/>
                    </a:lnTo>
                    <a:lnTo>
                      <a:pt x="510" y="227"/>
                    </a:lnTo>
                    <a:lnTo>
                      <a:pt x="538" y="283"/>
                    </a:lnTo>
                    <a:lnTo>
                      <a:pt x="482" y="283"/>
                    </a:lnTo>
                    <a:lnTo>
                      <a:pt x="482" y="312"/>
                    </a:lnTo>
                    <a:lnTo>
                      <a:pt x="538" y="340"/>
                    </a:lnTo>
                    <a:lnTo>
                      <a:pt x="538" y="369"/>
                    </a:lnTo>
                    <a:lnTo>
                      <a:pt x="482" y="340"/>
                    </a:lnTo>
                    <a:lnTo>
                      <a:pt x="425" y="369"/>
                    </a:lnTo>
                    <a:lnTo>
                      <a:pt x="425" y="397"/>
                    </a:lnTo>
                    <a:lnTo>
                      <a:pt x="368" y="425"/>
                    </a:lnTo>
                    <a:lnTo>
                      <a:pt x="397" y="425"/>
                    </a:lnTo>
                    <a:lnTo>
                      <a:pt x="397" y="482"/>
                    </a:lnTo>
                    <a:lnTo>
                      <a:pt x="425" y="539"/>
                    </a:lnTo>
                    <a:lnTo>
                      <a:pt x="397" y="567"/>
                    </a:lnTo>
                    <a:lnTo>
                      <a:pt x="368" y="539"/>
                    </a:lnTo>
                    <a:lnTo>
                      <a:pt x="312" y="567"/>
                    </a:lnTo>
                    <a:lnTo>
                      <a:pt x="340" y="624"/>
                    </a:lnTo>
                    <a:lnTo>
                      <a:pt x="312" y="652"/>
                    </a:lnTo>
                    <a:lnTo>
                      <a:pt x="340" y="680"/>
                    </a:lnTo>
                    <a:lnTo>
                      <a:pt x="397" y="680"/>
                    </a:lnTo>
                    <a:lnTo>
                      <a:pt x="425" y="709"/>
                    </a:lnTo>
                    <a:lnTo>
                      <a:pt x="397" y="737"/>
                    </a:lnTo>
                    <a:lnTo>
                      <a:pt x="425" y="794"/>
                    </a:lnTo>
                    <a:lnTo>
                      <a:pt x="198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3619" y="2756"/>
                <a:ext cx="737" cy="766"/>
              </a:xfrm>
              <a:custGeom>
                <a:avLst/>
                <a:gdLst>
                  <a:gd name="T0" fmla="*/ 567 w 737"/>
                  <a:gd name="T1" fmla="*/ 766 h 766"/>
                  <a:gd name="T2" fmla="*/ 454 w 737"/>
                  <a:gd name="T3" fmla="*/ 681 h 766"/>
                  <a:gd name="T4" fmla="*/ 426 w 737"/>
                  <a:gd name="T5" fmla="*/ 709 h 766"/>
                  <a:gd name="T6" fmla="*/ 397 w 737"/>
                  <a:gd name="T7" fmla="*/ 681 h 766"/>
                  <a:gd name="T8" fmla="*/ 397 w 737"/>
                  <a:gd name="T9" fmla="*/ 652 h 766"/>
                  <a:gd name="T10" fmla="*/ 426 w 737"/>
                  <a:gd name="T11" fmla="*/ 624 h 766"/>
                  <a:gd name="T12" fmla="*/ 397 w 737"/>
                  <a:gd name="T13" fmla="*/ 567 h 766"/>
                  <a:gd name="T14" fmla="*/ 369 w 737"/>
                  <a:gd name="T15" fmla="*/ 596 h 766"/>
                  <a:gd name="T16" fmla="*/ 284 w 737"/>
                  <a:gd name="T17" fmla="*/ 539 h 766"/>
                  <a:gd name="T18" fmla="*/ 255 w 737"/>
                  <a:gd name="T19" fmla="*/ 482 h 766"/>
                  <a:gd name="T20" fmla="*/ 341 w 737"/>
                  <a:gd name="T21" fmla="*/ 454 h 766"/>
                  <a:gd name="T22" fmla="*/ 199 w 737"/>
                  <a:gd name="T23" fmla="*/ 397 h 766"/>
                  <a:gd name="T24" fmla="*/ 142 w 737"/>
                  <a:gd name="T25" fmla="*/ 426 h 766"/>
                  <a:gd name="T26" fmla="*/ 114 w 737"/>
                  <a:gd name="T27" fmla="*/ 340 h 766"/>
                  <a:gd name="T28" fmla="*/ 85 w 737"/>
                  <a:gd name="T29" fmla="*/ 312 h 766"/>
                  <a:gd name="T30" fmla="*/ 0 w 737"/>
                  <a:gd name="T31" fmla="*/ 284 h 766"/>
                  <a:gd name="T32" fmla="*/ 57 w 737"/>
                  <a:gd name="T33" fmla="*/ 255 h 766"/>
                  <a:gd name="T34" fmla="*/ 57 w 737"/>
                  <a:gd name="T35" fmla="*/ 227 h 766"/>
                  <a:gd name="T36" fmla="*/ 85 w 737"/>
                  <a:gd name="T37" fmla="*/ 227 h 766"/>
                  <a:gd name="T38" fmla="*/ 114 w 737"/>
                  <a:gd name="T39" fmla="*/ 199 h 766"/>
                  <a:gd name="T40" fmla="*/ 142 w 737"/>
                  <a:gd name="T41" fmla="*/ 199 h 766"/>
                  <a:gd name="T42" fmla="*/ 170 w 737"/>
                  <a:gd name="T43" fmla="*/ 199 h 766"/>
                  <a:gd name="T44" fmla="*/ 199 w 737"/>
                  <a:gd name="T45" fmla="*/ 170 h 766"/>
                  <a:gd name="T46" fmla="*/ 227 w 737"/>
                  <a:gd name="T47" fmla="*/ 170 h 766"/>
                  <a:gd name="T48" fmla="*/ 227 w 737"/>
                  <a:gd name="T49" fmla="*/ 227 h 766"/>
                  <a:gd name="T50" fmla="*/ 284 w 737"/>
                  <a:gd name="T51" fmla="*/ 227 h 766"/>
                  <a:gd name="T52" fmla="*/ 284 w 737"/>
                  <a:gd name="T53" fmla="*/ 170 h 766"/>
                  <a:gd name="T54" fmla="*/ 341 w 737"/>
                  <a:gd name="T55" fmla="*/ 85 h 766"/>
                  <a:gd name="T56" fmla="*/ 341 w 737"/>
                  <a:gd name="T57" fmla="*/ 29 h 766"/>
                  <a:gd name="T58" fmla="*/ 369 w 737"/>
                  <a:gd name="T59" fmla="*/ 0 h 766"/>
                  <a:gd name="T60" fmla="*/ 369 w 737"/>
                  <a:gd name="T61" fmla="*/ 57 h 766"/>
                  <a:gd name="T62" fmla="*/ 454 w 737"/>
                  <a:gd name="T63" fmla="*/ 114 h 766"/>
                  <a:gd name="T64" fmla="*/ 426 w 737"/>
                  <a:gd name="T65" fmla="*/ 170 h 766"/>
                  <a:gd name="T66" fmla="*/ 454 w 737"/>
                  <a:gd name="T67" fmla="*/ 255 h 766"/>
                  <a:gd name="T68" fmla="*/ 511 w 737"/>
                  <a:gd name="T69" fmla="*/ 255 h 766"/>
                  <a:gd name="T70" fmla="*/ 511 w 737"/>
                  <a:gd name="T71" fmla="*/ 284 h 766"/>
                  <a:gd name="T72" fmla="*/ 482 w 737"/>
                  <a:gd name="T73" fmla="*/ 312 h 766"/>
                  <a:gd name="T74" fmla="*/ 511 w 737"/>
                  <a:gd name="T75" fmla="*/ 312 h 766"/>
                  <a:gd name="T76" fmla="*/ 567 w 737"/>
                  <a:gd name="T77" fmla="*/ 284 h 766"/>
                  <a:gd name="T78" fmla="*/ 596 w 737"/>
                  <a:gd name="T79" fmla="*/ 340 h 766"/>
                  <a:gd name="T80" fmla="*/ 624 w 737"/>
                  <a:gd name="T81" fmla="*/ 340 h 766"/>
                  <a:gd name="T82" fmla="*/ 652 w 737"/>
                  <a:gd name="T83" fmla="*/ 397 h 766"/>
                  <a:gd name="T84" fmla="*/ 596 w 737"/>
                  <a:gd name="T85" fmla="*/ 426 h 766"/>
                  <a:gd name="T86" fmla="*/ 624 w 737"/>
                  <a:gd name="T87" fmla="*/ 511 h 766"/>
                  <a:gd name="T88" fmla="*/ 652 w 737"/>
                  <a:gd name="T89" fmla="*/ 539 h 766"/>
                  <a:gd name="T90" fmla="*/ 737 w 737"/>
                  <a:gd name="T91" fmla="*/ 624 h 766"/>
                  <a:gd name="T92" fmla="*/ 567 w 737"/>
                  <a:gd name="T93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7" h="766">
                    <a:moveTo>
                      <a:pt x="567" y="766"/>
                    </a:moveTo>
                    <a:lnTo>
                      <a:pt x="454" y="681"/>
                    </a:lnTo>
                    <a:lnTo>
                      <a:pt x="426" y="709"/>
                    </a:lnTo>
                    <a:lnTo>
                      <a:pt x="397" y="681"/>
                    </a:lnTo>
                    <a:lnTo>
                      <a:pt x="397" y="652"/>
                    </a:lnTo>
                    <a:lnTo>
                      <a:pt x="426" y="624"/>
                    </a:lnTo>
                    <a:lnTo>
                      <a:pt x="397" y="567"/>
                    </a:lnTo>
                    <a:lnTo>
                      <a:pt x="369" y="596"/>
                    </a:lnTo>
                    <a:lnTo>
                      <a:pt x="284" y="539"/>
                    </a:lnTo>
                    <a:lnTo>
                      <a:pt x="255" y="482"/>
                    </a:lnTo>
                    <a:lnTo>
                      <a:pt x="341" y="454"/>
                    </a:lnTo>
                    <a:lnTo>
                      <a:pt x="199" y="397"/>
                    </a:lnTo>
                    <a:lnTo>
                      <a:pt x="142" y="426"/>
                    </a:lnTo>
                    <a:lnTo>
                      <a:pt x="114" y="340"/>
                    </a:lnTo>
                    <a:lnTo>
                      <a:pt x="85" y="312"/>
                    </a:lnTo>
                    <a:lnTo>
                      <a:pt x="0" y="284"/>
                    </a:lnTo>
                    <a:lnTo>
                      <a:pt x="57" y="255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114" y="199"/>
                    </a:lnTo>
                    <a:lnTo>
                      <a:pt x="142" y="199"/>
                    </a:lnTo>
                    <a:lnTo>
                      <a:pt x="170" y="199"/>
                    </a:lnTo>
                    <a:lnTo>
                      <a:pt x="199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41" y="85"/>
                    </a:lnTo>
                    <a:lnTo>
                      <a:pt x="341" y="29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454" y="114"/>
                    </a:lnTo>
                    <a:lnTo>
                      <a:pt x="426" y="170"/>
                    </a:lnTo>
                    <a:lnTo>
                      <a:pt x="454" y="255"/>
                    </a:lnTo>
                    <a:lnTo>
                      <a:pt x="511" y="255"/>
                    </a:lnTo>
                    <a:lnTo>
                      <a:pt x="511" y="284"/>
                    </a:lnTo>
                    <a:lnTo>
                      <a:pt x="482" y="312"/>
                    </a:lnTo>
                    <a:lnTo>
                      <a:pt x="511" y="312"/>
                    </a:lnTo>
                    <a:lnTo>
                      <a:pt x="567" y="284"/>
                    </a:lnTo>
                    <a:lnTo>
                      <a:pt x="596" y="340"/>
                    </a:lnTo>
                    <a:lnTo>
                      <a:pt x="624" y="340"/>
                    </a:lnTo>
                    <a:lnTo>
                      <a:pt x="652" y="397"/>
                    </a:lnTo>
                    <a:lnTo>
                      <a:pt x="596" y="426"/>
                    </a:lnTo>
                    <a:lnTo>
                      <a:pt x="624" y="511"/>
                    </a:lnTo>
                    <a:lnTo>
                      <a:pt x="652" y="539"/>
                    </a:lnTo>
                    <a:lnTo>
                      <a:pt x="737" y="624"/>
                    </a:lnTo>
                    <a:lnTo>
                      <a:pt x="567" y="76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3988" y="2529"/>
                <a:ext cx="680" cy="851"/>
              </a:xfrm>
              <a:custGeom>
                <a:avLst/>
                <a:gdLst>
                  <a:gd name="T0" fmla="*/ 368 w 680"/>
                  <a:gd name="T1" fmla="*/ 851 h 851"/>
                  <a:gd name="T2" fmla="*/ 255 w 680"/>
                  <a:gd name="T3" fmla="*/ 738 h 851"/>
                  <a:gd name="T4" fmla="*/ 227 w 680"/>
                  <a:gd name="T5" fmla="*/ 653 h 851"/>
                  <a:gd name="T6" fmla="*/ 283 w 680"/>
                  <a:gd name="T7" fmla="*/ 624 h 851"/>
                  <a:gd name="T8" fmla="*/ 255 w 680"/>
                  <a:gd name="T9" fmla="*/ 567 h 851"/>
                  <a:gd name="T10" fmla="*/ 227 w 680"/>
                  <a:gd name="T11" fmla="*/ 567 h 851"/>
                  <a:gd name="T12" fmla="*/ 198 w 680"/>
                  <a:gd name="T13" fmla="*/ 511 h 851"/>
                  <a:gd name="T14" fmla="*/ 142 w 680"/>
                  <a:gd name="T15" fmla="*/ 539 h 851"/>
                  <a:gd name="T16" fmla="*/ 113 w 680"/>
                  <a:gd name="T17" fmla="*/ 539 h 851"/>
                  <a:gd name="T18" fmla="*/ 142 w 680"/>
                  <a:gd name="T19" fmla="*/ 511 h 851"/>
                  <a:gd name="T20" fmla="*/ 142 w 680"/>
                  <a:gd name="T21" fmla="*/ 482 h 851"/>
                  <a:gd name="T22" fmla="*/ 85 w 680"/>
                  <a:gd name="T23" fmla="*/ 482 h 851"/>
                  <a:gd name="T24" fmla="*/ 57 w 680"/>
                  <a:gd name="T25" fmla="*/ 397 h 851"/>
                  <a:gd name="T26" fmla="*/ 85 w 680"/>
                  <a:gd name="T27" fmla="*/ 341 h 851"/>
                  <a:gd name="T28" fmla="*/ 0 w 680"/>
                  <a:gd name="T29" fmla="*/ 284 h 851"/>
                  <a:gd name="T30" fmla="*/ 0 w 680"/>
                  <a:gd name="T31" fmla="*/ 227 h 851"/>
                  <a:gd name="T32" fmla="*/ 57 w 680"/>
                  <a:gd name="T33" fmla="*/ 199 h 851"/>
                  <a:gd name="T34" fmla="*/ 85 w 680"/>
                  <a:gd name="T35" fmla="*/ 142 h 851"/>
                  <a:gd name="T36" fmla="*/ 113 w 680"/>
                  <a:gd name="T37" fmla="*/ 57 h 851"/>
                  <a:gd name="T38" fmla="*/ 85 w 680"/>
                  <a:gd name="T39" fmla="*/ 29 h 851"/>
                  <a:gd name="T40" fmla="*/ 142 w 680"/>
                  <a:gd name="T41" fmla="*/ 0 h 851"/>
                  <a:gd name="T42" fmla="*/ 170 w 680"/>
                  <a:gd name="T43" fmla="*/ 57 h 851"/>
                  <a:gd name="T44" fmla="*/ 198 w 680"/>
                  <a:gd name="T45" fmla="*/ 57 h 851"/>
                  <a:gd name="T46" fmla="*/ 227 w 680"/>
                  <a:gd name="T47" fmla="*/ 0 h 851"/>
                  <a:gd name="T48" fmla="*/ 255 w 680"/>
                  <a:gd name="T49" fmla="*/ 29 h 851"/>
                  <a:gd name="T50" fmla="*/ 312 w 680"/>
                  <a:gd name="T51" fmla="*/ 29 h 851"/>
                  <a:gd name="T52" fmla="*/ 312 w 680"/>
                  <a:gd name="T53" fmla="*/ 0 h 851"/>
                  <a:gd name="T54" fmla="*/ 368 w 680"/>
                  <a:gd name="T55" fmla="*/ 57 h 851"/>
                  <a:gd name="T56" fmla="*/ 397 w 680"/>
                  <a:gd name="T57" fmla="*/ 57 h 851"/>
                  <a:gd name="T58" fmla="*/ 425 w 680"/>
                  <a:gd name="T59" fmla="*/ 86 h 851"/>
                  <a:gd name="T60" fmla="*/ 397 w 680"/>
                  <a:gd name="T61" fmla="*/ 142 h 851"/>
                  <a:gd name="T62" fmla="*/ 397 w 680"/>
                  <a:gd name="T63" fmla="*/ 171 h 851"/>
                  <a:gd name="T64" fmla="*/ 510 w 680"/>
                  <a:gd name="T65" fmla="*/ 171 h 851"/>
                  <a:gd name="T66" fmla="*/ 539 w 680"/>
                  <a:gd name="T67" fmla="*/ 142 h 851"/>
                  <a:gd name="T68" fmla="*/ 595 w 680"/>
                  <a:gd name="T69" fmla="*/ 142 h 851"/>
                  <a:gd name="T70" fmla="*/ 595 w 680"/>
                  <a:gd name="T71" fmla="*/ 171 h 851"/>
                  <a:gd name="T72" fmla="*/ 567 w 680"/>
                  <a:gd name="T73" fmla="*/ 199 h 851"/>
                  <a:gd name="T74" fmla="*/ 567 w 680"/>
                  <a:gd name="T75" fmla="*/ 256 h 851"/>
                  <a:gd name="T76" fmla="*/ 453 w 680"/>
                  <a:gd name="T77" fmla="*/ 312 h 851"/>
                  <a:gd name="T78" fmla="*/ 482 w 680"/>
                  <a:gd name="T79" fmla="*/ 341 h 851"/>
                  <a:gd name="T80" fmla="*/ 510 w 680"/>
                  <a:gd name="T81" fmla="*/ 312 h 851"/>
                  <a:gd name="T82" fmla="*/ 539 w 680"/>
                  <a:gd name="T83" fmla="*/ 341 h 851"/>
                  <a:gd name="T84" fmla="*/ 567 w 680"/>
                  <a:gd name="T85" fmla="*/ 312 h 851"/>
                  <a:gd name="T86" fmla="*/ 595 w 680"/>
                  <a:gd name="T87" fmla="*/ 341 h 851"/>
                  <a:gd name="T88" fmla="*/ 595 w 680"/>
                  <a:gd name="T89" fmla="*/ 397 h 851"/>
                  <a:gd name="T90" fmla="*/ 567 w 680"/>
                  <a:gd name="T91" fmla="*/ 397 h 851"/>
                  <a:gd name="T92" fmla="*/ 567 w 680"/>
                  <a:gd name="T93" fmla="*/ 454 h 851"/>
                  <a:gd name="T94" fmla="*/ 624 w 680"/>
                  <a:gd name="T95" fmla="*/ 454 h 851"/>
                  <a:gd name="T96" fmla="*/ 624 w 680"/>
                  <a:gd name="T97" fmla="*/ 511 h 851"/>
                  <a:gd name="T98" fmla="*/ 624 w 680"/>
                  <a:gd name="T99" fmla="*/ 539 h 851"/>
                  <a:gd name="T100" fmla="*/ 680 w 680"/>
                  <a:gd name="T101" fmla="*/ 539 h 851"/>
                  <a:gd name="T102" fmla="*/ 680 w 680"/>
                  <a:gd name="T103" fmla="*/ 567 h 851"/>
                  <a:gd name="T104" fmla="*/ 482 w 680"/>
                  <a:gd name="T105" fmla="*/ 738 h 851"/>
                  <a:gd name="T106" fmla="*/ 368 w 680"/>
                  <a:gd name="T10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0" h="851">
                    <a:moveTo>
                      <a:pt x="368" y="851"/>
                    </a:moveTo>
                    <a:lnTo>
                      <a:pt x="255" y="738"/>
                    </a:lnTo>
                    <a:lnTo>
                      <a:pt x="227" y="653"/>
                    </a:lnTo>
                    <a:lnTo>
                      <a:pt x="283" y="624"/>
                    </a:lnTo>
                    <a:lnTo>
                      <a:pt x="255" y="567"/>
                    </a:lnTo>
                    <a:lnTo>
                      <a:pt x="227" y="567"/>
                    </a:lnTo>
                    <a:lnTo>
                      <a:pt x="198" y="511"/>
                    </a:lnTo>
                    <a:lnTo>
                      <a:pt x="142" y="539"/>
                    </a:lnTo>
                    <a:lnTo>
                      <a:pt x="113" y="539"/>
                    </a:lnTo>
                    <a:lnTo>
                      <a:pt x="142" y="511"/>
                    </a:lnTo>
                    <a:lnTo>
                      <a:pt x="142" y="482"/>
                    </a:lnTo>
                    <a:lnTo>
                      <a:pt x="85" y="482"/>
                    </a:lnTo>
                    <a:lnTo>
                      <a:pt x="57" y="397"/>
                    </a:lnTo>
                    <a:lnTo>
                      <a:pt x="85" y="341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85" y="142"/>
                    </a:lnTo>
                    <a:lnTo>
                      <a:pt x="113" y="57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70" y="57"/>
                    </a:lnTo>
                    <a:lnTo>
                      <a:pt x="198" y="57"/>
                    </a:lnTo>
                    <a:lnTo>
                      <a:pt x="227" y="0"/>
                    </a:lnTo>
                    <a:lnTo>
                      <a:pt x="255" y="29"/>
                    </a:lnTo>
                    <a:lnTo>
                      <a:pt x="312" y="29"/>
                    </a:lnTo>
                    <a:lnTo>
                      <a:pt x="312" y="0"/>
                    </a:lnTo>
                    <a:lnTo>
                      <a:pt x="368" y="57"/>
                    </a:lnTo>
                    <a:lnTo>
                      <a:pt x="397" y="57"/>
                    </a:lnTo>
                    <a:lnTo>
                      <a:pt x="425" y="86"/>
                    </a:lnTo>
                    <a:lnTo>
                      <a:pt x="397" y="142"/>
                    </a:lnTo>
                    <a:lnTo>
                      <a:pt x="397" y="171"/>
                    </a:lnTo>
                    <a:lnTo>
                      <a:pt x="510" y="171"/>
                    </a:lnTo>
                    <a:lnTo>
                      <a:pt x="539" y="142"/>
                    </a:lnTo>
                    <a:lnTo>
                      <a:pt x="595" y="142"/>
                    </a:lnTo>
                    <a:lnTo>
                      <a:pt x="595" y="171"/>
                    </a:lnTo>
                    <a:lnTo>
                      <a:pt x="567" y="199"/>
                    </a:lnTo>
                    <a:lnTo>
                      <a:pt x="567" y="256"/>
                    </a:lnTo>
                    <a:lnTo>
                      <a:pt x="453" y="312"/>
                    </a:lnTo>
                    <a:lnTo>
                      <a:pt x="482" y="341"/>
                    </a:lnTo>
                    <a:lnTo>
                      <a:pt x="510" y="312"/>
                    </a:lnTo>
                    <a:lnTo>
                      <a:pt x="539" y="341"/>
                    </a:lnTo>
                    <a:lnTo>
                      <a:pt x="567" y="312"/>
                    </a:lnTo>
                    <a:lnTo>
                      <a:pt x="595" y="341"/>
                    </a:lnTo>
                    <a:lnTo>
                      <a:pt x="595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624" y="539"/>
                    </a:lnTo>
                    <a:lnTo>
                      <a:pt x="680" y="539"/>
                    </a:lnTo>
                    <a:lnTo>
                      <a:pt x="680" y="567"/>
                    </a:lnTo>
                    <a:lnTo>
                      <a:pt x="482" y="738"/>
                    </a:lnTo>
                    <a:lnTo>
                      <a:pt x="368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3563" y="2246"/>
                <a:ext cx="737" cy="737"/>
              </a:xfrm>
              <a:custGeom>
                <a:avLst/>
                <a:gdLst>
                  <a:gd name="T0" fmla="*/ 255 w 737"/>
                  <a:gd name="T1" fmla="*/ 680 h 737"/>
                  <a:gd name="T2" fmla="*/ 255 w 737"/>
                  <a:gd name="T3" fmla="*/ 652 h 737"/>
                  <a:gd name="T4" fmla="*/ 226 w 737"/>
                  <a:gd name="T5" fmla="*/ 652 h 737"/>
                  <a:gd name="T6" fmla="*/ 226 w 737"/>
                  <a:gd name="T7" fmla="*/ 595 h 737"/>
                  <a:gd name="T8" fmla="*/ 198 w 737"/>
                  <a:gd name="T9" fmla="*/ 595 h 737"/>
                  <a:gd name="T10" fmla="*/ 141 w 737"/>
                  <a:gd name="T11" fmla="*/ 567 h 737"/>
                  <a:gd name="T12" fmla="*/ 170 w 737"/>
                  <a:gd name="T13" fmla="*/ 454 h 737"/>
                  <a:gd name="T14" fmla="*/ 113 w 737"/>
                  <a:gd name="T15" fmla="*/ 340 h 737"/>
                  <a:gd name="T16" fmla="*/ 113 w 737"/>
                  <a:gd name="T17" fmla="*/ 255 h 737"/>
                  <a:gd name="T18" fmla="*/ 56 w 737"/>
                  <a:gd name="T19" fmla="*/ 227 h 737"/>
                  <a:gd name="T20" fmla="*/ 28 w 737"/>
                  <a:gd name="T21" fmla="*/ 255 h 737"/>
                  <a:gd name="T22" fmla="*/ 0 w 737"/>
                  <a:gd name="T23" fmla="*/ 198 h 737"/>
                  <a:gd name="T24" fmla="*/ 0 w 737"/>
                  <a:gd name="T25" fmla="*/ 142 h 737"/>
                  <a:gd name="T26" fmla="*/ 28 w 737"/>
                  <a:gd name="T27" fmla="*/ 113 h 737"/>
                  <a:gd name="T28" fmla="*/ 56 w 737"/>
                  <a:gd name="T29" fmla="*/ 142 h 737"/>
                  <a:gd name="T30" fmla="*/ 56 w 737"/>
                  <a:gd name="T31" fmla="*/ 198 h 737"/>
                  <a:gd name="T32" fmla="*/ 113 w 737"/>
                  <a:gd name="T33" fmla="*/ 198 h 737"/>
                  <a:gd name="T34" fmla="*/ 170 w 737"/>
                  <a:gd name="T35" fmla="*/ 170 h 737"/>
                  <a:gd name="T36" fmla="*/ 141 w 737"/>
                  <a:gd name="T37" fmla="*/ 142 h 737"/>
                  <a:gd name="T38" fmla="*/ 141 w 737"/>
                  <a:gd name="T39" fmla="*/ 113 h 737"/>
                  <a:gd name="T40" fmla="*/ 198 w 737"/>
                  <a:gd name="T41" fmla="*/ 142 h 737"/>
                  <a:gd name="T42" fmla="*/ 198 w 737"/>
                  <a:gd name="T43" fmla="*/ 28 h 737"/>
                  <a:gd name="T44" fmla="*/ 255 w 737"/>
                  <a:gd name="T45" fmla="*/ 0 h 737"/>
                  <a:gd name="T46" fmla="*/ 340 w 737"/>
                  <a:gd name="T47" fmla="*/ 57 h 737"/>
                  <a:gd name="T48" fmla="*/ 311 w 737"/>
                  <a:gd name="T49" fmla="*/ 85 h 737"/>
                  <a:gd name="T50" fmla="*/ 397 w 737"/>
                  <a:gd name="T51" fmla="*/ 113 h 737"/>
                  <a:gd name="T52" fmla="*/ 397 w 737"/>
                  <a:gd name="T53" fmla="*/ 85 h 737"/>
                  <a:gd name="T54" fmla="*/ 453 w 737"/>
                  <a:gd name="T55" fmla="*/ 28 h 737"/>
                  <a:gd name="T56" fmla="*/ 482 w 737"/>
                  <a:gd name="T57" fmla="*/ 57 h 737"/>
                  <a:gd name="T58" fmla="*/ 482 w 737"/>
                  <a:gd name="T59" fmla="*/ 113 h 737"/>
                  <a:gd name="T60" fmla="*/ 510 w 737"/>
                  <a:gd name="T61" fmla="*/ 113 h 737"/>
                  <a:gd name="T62" fmla="*/ 510 w 737"/>
                  <a:gd name="T63" fmla="*/ 142 h 737"/>
                  <a:gd name="T64" fmla="*/ 567 w 737"/>
                  <a:gd name="T65" fmla="*/ 170 h 737"/>
                  <a:gd name="T66" fmla="*/ 680 w 737"/>
                  <a:gd name="T67" fmla="*/ 198 h 737"/>
                  <a:gd name="T68" fmla="*/ 708 w 737"/>
                  <a:gd name="T69" fmla="*/ 198 h 737"/>
                  <a:gd name="T70" fmla="*/ 737 w 737"/>
                  <a:gd name="T71" fmla="*/ 283 h 737"/>
                  <a:gd name="T72" fmla="*/ 737 w 737"/>
                  <a:gd name="T73" fmla="*/ 312 h 737"/>
                  <a:gd name="T74" fmla="*/ 680 w 737"/>
                  <a:gd name="T75" fmla="*/ 312 h 737"/>
                  <a:gd name="T76" fmla="*/ 652 w 737"/>
                  <a:gd name="T77" fmla="*/ 283 h 737"/>
                  <a:gd name="T78" fmla="*/ 623 w 737"/>
                  <a:gd name="T79" fmla="*/ 340 h 737"/>
                  <a:gd name="T80" fmla="*/ 595 w 737"/>
                  <a:gd name="T81" fmla="*/ 340 h 737"/>
                  <a:gd name="T82" fmla="*/ 567 w 737"/>
                  <a:gd name="T83" fmla="*/ 283 h 737"/>
                  <a:gd name="T84" fmla="*/ 510 w 737"/>
                  <a:gd name="T85" fmla="*/ 312 h 737"/>
                  <a:gd name="T86" fmla="*/ 538 w 737"/>
                  <a:gd name="T87" fmla="*/ 340 h 737"/>
                  <a:gd name="T88" fmla="*/ 482 w 737"/>
                  <a:gd name="T89" fmla="*/ 482 h 737"/>
                  <a:gd name="T90" fmla="*/ 425 w 737"/>
                  <a:gd name="T91" fmla="*/ 510 h 737"/>
                  <a:gd name="T92" fmla="*/ 397 w 737"/>
                  <a:gd name="T93" fmla="*/ 539 h 737"/>
                  <a:gd name="T94" fmla="*/ 397 w 737"/>
                  <a:gd name="T95" fmla="*/ 595 h 737"/>
                  <a:gd name="T96" fmla="*/ 340 w 737"/>
                  <a:gd name="T97" fmla="*/ 680 h 737"/>
                  <a:gd name="T98" fmla="*/ 340 w 737"/>
                  <a:gd name="T99" fmla="*/ 737 h 737"/>
                  <a:gd name="T100" fmla="*/ 283 w 737"/>
                  <a:gd name="T101" fmla="*/ 737 h 737"/>
                  <a:gd name="T102" fmla="*/ 283 w 737"/>
                  <a:gd name="T103" fmla="*/ 680 h 737"/>
                  <a:gd name="T104" fmla="*/ 255 w 737"/>
                  <a:gd name="T105" fmla="*/ 68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37" h="737">
                    <a:moveTo>
                      <a:pt x="255" y="680"/>
                    </a:moveTo>
                    <a:lnTo>
                      <a:pt x="255" y="652"/>
                    </a:lnTo>
                    <a:lnTo>
                      <a:pt x="226" y="652"/>
                    </a:lnTo>
                    <a:lnTo>
                      <a:pt x="226" y="595"/>
                    </a:lnTo>
                    <a:lnTo>
                      <a:pt x="198" y="595"/>
                    </a:lnTo>
                    <a:lnTo>
                      <a:pt x="141" y="567"/>
                    </a:lnTo>
                    <a:lnTo>
                      <a:pt x="170" y="454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56" y="227"/>
                    </a:lnTo>
                    <a:lnTo>
                      <a:pt x="28" y="255"/>
                    </a:lnTo>
                    <a:lnTo>
                      <a:pt x="0" y="198"/>
                    </a:lnTo>
                    <a:lnTo>
                      <a:pt x="0" y="142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56" y="198"/>
                    </a:lnTo>
                    <a:lnTo>
                      <a:pt x="113" y="198"/>
                    </a:lnTo>
                    <a:lnTo>
                      <a:pt x="170" y="170"/>
                    </a:lnTo>
                    <a:lnTo>
                      <a:pt x="141" y="142"/>
                    </a:lnTo>
                    <a:lnTo>
                      <a:pt x="141" y="113"/>
                    </a:lnTo>
                    <a:lnTo>
                      <a:pt x="198" y="142"/>
                    </a:lnTo>
                    <a:lnTo>
                      <a:pt x="198" y="28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311" y="85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453" y="28"/>
                    </a:lnTo>
                    <a:lnTo>
                      <a:pt x="482" y="57"/>
                    </a:lnTo>
                    <a:lnTo>
                      <a:pt x="482" y="113"/>
                    </a:lnTo>
                    <a:lnTo>
                      <a:pt x="510" y="113"/>
                    </a:lnTo>
                    <a:lnTo>
                      <a:pt x="510" y="142"/>
                    </a:lnTo>
                    <a:lnTo>
                      <a:pt x="567" y="170"/>
                    </a:lnTo>
                    <a:lnTo>
                      <a:pt x="680" y="198"/>
                    </a:lnTo>
                    <a:lnTo>
                      <a:pt x="708" y="198"/>
                    </a:lnTo>
                    <a:lnTo>
                      <a:pt x="737" y="283"/>
                    </a:lnTo>
                    <a:lnTo>
                      <a:pt x="737" y="312"/>
                    </a:lnTo>
                    <a:lnTo>
                      <a:pt x="680" y="312"/>
                    </a:lnTo>
                    <a:lnTo>
                      <a:pt x="652" y="283"/>
                    </a:lnTo>
                    <a:lnTo>
                      <a:pt x="623" y="340"/>
                    </a:lnTo>
                    <a:lnTo>
                      <a:pt x="595" y="340"/>
                    </a:lnTo>
                    <a:lnTo>
                      <a:pt x="567" y="283"/>
                    </a:lnTo>
                    <a:lnTo>
                      <a:pt x="510" y="312"/>
                    </a:lnTo>
                    <a:lnTo>
                      <a:pt x="538" y="340"/>
                    </a:lnTo>
                    <a:lnTo>
                      <a:pt x="482" y="482"/>
                    </a:lnTo>
                    <a:lnTo>
                      <a:pt x="425" y="510"/>
                    </a:lnTo>
                    <a:lnTo>
                      <a:pt x="397" y="539"/>
                    </a:lnTo>
                    <a:lnTo>
                      <a:pt x="397" y="595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80"/>
                    </a:lnTo>
                    <a:lnTo>
                      <a:pt x="255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4385" y="2331"/>
                <a:ext cx="992" cy="765"/>
              </a:xfrm>
              <a:custGeom>
                <a:avLst/>
                <a:gdLst>
                  <a:gd name="T0" fmla="*/ 283 w 992"/>
                  <a:gd name="T1" fmla="*/ 737 h 765"/>
                  <a:gd name="T2" fmla="*/ 227 w 992"/>
                  <a:gd name="T3" fmla="*/ 652 h 765"/>
                  <a:gd name="T4" fmla="*/ 170 w 992"/>
                  <a:gd name="T5" fmla="*/ 595 h 765"/>
                  <a:gd name="T6" fmla="*/ 198 w 992"/>
                  <a:gd name="T7" fmla="*/ 539 h 765"/>
                  <a:gd name="T8" fmla="*/ 142 w 992"/>
                  <a:gd name="T9" fmla="*/ 539 h 765"/>
                  <a:gd name="T10" fmla="*/ 85 w 992"/>
                  <a:gd name="T11" fmla="*/ 539 h 765"/>
                  <a:gd name="T12" fmla="*/ 170 w 992"/>
                  <a:gd name="T13" fmla="*/ 454 h 765"/>
                  <a:gd name="T14" fmla="*/ 198 w 992"/>
                  <a:gd name="T15" fmla="*/ 369 h 765"/>
                  <a:gd name="T16" fmla="*/ 142 w 992"/>
                  <a:gd name="T17" fmla="*/ 340 h 765"/>
                  <a:gd name="T18" fmla="*/ 0 w 992"/>
                  <a:gd name="T19" fmla="*/ 369 h 765"/>
                  <a:gd name="T20" fmla="*/ 28 w 992"/>
                  <a:gd name="T21" fmla="*/ 284 h 765"/>
                  <a:gd name="T22" fmla="*/ 28 w 992"/>
                  <a:gd name="T23" fmla="*/ 198 h 765"/>
                  <a:gd name="T24" fmla="*/ 142 w 992"/>
                  <a:gd name="T25" fmla="*/ 85 h 765"/>
                  <a:gd name="T26" fmla="*/ 198 w 992"/>
                  <a:gd name="T27" fmla="*/ 85 h 765"/>
                  <a:gd name="T28" fmla="*/ 312 w 992"/>
                  <a:gd name="T29" fmla="*/ 57 h 765"/>
                  <a:gd name="T30" fmla="*/ 340 w 992"/>
                  <a:gd name="T31" fmla="*/ 28 h 765"/>
                  <a:gd name="T32" fmla="*/ 425 w 992"/>
                  <a:gd name="T33" fmla="*/ 57 h 765"/>
                  <a:gd name="T34" fmla="*/ 482 w 992"/>
                  <a:gd name="T35" fmla="*/ 142 h 765"/>
                  <a:gd name="T36" fmla="*/ 538 w 992"/>
                  <a:gd name="T37" fmla="*/ 113 h 765"/>
                  <a:gd name="T38" fmla="*/ 623 w 992"/>
                  <a:gd name="T39" fmla="*/ 57 h 765"/>
                  <a:gd name="T40" fmla="*/ 709 w 992"/>
                  <a:gd name="T41" fmla="*/ 142 h 765"/>
                  <a:gd name="T42" fmla="*/ 737 w 992"/>
                  <a:gd name="T43" fmla="*/ 227 h 765"/>
                  <a:gd name="T44" fmla="*/ 822 w 992"/>
                  <a:gd name="T45" fmla="*/ 255 h 765"/>
                  <a:gd name="T46" fmla="*/ 822 w 992"/>
                  <a:gd name="T47" fmla="*/ 397 h 765"/>
                  <a:gd name="T48" fmla="*/ 879 w 992"/>
                  <a:gd name="T49" fmla="*/ 340 h 765"/>
                  <a:gd name="T50" fmla="*/ 907 w 992"/>
                  <a:gd name="T51" fmla="*/ 397 h 765"/>
                  <a:gd name="T52" fmla="*/ 879 w 992"/>
                  <a:gd name="T53" fmla="*/ 454 h 765"/>
                  <a:gd name="T54" fmla="*/ 879 w 992"/>
                  <a:gd name="T55" fmla="*/ 567 h 765"/>
                  <a:gd name="T56" fmla="*/ 992 w 992"/>
                  <a:gd name="T57" fmla="*/ 595 h 765"/>
                  <a:gd name="T58" fmla="*/ 822 w 992"/>
                  <a:gd name="T59" fmla="*/ 652 h 765"/>
                  <a:gd name="T60" fmla="*/ 709 w 992"/>
                  <a:gd name="T61" fmla="*/ 567 h 765"/>
                  <a:gd name="T62" fmla="*/ 283 w 992"/>
                  <a:gd name="T63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92" h="765">
                    <a:moveTo>
                      <a:pt x="283" y="765"/>
                    </a:moveTo>
                    <a:lnTo>
                      <a:pt x="283" y="737"/>
                    </a:lnTo>
                    <a:lnTo>
                      <a:pt x="227" y="737"/>
                    </a:lnTo>
                    <a:lnTo>
                      <a:pt x="227" y="652"/>
                    </a:lnTo>
                    <a:lnTo>
                      <a:pt x="170" y="652"/>
                    </a:lnTo>
                    <a:lnTo>
                      <a:pt x="170" y="595"/>
                    </a:lnTo>
                    <a:lnTo>
                      <a:pt x="198" y="595"/>
                    </a:lnTo>
                    <a:lnTo>
                      <a:pt x="198" y="539"/>
                    </a:lnTo>
                    <a:lnTo>
                      <a:pt x="170" y="510"/>
                    </a:lnTo>
                    <a:lnTo>
                      <a:pt x="142" y="539"/>
                    </a:lnTo>
                    <a:lnTo>
                      <a:pt x="113" y="510"/>
                    </a:lnTo>
                    <a:lnTo>
                      <a:pt x="85" y="539"/>
                    </a:lnTo>
                    <a:lnTo>
                      <a:pt x="56" y="510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98" y="369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13" y="369"/>
                    </a:lnTo>
                    <a:lnTo>
                      <a:pt x="0" y="369"/>
                    </a:lnTo>
                    <a:lnTo>
                      <a:pt x="0" y="340"/>
                    </a:lnTo>
                    <a:lnTo>
                      <a:pt x="28" y="284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85" y="170"/>
                    </a:lnTo>
                    <a:lnTo>
                      <a:pt x="142" y="85"/>
                    </a:lnTo>
                    <a:lnTo>
                      <a:pt x="170" y="142"/>
                    </a:lnTo>
                    <a:lnTo>
                      <a:pt x="198" y="85"/>
                    </a:lnTo>
                    <a:lnTo>
                      <a:pt x="255" y="85"/>
                    </a:lnTo>
                    <a:lnTo>
                      <a:pt x="312" y="57"/>
                    </a:lnTo>
                    <a:lnTo>
                      <a:pt x="283" y="0"/>
                    </a:lnTo>
                    <a:lnTo>
                      <a:pt x="340" y="28"/>
                    </a:lnTo>
                    <a:lnTo>
                      <a:pt x="368" y="57"/>
                    </a:lnTo>
                    <a:lnTo>
                      <a:pt x="425" y="57"/>
                    </a:lnTo>
                    <a:lnTo>
                      <a:pt x="453" y="0"/>
                    </a:lnTo>
                    <a:lnTo>
                      <a:pt x="482" y="142"/>
                    </a:lnTo>
                    <a:lnTo>
                      <a:pt x="510" y="170"/>
                    </a:lnTo>
                    <a:lnTo>
                      <a:pt x="538" y="113"/>
                    </a:lnTo>
                    <a:lnTo>
                      <a:pt x="567" y="113"/>
                    </a:lnTo>
                    <a:lnTo>
                      <a:pt x="623" y="57"/>
                    </a:lnTo>
                    <a:lnTo>
                      <a:pt x="652" y="142"/>
                    </a:lnTo>
                    <a:lnTo>
                      <a:pt x="709" y="142"/>
                    </a:lnTo>
                    <a:lnTo>
                      <a:pt x="709" y="198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822" y="255"/>
                    </a:lnTo>
                    <a:lnTo>
                      <a:pt x="794" y="369"/>
                    </a:lnTo>
                    <a:lnTo>
                      <a:pt x="822" y="397"/>
                    </a:lnTo>
                    <a:lnTo>
                      <a:pt x="879" y="369"/>
                    </a:lnTo>
                    <a:lnTo>
                      <a:pt x="879" y="340"/>
                    </a:lnTo>
                    <a:lnTo>
                      <a:pt x="907" y="312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879" y="454"/>
                    </a:lnTo>
                    <a:lnTo>
                      <a:pt x="850" y="539"/>
                    </a:lnTo>
                    <a:lnTo>
                      <a:pt x="879" y="567"/>
                    </a:lnTo>
                    <a:lnTo>
                      <a:pt x="964" y="567"/>
                    </a:lnTo>
                    <a:lnTo>
                      <a:pt x="992" y="595"/>
                    </a:lnTo>
                    <a:lnTo>
                      <a:pt x="935" y="652"/>
                    </a:lnTo>
                    <a:lnTo>
                      <a:pt x="822" y="652"/>
                    </a:lnTo>
                    <a:lnTo>
                      <a:pt x="765" y="595"/>
                    </a:lnTo>
                    <a:lnTo>
                      <a:pt x="709" y="567"/>
                    </a:lnTo>
                    <a:lnTo>
                      <a:pt x="453" y="652"/>
                    </a:lnTo>
                    <a:lnTo>
                      <a:pt x="283" y="76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5008" y="2218"/>
                <a:ext cx="908" cy="765"/>
              </a:xfrm>
              <a:custGeom>
                <a:avLst/>
                <a:gdLst>
                  <a:gd name="T0" fmla="*/ 171 w 908"/>
                  <a:gd name="T1" fmla="*/ 0 h 765"/>
                  <a:gd name="T2" fmla="*/ 29 w 908"/>
                  <a:gd name="T3" fmla="*/ 56 h 765"/>
                  <a:gd name="T4" fmla="*/ 0 w 908"/>
                  <a:gd name="T5" fmla="*/ 113 h 765"/>
                  <a:gd name="T6" fmla="*/ 57 w 908"/>
                  <a:gd name="T7" fmla="*/ 113 h 765"/>
                  <a:gd name="T8" fmla="*/ 29 w 908"/>
                  <a:gd name="T9" fmla="*/ 141 h 765"/>
                  <a:gd name="T10" fmla="*/ 86 w 908"/>
                  <a:gd name="T11" fmla="*/ 170 h 765"/>
                  <a:gd name="T12" fmla="*/ 29 w 908"/>
                  <a:gd name="T13" fmla="*/ 255 h 765"/>
                  <a:gd name="T14" fmla="*/ 86 w 908"/>
                  <a:gd name="T15" fmla="*/ 255 h 765"/>
                  <a:gd name="T16" fmla="*/ 86 w 908"/>
                  <a:gd name="T17" fmla="*/ 311 h 765"/>
                  <a:gd name="T18" fmla="*/ 114 w 908"/>
                  <a:gd name="T19" fmla="*/ 340 h 765"/>
                  <a:gd name="T20" fmla="*/ 171 w 908"/>
                  <a:gd name="T21" fmla="*/ 340 h 765"/>
                  <a:gd name="T22" fmla="*/ 199 w 908"/>
                  <a:gd name="T23" fmla="*/ 368 h 765"/>
                  <a:gd name="T24" fmla="*/ 171 w 908"/>
                  <a:gd name="T25" fmla="*/ 482 h 765"/>
                  <a:gd name="T26" fmla="*/ 199 w 908"/>
                  <a:gd name="T27" fmla="*/ 510 h 765"/>
                  <a:gd name="T28" fmla="*/ 256 w 908"/>
                  <a:gd name="T29" fmla="*/ 482 h 765"/>
                  <a:gd name="T30" fmla="*/ 256 w 908"/>
                  <a:gd name="T31" fmla="*/ 453 h 765"/>
                  <a:gd name="T32" fmla="*/ 284 w 908"/>
                  <a:gd name="T33" fmla="*/ 425 h 765"/>
                  <a:gd name="T34" fmla="*/ 284 w 908"/>
                  <a:gd name="T35" fmla="*/ 567 h 765"/>
                  <a:gd name="T36" fmla="*/ 256 w 908"/>
                  <a:gd name="T37" fmla="*/ 567 h 765"/>
                  <a:gd name="T38" fmla="*/ 227 w 908"/>
                  <a:gd name="T39" fmla="*/ 652 h 765"/>
                  <a:gd name="T40" fmla="*/ 256 w 908"/>
                  <a:gd name="T41" fmla="*/ 680 h 765"/>
                  <a:gd name="T42" fmla="*/ 341 w 908"/>
                  <a:gd name="T43" fmla="*/ 680 h 765"/>
                  <a:gd name="T44" fmla="*/ 369 w 908"/>
                  <a:gd name="T45" fmla="*/ 708 h 765"/>
                  <a:gd name="T46" fmla="*/ 596 w 908"/>
                  <a:gd name="T47" fmla="*/ 623 h 765"/>
                  <a:gd name="T48" fmla="*/ 709 w 908"/>
                  <a:gd name="T49" fmla="*/ 623 h 765"/>
                  <a:gd name="T50" fmla="*/ 738 w 908"/>
                  <a:gd name="T51" fmla="*/ 623 h 765"/>
                  <a:gd name="T52" fmla="*/ 738 w 908"/>
                  <a:gd name="T53" fmla="*/ 652 h 765"/>
                  <a:gd name="T54" fmla="*/ 794 w 908"/>
                  <a:gd name="T55" fmla="*/ 708 h 765"/>
                  <a:gd name="T56" fmla="*/ 879 w 908"/>
                  <a:gd name="T57" fmla="*/ 765 h 765"/>
                  <a:gd name="T58" fmla="*/ 879 w 908"/>
                  <a:gd name="T59" fmla="*/ 680 h 765"/>
                  <a:gd name="T60" fmla="*/ 908 w 908"/>
                  <a:gd name="T61" fmla="*/ 652 h 765"/>
                  <a:gd name="T62" fmla="*/ 879 w 908"/>
                  <a:gd name="T63" fmla="*/ 623 h 765"/>
                  <a:gd name="T64" fmla="*/ 908 w 908"/>
                  <a:gd name="T65" fmla="*/ 595 h 765"/>
                  <a:gd name="T66" fmla="*/ 879 w 908"/>
                  <a:gd name="T67" fmla="*/ 538 h 765"/>
                  <a:gd name="T68" fmla="*/ 908 w 908"/>
                  <a:gd name="T69" fmla="*/ 482 h 765"/>
                  <a:gd name="T70" fmla="*/ 879 w 908"/>
                  <a:gd name="T71" fmla="*/ 425 h 765"/>
                  <a:gd name="T72" fmla="*/ 851 w 908"/>
                  <a:gd name="T73" fmla="*/ 425 h 765"/>
                  <a:gd name="T74" fmla="*/ 823 w 908"/>
                  <a:gd name="T75" fmla="*/ 453 h 765"/>
                  <a:gd name="T76" fmla="*/ 766 w 908"/>
                  <a:gd name="T77" fmla="*/ 453 h 765"/>
                  <a:gd name="T78" fmla="*/ 738 w 908"/>
                  <a:gd name="T79" fmla="*/ 482 h 765"/>
                  <a:gd name="T80" fmla="*/ 624 w 908"/>
                  <a:gd name="T81" fmla="*/ 453 h 765"/>
                  <a:gd name="T82" fmla="*/ 341 w 908"/>
                  <a:gd name="T83" fmla="*/ 226 h 765"/>
                  <a:gd name="T84" fmla="*/ 227 w 908"/>
                  <a:gd name="T85" fmla="*/ 141 h 765"/>
                  <a:gd name="T86" fmla="*/ 171 w 908"/>
                  <a:gd name="T87" fmla="*/ 85 h 765"/>
                  <a:gd name="T88" fmla="*/ 171 w 908"/>
                  <a:gd name="T89" fmla="*/ 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08" h="765">
                    <a:moveTo>
                      <a:pt x="171" y="0"/>
                    </a:moveTo>
                    <a:lnTo>
                      <a:pt x="29" y="5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29" y="141"/>
                    </a:lnTo>
                    <a:lnTo>
                      <a:pt x="86" y="170"/>
                    </a:lnTo>
                    <a:lnTo>
                      <a:pt x="29" y="255"/>
                    </a:lnTo>
                    <a:lnTo>
                      <a:pt x="86" y="255"/>
                    </a:lnTo>
                    <a:lnTo>
                      <a:pt x="86" y="311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99" y="368"/>
                    </a:lnTo>
                    <a:lnTo>
                      <a:pt x="171" y="482"/>
                    </a:lnTo>
                    <a:lnTo>
                      <a:pt x="199" y="510"/>
                    </a:lnTo>
                    <a:lnTo>
                      <a:pt x="256" y="482"/>
                    </a:lnTo>
                    <a:lnTo>
                      <a:pt x="256" y="453"/>
                    </a:lnTo>
                    <a:lnTo>
                      <a:pt x="284" y="425"/>
                    </a:lnTo>
                    <a:lnTo>
                      <a:pt x="284" y="567"/>
                    </a:lnTo>
                    <a:lnTo>
                      <a:pt x="256" y="567"/>
                    </a:lnTo>
                    <a:lnTo>
                      <a:pt x="227" y="652"/>
                    </a:lnTo>
                    <a:lnTo>
                      <a:pt x="256" y="680"/>
                    </a:lnTo>
                    <a:lnTo>
                      <a:pt x="341" y="680"/>
                    </a:lnTo>
                    <a:lnTo>
                      <a:pt x="369" y="708"/>
                    </a:lnTo>
                    <a:lnTo>
                      <a:pt x="596" y="623"/>
                    </a:lnTo>
                    <a:lnTo>
                      <a:pt x="709" y="623"/>
                    </a:lnTo>
                    <a:lnTo>
                      <a:pt x="738" y="623"/>
                    </a:lnTo>
                    <a:lnTo>
                      <a:pt x="738" y="652"/>
                    </a:lnTo>
                    <a:lnTo>
                      <a:pt x="794" y="708"/>
                    </a:lnTo>
                    <a:lnTo>
                      <a:pt x="879" y="765"/>
                    </a:lnTo>
                    <a:lnTo>
                      <a:pt x="879" y="680"/>
                    </a:lnTo>
                    <a:lnTo>
                      <a:pt x="908" y="652"/>
                    </a:lnTo>
                    <a:lnTo>
                      <a:pt x="879" y="623"/>
                    </a:lnTo>
                    <a:lnTo>
                      <a:pt x="908" y="595"/>
                    </a:lnTo>
                    <a:lnTo>
                      <a:pt x="879" y="538"/>
                    </a:lnTo>
                    <a:lnTo>
                      <a:pt x="908" y="482"/>
                    </a:lnTo>
                    <a:lnTo>
                      <a:pt x="879" y="425"/>
                    </a:lnTo>
                    <a:lnTo>
                      <a:pt x="851" y="425"/>
                    </a:lnTo>
                    <a:lnTo>
                      <a:pt x="823" y="453"/>
                    </a:lnTo>
                    <a:lnTo>
                      <a:pt x="766" y="453"/>
                    </a:lnTo>
                    <a:lnTo>
                      <a:pt x="738" y="482"/>
                    </a:lnTo>
                    <a:lnTo>
                      <a:pt x="624" y="453"/>
                    </a:lnTo>
                    <a:lnTo>
                      <a:pt x="341" y="226"/>
                    </a:lnTo>
                    <a:lnTo>
                      <a:pt x="227" y="141"/>
                    </a:lnTo>
                    <a:lnTo>
                      <a:pt x="171" y="85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4668" y="1962"/>
                <a:ext cx="511" cy="539"/>
              </a:xfrm>
              <a:custGeom>
                <a:avLst/>
                <a:gdLst>
                  <a:gd name="T0" fmla="*/ 511 w 511"/>
                  <a:gd name="T1" fmla="*/ 256 h 539"/>
                  <a:gd name="T2" fmla="*/ 369 w 511"/>
                  <a:gd name="T3" fmla="*/ 312 h 539"/>
                  <a:gd name="T4" fmla="*/ 340 w 511"/>
                  <a:gd name="T5" fmla="*/ 369 h 539"/>
                  <a:gd name="T6" fmla="*/ 397 w 511"/>
                  <a:gd name="T7" fmla="*/ 369 h 539"/>
                  <a:gd name="T8" fmla="*/ 369 w 511"/>
                  <a:gd name="T9" fmla="*/ 397 h 539"/>
                  <a:gd name="T10" fmla="*/ 426 w 511"/>
                  <a:gd name="T11" fmla="*/ 426 h 539"/>
                  <a:gd name="T12" fmla="*/ 369 w 511"/>
                  <a:gd name="T13" fmla="*/ 511 h 539"/>
                  <a:gd name="T14" fmla="*/ 340 w 511"/>
                  <a:gd name="T15" fmla="*/ 426 h 539"/>
                  <a:gd name="T16" fmla="*/ 284 w 511"/>
                  <a:gd name="T17" fmla="*/ 482 h 539"/>
                  <a:gd name="T18" fmla="*/ 255 w 511"/>
                  <a:gd name="T19" fmla="*/ 482 h 539"/>
                  <a:gd name="T20" fmla="*/ 227 w 511"/>
                  <a:gd name="T21" fmla="*/ 539 h 539"/>
                  <a:gd name="T22" fmla="*/ 199 w 511"/>
                  <a:gd name="T23" fmla="*/ 511 h 539"/>
                  <a:gd name="T24" fmla="*/ 170 w 511"/>
                  <a:gd name="T25" fmla="*/ 369 h 539"/>
                  <a:gd name="T26" fmla="*/ 142 w 511"/>
                  <a:gd name="T27" fmla="*/ 426 h 539"/>
                  <a:gd name="T28" fmla="*/ 85 w 511"/>
                  <a:gd name="T29" fmla="*/ 426 h 539"/>
                  <a:gd name="T30" fmla="*/ 57 w 511"/>
                  <a:gd name="T31" fmla="*/ 397 h 539"/>
                  <a:gd name="T32" fmla="*/ 0 w 511"/>
                  <a:gd name="T33" fmla="*/ 369 h 539"/>
                  <a:gd name="T34" fmla="*/ 0 w 511"/>
                  <a:gd name="T35" fmla="*/ 341 h 539"/>
                  <a:gd name="T36" fmla="*/ 57 w 511"/>
                  <a:gd name="T37" fmla="*/ 312 h 539"/>
                  <a:gd name="T38" fmla="*/ 57 w 511"/>
                  <a:gd name="T39" fmla="*/ 284 h 539"/>
                  <a:gd name="T40" fmla="*/ 114 w 511"/>
                  <a:gd name="T41" fmla="*/ 256 h 539"/>
                  <a:gd name="T42" fmla="*/ 114 w 511"/>
                  <a:gd name="T43" fmla="*/ 199 h 539"/>
                  <a:gd name="T44" fmla="*/ 85 w 511"/>
                  <a:gd name="T45" fmla="*/ 199 h 539"/>
                  <a:gd name="T46" fmla="*/ 142 w 511"/>
                  <a:gd name="T47" fmla="*/ 171 h 539"/>
                  <a:gd name="T48" fmla="*/ 142 w 511"/>
                  <a:gd name="T49" fmla="*/ 86 h 539"/>
                  <a:gd name="T50" fmla="*/ 114 w 511"/>
                  <a:gd name="T51" fmla="*/ 57 h 539"/>
                  <a:gd name="T52" fmla="*/ 114 w 511"/>
                  <a:gd name="T53" fmla="*/ 0 h 539"/>
                  <a:gd name="T54" fmla="*/ 227 w 511"/>
                  <a:gd name="T55" fmla="*/ 0 h 539"/>
                  <a:gd name="T56" fmla="*/ 340 w 511"/>
                  <a:gd name="T57" fmla="*/ 57 h 539"/>
                  <a:gd name="T58" fmla="*/ 454 w 511"/>
                  <a:gd name="T59" fmla="*/ 142 h 539"/>
                  <a:gd name="T60" fmla="*/ 511 w 511"/>
                  <a:gd name="T61" fmla="*/ 256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1" h="539">
                    <a:moveTo>
                      <a:pt x="511" y="256"/>
                    </a:moveTo>
                    <a:lnTo>
                      <a:pt x="369" y="312"/>
                    </a:lnTo>
                    <a:lnTo>
                      <a:pt x="340" y="369"/>
                    </a:lnTo>
                    <a:lnTo>
                      <a:pt x="397" y="369"/>
                    </a:lnTo>
                    <a:lnTo>
                      <a:pt x="369" y="397"/>
                    </a:lnTo>
                    <a:lnTo>
                      <a:pt x="426" y="426"/>
                    </a:lnTo>
                    <a:lnTo>
                      <a:pt x="369" y="511"/>
                    </a:lnTo>
                    <a:lnTo>
                      <a:pt x="340" y="426"/>
                    </a:lnTo>
                    <a:lnTo>
                      <a:pt x="284" y="482"/>
                    </a:lnTo>
                    <a:lnTo>
                      <a:pt x="255" y="482"/>
                    </a:lnTo>
                    <a:lnTo>
                      <a:pt x="227" y="539"/>
                    </a:lnTo>
                    <a:lnTo>
                      <a:pt x="199" y="511"/>
                    </a:lnTo>
                    <a:lnTo>
                      <a:pt x="170" y="369"/>
                    </a:lnTo>
                    <a:lnTo>
                      <a:pt x="142" y="426"/>
                    </a:lnTo>
                    <a:lnTo>
                      <a:pt x="85" y="426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0" y="341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114" y="256"/>
                    </a:lnTo>
                    <a:lnTo>
                      <a:pt x="114" y="199"/>
                    </a:lnTo>
                    <a:lnTo>
                      <a:pt x="85" y="199"/>
                    </a:lnTo>
                    <a:lnTo>
                      <a:pt x="142" y="171"/>
                    </a:lnTo>
                    <a:lnTo>
                      <a:pt x="142" y="86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340" y="57"/>
                    </a:lnTo>
                    <a:lnTo>
                      <a:pt x="454" y="142"/>
                    </a:lnTo>
                    <a:lnTo>
                      <a:pt x="511" y="2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3676" y="1310"/>
                <a:ext cx="1134" cy="1276"/>
              </a:xfrm>
              <a:custGeom>
                <a:avLst/>
                <a:gdLst>
                  <a:gd name="T0" fmla="*/ 1106 w 1134"/>
                  <a:gd name="T1" fmla="*/ 681 h 1276"/>
                  <a:gd name="T2" fmla="*/ 1134 w 1134"/>
                  <a:gd name="T3" fmla="*/ 738 h 1276"/>
                  <a:gd name="T4" fmla="*/ 1077 w 1134"/>
                  <a:gd name="T5" fmla="*/ 851 h 1276"/>
                  <a:gd name="T6" fmla="*/ 1106 w 1134"/>
                  <a:gd name="T7" fmla="*/ 908 h 1276"/>
                  <a:gd name="T8" fmla="*/ 1049 w 1134"/>
                  <a:gd name="T9" fmla="*/ 964 h 1276"/>
                  <a:gd name="T10" fmla="*/ 992 w 1134"/>
                  <a:gd name="T11" fmla="*/ 1021 h 1276"/>
                  <a:gd name="T12" fmla="*/ 964 w 1134"/>
                  <a:gd name="T13" fmla="*/ 1106 h 1276"/>
                  <a:gd name="T14" fmla="*/ 879 w 1134"/>
                  <a:gd name="T15" fmla="*/ 1163 h 1276"/>
                  <a:gd name="T16" fmla="*/ 794 w 1134"/>
                  <a:gd name="T17" fmla="*/ 1191 h 1276"/>
                  <a:gd name="T18" fmla="*/ 709 w 1134"/>
                  <a:gd name="T19" fmla="*/ 1276 h 1276"/>
                  <a:gd name="T20" fmla="*/ 624 w 1134"/>
                  <a:gd name="T21" fmla="*/ 1219 h 1276"/>
                  <a:gd name="T22" fmla="*/ 539 w 1134"/>
                  <a:gd name="T23" fmla="*/ 1134 h 1276"/>
                  <a:gd name="T24" fmla="*/ 397 w 1134"/>
                  <a:gd name="T25" fmla="*/ 1049 h 1276"/>
                  <a:gd name="T26" fmla="*/ 369 w 1134"/>
                  <a:gd name="T27" fmla="*/ 993 h 1276"/>
                  <a:gd name="T28" fmla="*/ 284 w 1134"/>
                  <a:gd name="T29" fmla="*/ 1021 h 1276"/>
                  <a:gd name="T30" fmla="*/ 198 w 1134"/>
                  <a:gd name="T31" fmla="*/ 1021 h 1276"/>
                  <a:gd name="T32" fmla="*/ 142 w 1134"/>
                  <a:gd name="T33" fmla="*/ 936 h 1276"/>
                  <a:gd name="T34" fmla="*/ 198 w 1134"/>
                  <a:gd name="T35" fmla="*/ 879 h 1276"/>
                  <a:gd name="T36" fmla="*/ 142 w 1134"/>
                  <a:gd name="T37" fmla="*/ 851 h 1276"/>
                  <a:gd name="T38" fmla="*/ 198 w 1134"/>
                  <a:gd name="T39" fmla="*/ 738 h 1276"/>
                  <a:gd name="T40" fmla="*/ 255 w 1134"/>
                  <a:gd name="T41" fmla="*/ 709 h 1276"/>
                  <a:gd name="T42" fmla="*/ 198 w 1134"/>
                  <a:gd name="T43" fmla="*/ 681 h 1276"/>
                  <a:gd name="T44" fmla="*/ 113 w 1134"/>
                  <a:gd name="T45" fmla="*/ 596 h 1276"/>
                  <a:gd name="T46" fmla="*/ 28 w 1134"/>
                  <a:gd name="T47" fmla="*/ 539 h 1276"/>
                  <a:gd name="T48" fmla="*/ 0 w 1134"/>
                  <a:gd name="T49" fmla="*/ 426 h 1276"/>
                  <a:gd name="T50" fmla="*/ 142 w 1134"/>
                  <a:gd name="T51" fmla="*/ 256 h 1276"/>
                  <a:gd name="T52" fmla="*/ 255 w 1134"/>
                  <a:gd name="T53" fmla="*/ 284 h 1276"/>
                  <a:gd name="T54" fmla="*/ 340 w 1134"/>
                  <a:gd name="T55" fmla="*/ 284 h 1276"/>
                  <a:gd name="T56" fmla="*/ 340 w 1134"/>
                  <a:gd name="T57" fmla="*/ 171 h 1276"/>
                  <a:gd name="T58" fmla="*/ 567 w 1134"/>
                  <a:gd name="T59" fmla="*/ 142 h 1276"/>
                  <a:gd name="T60" fmla="*/ 936 w 1134"/>
                  <a:gd name="T61" fmla="*/ 426 h 1276"/>
                  <a:gd name="T62" fmla="*/ 1106 w 1134"/>
                  <a:gd name="T63" fmla="*/ 652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34" h="1276">
                    <a:moveTo>
                      <a:pt x="1106" y="652"/>
                    </a:moveTo>
                    <a:lnTo>
                      <a:pt x="1106" y="681"/>
                    </a:lnTo>
                    <a:lnTo>
                      <a:pt x="1106" y="709"/>
                    </a:lnTo>
                    <a:lnTo>
                      <a:pt x="1134" y="738"/>
                    </a:lnTo>
                    <a:lnTo>
                      <a:pt x="1134" y="823"/>
                    </a:lnTo>
                    <a:lnTo>
                      <a:pt x="1077" y="851"/>
                    </a:lnTo>
                    <a:lnTo>
                      <a:pt x="1106" y="851"/>
                    </a:lnTo>
                    <a:lnTo>
                      <a:pt x="1106" y="908"/>
                    </a:lnTo>
                    <a:lnTo>
                      <a:pt x="1049" y="936"/>
                    </a:lnTo>
                    <a:lnTo>
                      <a:pt x="1049" y="964"/>
                    </a:lnTo>
                    <a:lnTo>
                      <a:pt x="992" y="993"/>
                    </a:lnTo>
                    <a:lnTo>
                      <a:pt x="992" y="1021"/>
                    </a:lnTo>
                    <a:lnTo>
                      <a:pt x="1021" y="1078"/>
                    </a:lnTo>
                    <a:lnTo>
                      <a:pt x="964" y="1106"/>
                    </a:lnTo>
                    <a:lnTo>
                      <a:pt x="907" y="1106"/>
                    </a:lnTo>
                    <a:lnTo>
                      <a:pt x="879" y="1163"/>
                    </a:lnTo>
                    <a:lnTo>
                      <a:pt x="851" y="1106"/>
                    </a:lnTo>
                    <a:lnTo>
                      <a:pt x="794" y="1191"/>
                    </a:lnTo>
                    <a:lnTo>
                      <a:pt x="737" y="1219"/>
                    </a:lnTo>
                    <a:lnTo>
                      <a:pt x="709" y="1276"/>
                    </a:lnTo>
                    <a:lnTo>
                      <a:pt x="680" y="1276"/>
                    </a:lnTo>
                    <a:lnTo>
                      <a:pt x="624" y="1219"/>
                    </a:lnTo>
                    <a:lnTo>
                      <a:pt x="595" y="1134"/>
                    </a:lnTo>
                    <a:lnTo>
                      <a:pt x="539" y="1134"/>
                    </a:lnTo>
                    <a:lnTo>
                      <a:pt x="397" y="1078"/>
                    </a:lnTo>
                    <a:lnTo>
                      <a:pt x="397" y="1049"/>
                    </a:lnTo>
                    <a:lnTo>
                      <a:pt x="369" y="1049"/>
                    </a:lnTo>
                    <a:lnTo>
                      <a:pt x="369" y="993"/>
                    </a:lnTo>
                    <a:lnTo>
                      <a:pt x="340" y="964"/>
                    </a:lnTo>
                    <a:lnTo>
                      <a:pt x="284" y="1021"/>
                    </a:lnTo>
                    <a:lnTo>
                      <a:pt x="284" y="1049"/>
                    </a:lnTo>
                    <a:lnTo>
                      <a:pt x="198" y="1021"/>
                    </a:lnTo>
                    <a:lnTo>
                      <a:pt x="227" y="993"/>
                    </a:lnTo>
                    <a:lnTo>
                      <a:pt x="142" y="936"/>
                    </a:lnTo>
                    <a:lnTo>
                      <a:pt x="227" y="879"/>
                    </a:lnTo>
                    <a:lnTo>
                      <a:pt x="198" y="879"/>
                    </a:lnTo>
                    <a:lnTo>
                      <a:pt x="170" y="879"/>
                    </a:lnTo>
                    <a:lnTo>
                      <a:pt x="142" y="851"/>
                    </a:lnTo>
                    <a:lnTo>
                      <a:pt x="227" y="794"/>
                    </a:lnTo>
                    <a:lnTo>
                      <a:pt x="198" y="738"/>
                    </a:lnTo>
                    <a:lnTo>
                      <a:pt x="198" y="709"/>
                    </a:lnTo>
                    <a:lnTo>
                      <a:pt x="255" y="709"/>
                    </a:lnTo>
                    <a:lnTo>
                      <a:pt x="255" y="681"/>
                    </a:lnTo>
                    <a:lnTo>
                      <a:pt x="198" y="681"/>
                    </a:lnTo>
                    <a:lnTo>
                      <a:pt x="142" y="567"/>
                    </a:lnTo>
                    <a:lnTo>
                      <a:pt x="113" y="596"/>
                    </a:lnTo>
                    <a:lnTo>
                      <a:pt x="85" y="567"/>
                    </a:lnTo>
                    <a:lnTo>
                      <a:pt x="28" y="539"/>
                    </a:lnTo>
                    <a:lnTo>
                      <a:pt x="0" y="539"/>
                    </a:lnTo>
                    <a:lnTo>
                      <a:pt x="0" y="426"/>
                    </a:lnTo>
                    <a:lnTo>
                      <a:pt x="57" y="284"/>
                    </a:lnTo>
                    <a:lnTo>
                      <a:pt x="142" y="256"/>
                    </a:lnTo>
                    <a:lnTo>
                      <a:pt x="170" y="199"/>
                    </a:lnTo>
                    <a:lnTo>
                      <a:pt x="255" y="284"/>
                    </a:lnTo>
                    <a:lnTo>
                      <a:pt x="397" y="341"/>
                    </a:lnTo>
                    <a:lnTo>
                      <a:pt x="340" y="284"/>
                    </a:lnTo>
                    <a:lnTo>
                      <a:pt x="312" y="171"/>
                    </a:lnTo>
                    <a:lnTo>
                      <a:pt x="340" y="171"/>
                    </a:lnTo>
                    <a:lnTo>
                      <a:pt x="425" y="0"/>
                    </a:lnTo>
                    <a:lnTo>
                      <a:pt x="567" y="142"/>
                    </a:lnTo>
                    <a:lnTo>
                      <a:pt x="765" y="256"/>
                    </a:lnTo>
                    <a:lnTo>
                      <a:pt x="936" y="426"/>
                    </a:lnTo>
                    <a:lnTo>
                      <a:pt x="1049" y="624"/>
                    </a:lnTo>
                    <a:lnTo>
                      <a:pt x="1106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3393" y="2444"/>
                <a:ext cx="425" cy="624"/>
              </a:xfrm>
              <a:custGeom>
                <a:avLst/>
                <a:gdLst>
                  <a:gd name="T0" fmla="*/ 198 w 425"/>
                  <a:gd name="T1" fmla="*/ 624 h 624"/>
                  <a:gd name="T2" fmla="*/ 170 w 425"/>
                  <a:gd name="T3" fmla="*/ 567 h 624"/>
                  <a:gd name="T4" fmla="*/ 170 w 425"/>
                  <a:gd name="T5" fmla="*/ 539 h 624"/>
                  <a:gd name="T6" fmla="*/ 141 w 425"/>
                  <a:gd name="T7" fmla="*/ 539 h 624"/>
                  <a:gd name="T8" fmla="*/ 56 w 425"/>
                  <a:gd name="T9" fmla="*/ 511 h 624"/>
                  <a:gd name="T10" fmla="*/ 28 w 425"/>
                  <a:gd name="T11" fmla="*/ 482 h 624"/>
                  <a:gd name="T12" fmla="*/ 56 w 425"/>
                  <a:gd name="T13" fmla="*/ 454 h 624"/>
                  <a:gd name="T14" fmla="*/ 85 w 425"/>
                  <a:gd name="T15" fmla="*/ 397 h 624"/>
                  <a:gd name="T16" fmla="*/ 28 w 425"/>
                  <a:gd name="T17" fmla="*/ 369 h 624"/>
                  <a:gd name="T18" fmla="*/ 28 w 425"/>
                  <a:gd name="T19" fmla="*/ 341 h 624"/>
                  <a:gd name="T20" fmla="*/ 0 w 425"/>
                  <a:gd name="T21" fmla="*/ 341 h 624"/>
                  <a:gd name="T22" fmla="*/ 0 w 425"/>
                  <a:gd name="T23" fmla="*/ 284 h 624"/>
                  <a:gd name="T24" fmla="*/ 0 w 425"/>
                  <a:gd name="T25" fmla="*/ 227 h 624"/>
                  <a:gd name="T26" fmla="*/ 28 w 425"/>
                  <a:gd name="T27" fmla="*/ 256 h 624"/>
                  <a:gd name="T28" fmla="*/ 113 w 425"/>
                  <a:gd name="T29" fmla="*/ 312 h 624"/>
                  <a:gd name="T30" fmla="*/ 113 w 425"/>
                  <a:gd name="T31" fmla="*/ 227 h 624"/>
                  <a:gd name="T32" fmla="*/ 170 w 425"/>
                  <a:gd name="T33" fmla="*/ 227 h 624"/>
                  <a:gd name="T34" fmla="*/ 170 w 425"/>
                  <a:gd name="T35" fmla="*/ 171 h 624"/>
                  <a:gd name="T36" fmla="*/ 141 w 425"/>
                  <a:gd name="T37" fmla="*/ 142 h 624"/>
                  <a:gd name="T38" fmla="*/ 141 w 425"/>
                  <a:gd name="T39" fmla="*/ 85 h 624"/>
                  <a:gd name="T40" fmla="*/ 141 w 425"/>
                  <a:gd name="T41" fmla="*/ 57 h 624"/>
                  <a:gd name="T42" fmla="*/ 141 w 425"/>
                  <a:gd name="T43" fmla="*/ 29 h 624"/>
                  <a:gd name="T44" fmla="*/ 170 w 425"/>
                  <a:gd name="T45" fmla="*/ 0 h 624"/>
                  <a:gd name="T46" fmla="*/ 198 w 425"/>
                  <a:gd name="T47" fmla="*/ 57 h 624"/>
                  <a:gd name="T48" fmla="*/ 226 w 425"/>
                  <a:gd name="T49" fmla="*/ 29 h 624"/>
                  <a:gd name="T50" fmla="*/ 283 w 425"/>
                  <a:gd name="T51" fmla="*/ 57 h 624"/>
                  <a:gd name="T52" fmla="*/ 283 w 425"/>
                  <a:gd name="T53" fmla="*/ 142 h 624"/>
                  <a:gd name="T54" fmla="*/ 340 w 425"/>
                  <a:gd name="T55" fmla="*/ 256 h 624"/>
                  <a:gd name="T56" fmla="*/ 311 w 425"/>
                  <a:gd name="T57" fmla="*/ 369 h 624"/>
                  <a:gd name="T58" fmla="*/ 368 w 425"/>
                  <a:gd name="T59" fmla="*/ 397 h 624"/>
                  <a:gd name="T60" fmla="*/ 396 w 425"/>
                  <a:gd name="T61" fmla="*/ 397 h 624"/>
                  <a:gd name="T62" fmla="*/ 396 w 425"/>
                  <a:gd name="T63" fmla="*/ 454 h 624"/>
                  <a:gd name="T64" fmla="*/ 425 w 425"/>
                  <a:gd name="T65" fmla="*/ 454 h 624"/>
                  <a:gd name="T66" fmla="*/ 425 w 425"/>
                  <a:gd name="T67" fmla="*/ 482 h 624"/>
                  <a:gd name="T68" fmla="*/ 396 w 425"/>
                  <a:gd name="T69" fmla="*/ 511 h 624"/>
                  <a:gd name="T70" fmla="*/ 340 w 425"/>
                  <a:gd name="T71" fmla="*/ 511 h 624"/>
                  <a:gd name="T72" fmla="*/ 311 w 425"/>
                  <a:gd name="T73" fmla="*/ 539 h 624"/>
                  <a:gd name="T74" fmla="*/ 283 w 425"/>
                  <a:gd name="T75" fmla="*/ 539 h 624"/>
                  <a:gd name="T76" fmla="*/ 283 w 425"/>
                  <a:gd name="T77" fmla="*/ 567 h 624"/>
                  <a:gd name="T78" fmla="*/ 226 w 425"/>
                  <a:gd name="T79" fmla="*/ 596 h 624"/>
                  <a:gd name="T80" fmla="*/ 198 w 425"/>
                  <a:gd name="T81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5" h="624">
                    <a:moveTo>
                      <a:pt x="198" y="624"/>
                    </a:moveTo>
                    <a:lnTo>
                      <a:pt x="170" y="567"/>
                    </a:lnTo>
                    <a:lnTo>
                      <a:pt x="170" y="539"/>
                    </a:lnTo>
                    <a:lnTo>
                      <a:pt x="141" y="539"/>
                    </a:lnTo>
                    <a:lnTo>
                      <a:pt x="56" y="511"/>
                    </a:lnTo>
                    <a:lnTo>
                      <a:pt x="28" y="482"/>
                    </a:lnTo>
                    <a:lnTo>
                      <a:pt x="56" y="454"/>
                    </a:lnTo>
                    <a:lnTo>
                      <a:pt x="85" y="397"/>
                    </a:lnTo>
                    <a:lnTo>
                      <a:pt x="28" y="369"/>
                    </a:lnTo>
                    <a:lnTo>
                      <a:pt x="28" y="341"/>
                    </a:lnTo>
                    <a:lnTo>
                      <a:pt x="0" y="341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113" y="312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141" y="57"/>
                    </a:lnTo>
                    <a:lnTo>
                      <a:pt x="141" y="29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26" y="29"/>
                    </a:lnTo>
                    <a:lnTo>
                      <a:pt x="283" y="57"/>
                    </a:lnTo>
                    <a:lnTo>
                      <a:pt x="283" y="142"/>
                    </a:lnTo>
                    <a:lnTo>
                      <a:pt x="340" y="256"/>
                    </a:lnTo>
                    <a:lnTo>
                      <a:pt x="311" y="369"/>
                    </a:lnTo>
                    <a:lnTo>
                      <a:pt x="368" y="397"/>
                    </a:lnTo>
                    <a:lnTo>
                      <a:pt x="396" y="397"/>
                    </a:lnTo>
                    <a:lnTo>
                      <a:pt x="396" y="454"/>
                    </a:lnTo>
                    <a:lnTo>
                      <a:pt x="425" y="454"/>
                    </a:lnTo>
                    <a:lnTo>
                      <a:pt x="425" y="482"/>
                    </a:lnTo>
                    <a:lnTo>
                      <a:pt x="396" y="511"/>
                    </a:lnTo>
                    <a:lnTo>
                      <a:pt x="340" y="511"/>
                    </a:lnTo>
                    <a:lnTo>
                      <a:pt x="311" y="539"/>
                    </a:lnTo>
                    <a:lnTo>
                      <a:pt x="283" y="539"/>
                    </a:lnTo>
                    <a:lnTo>
                      <a:pt x="283" y="567"/>
                    </a:lnTo>
                    <a:lnTo>
                      <a:pt x="226" y="596"/>
                    </a:lnTo>
                    <a:lnTo>
                      <a:pt x="198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2996" y="2444"/>
                <a:ext cx="595" cy="624"/>
              </a:xfrm>
              <a:custGeom>
                <a:avLst/>
                <a:gdLst>
                  <a:gd name="T0" fmla="*/ 397 w 595"/>
                  <a:gd name="T1" fmla="*/ 284 h 624"/>
                  <a:gd name="T2" fmla="*/ 368 w 595"/>
                  <a:gd name="T3" fmla="*/ 284 h 624"/>
                  <a:gd name="T4" fmla="*/ 368 w 595"/>
                  <a:gd name="T5" fmla="*/ 227 h 624"/>
                  <a:gd name="T6" fmla="*/ 340 w 595"/>
                  <a:gd name="T7" fmla="*/ 199 h 624"/>
                  <a:gd name="T8" fmla="*/ 340 w 595"/>
                  <a:gd name="T9" fmla="*/ 171 h 624"/>
                  <a:gd name="T10" fmla="*/ 283 w 595"/>
                  <a:gd name="T11" fmla="*/ 85 h 624"/>
                  <a:gd name="T12" fmla="*/ 255 w 595"/>
                  <a:gd name="T13" fmla="*/ 85 h 624"/>
                  <a:gd name="T14" fmla="*/ 170 w 595"/>
                  <a:gd name="T15" fmla="*/ 0 h 624"/>
                  <a:gd name="T16" fmla="*/ 113 w 595"/>
                  <a:gd name="T17" fmla="*/ 114 h 624"/>
                  <a:gd name="T18" fmla="*/ 113 w 595"/>
                  <a:gd name="T19" fmla="*/ 142 h 624"/>
                  <a:gd name="T20" fmla="*/ 56 w 595"/>
                  <a:gd name="T21" fmla="*/ 199 h 624"/>
                  <a:gd name="T22" fmla="*/ 85 w 595"/>
                  <a:gd name="T23" fmla="*/ 227 h 624"/>
                  <a:gd name="T24" fmla="*/ 0 w 595"/>
                  <a:gd name="T25" fmla="*/ 284 h 624"/>
                  <a:gd name="T26" fmla="*/ 56 w 595"/>
                  <a:gd name="T27" fmla="*/ 369 h 624"/>
                  <a:gd name="T28" fmla="*/ 85 w 595"/>
                  <a:gd name="T29" fmla="*/ 397 h 624"/>
                  <a:gd name="T30" fmla="*/ 113 w 595"/>
                  <a:gd name="T31" fmla="*/ 397 h 624"/>
                  <a:gd name="T32" fmla="*/ 113 w 595"/>
                  <a:gd name="T33" fmla="*/ 454 h 624"/>
                  <a:gd name="T34" fmla="*/ 170 w 595"/>
                  <a:gd name="T35" fmla="*/ 426 h 624"/>
                  <a:gd name="T36" fmla="*/ 141 w 595"/>
                  <a:gd name="T37" fmla="*/ 539 h 624"/>
                  <a:gd name="T38" fmla="*/ 170 w 595"/>
                  <a:gd name="T39" fmla="*/ 567 h 624"/>
                  <a:gd name="T40" fmla="*/ 283 w 595"/>
                  <a:gd name="T41" fmla="*/ 596 h 624"/>
                  <a:gd name="T42" fmla="*/ 368 w 595"/>
                  <a:gd name="T43" fmla="*/ 567 h 624"/>
                  <a:gd name="T44" fmla="*/ 397 w 595"/>
                  <a:gd name="T45" fmla="*/ 596 h 624"/>
                  <a:gd name="T46" fmla="*/ 397 w 595"/>
                  <a:gd name="T47" fmla="*/ 567 h 624"/>
                  <a:gd name="T48" fmla="*/ 425 w 595"/>
                  <a:gd name="T49" fmla="*/ 596 h 624"/>
                  <a:gd name="T50" fmla="*/ 453 w 595"/>
                  <a:gd name="T51" fmla="*/ 596 h 624"/>
                  <a:gd name="T52" fmla="*/ 510 w 595"/>
                  <a:gd name="T53" fmla="*/ 624 h 624"/>
                  <a:gd name="T54" fmla="*/ 595 w 595"/>
                  <a:gd name="T55" fmla="*/ 624 h 624"/>
                  <a:gd name="T56" fmla="*/ 567 w 595"/>
                  <a:gd name="T57" fmla="*/ 567 h 624"/>
                  <a:gd name="T58" fmla="*/ 567 w 595"/>
                  <a:gd name="T59" fmla="*/ 539 h 624"/>
                  <a:gd name="T60" fmla="*/ 538 w 595"/>
                  <a:gd name="T61" fmla="*/ 539 h 624"/>
                  <a:gd name="T62" fmla="*/ 453 w 595"/>
                  <a:gd name="T63" fmla="*/ 511 h 624"/>
                  <a:gd name="T64" fmla="*/ 425 w 595"/>
                  <a:gd name="T65" fmla="*/ 482 h 624"/>
                  <a:gd name="T66" fmla="*/ 453 w 595"/>
                  <a:gd name="T67" fmla="*/ 454 h 624"/>
                  <a:gd name="T68" fmla="*/ 482 w 595"/>
                  <a:gd name="T69" fmla="*/ 397 h 624"/>
                  <a:gd name="T70" fmla="*/ 425 w 595"/>
                  <a:gd name="T71" fmla="*/ 369 h 624"/>
                  <a:gd name="T72" fmla="*/ 425 w 595"/>
                  <a:gd name="T73" fmla="*/ 341 h 624"/>
                  <a:gd name="T74" fmla="*/ 397 w 595"/>
                  <a:gd name="T75" fmla="*/ 341 h 624"/>
                  <a:gd name="T76" fmla="*/ 397 w 595"/>
                  <a:gd name="T77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5" h="624">
                    <a:moveTo>
                      <a:pt x="397" y="284"/>
                    </a:moveTo>
                    <a:lnTo>
                      <a:pt x="368" y="284"/>
                    </a:lnTo>
                    <a:lnTo>
                      <a:pt x="368" y="227"/>
                    </a:lnTo>
                    <a:lnTo>
                      <a:pt x="340" y="199"/>
                    </a:lnTo>
                    <a:lnTo>
                      <a:pt x="340" y="171"/>
                    </a:lnTo>
                    <a:lnTo>
                      <a:pt x="283" y="85"/>
                    </a:lnTo>
                    <a:lnTo>
                      <a:pt x="255" y="85"/>
                    </a:lnTo>
                    <a:lnTo>
                      <a:pt x="170" y="0"/>
                    </a:lnTo>
                    <a:lnTo>
                      <a:pt x="113" y="114"/>
                    </a:lnTo>
                    <a:lnTo>
                      <a:pt x="113" y="142"/>
                    </a:lnTo>
                    <a:lnTo>
                      <a:pt x="56" y="199"/>
                    </a:lnTo>
                    <a:lnTo>
                      <a:pt x="85" y="227"/>
                    </a:lnTo>
                    <a:lnTo>
                      <a:pt x="0" y="284"/>
                    </a:lnTo>
                    <a:lnTo>
                      <a:pt x="56" y="369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26"/>
                    </a:lnTo>
                    <a:lnTo>
                      <a:pt x="141" y="539"/>
                    </a:lnTo>
                    <a:lnTo>
                      <a:pt x="170" y="567"/>
                    </a:lnTo>
                    <a:lnTo>
                      <a:pt x="283" y="596"/>
                    </a:lnTo>
                    <a:lnTo>
                      <a:pt x="368" y="567"/>
                    </a:lnTo>
                    <a:lnTo>
                      <a:pt x="397" y="596"/>
                    </a:lnTo>
                    <a:lnTo>
                      <a:pt x="397" y="567"/>
                    </a:lnTo>
                    <a:lnTo>
                      <a:pt x="425" y="596"/>
                    </a:lnTo>
                    <a:lnTo>
                      <a:pt x="453" y="596"/>
                    </a:lnTo>
                    <a:lnTo>
                      <a:pt x="510" y="624"/>
                    </a:lnTo>
                    <a:lnTo>
                      <a:pt x="595" y="624"/>
                    </a:lnTo>
                    <a:lnTo>
                      <a:pt x="567" y="567"/>
                    </a:lnTo>
                    <a:lnTo>
                      <a:pt x="567" y="539"/>
                    </a:lnTo>
                    <a:lnTo>
                      <a:pt x="538" y="539"/>
                    </a:lnTo>
                    <a:lnTo>
                      <a:pt x="453" y="511"/>
                    </a:lnTo>
                    <a:lnTo>
                      <a:pt x="425" y="482"/>
                    </a:lnTo>
                    <a:lnTo>
                      <a:pt x="453" y="454"/>
                    </a:lnTo>
                    <a:lnTo>
                      <a:pt x="482" y="397"/>
                    </a:lnTo>
                    <a:lnTo>
                      <a:pt x="425" y="369"/>
                    </a:lnTo>
                    <a:lnTo>
                      <a:pt x="425" y="341"/>
                    </a:lnTo>
                    <a:lnTo>
                      <a:pt x="397" y="341"/>
                    </a:lnTo>
                    <a:lnTo>
                      <a:pt x="397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2797" y="2558"/>
                <a:ext cx="284" cy="368"/>
              </a:xfrm>
              <a:custGeom>
                <a:avLst/>
                <a:gdLst>
                  <a:gd name="T0" fmla="*/ 199 w 284"/>
                  <a:gd name="T1" fmla="*/ 340 h 368"/>
                  <a:gd name="T2" fmla="*/ 142 w 284"/>
                  <a:gd name="T3" fmla="*/ 312 h 368"/>
                  <a:gd name="T4" fmla="*/ 114 w 284"/>
                  <a:gd name="T5" fmla="*/ 368 h 368"/>
                  <a:gd name="T6" fmla="*/ 57 w 284"/>
                  <a:gd name="T7" fmla="*/ 368 h 368"/>
                  <a:gd name="T8" fmla="*/ 57 w 284"/>
                  <a:gd name="T9" fmla="*/ 283 h 368"/>
                  <a:gd name="T10" fmla="*/ 29 w 284"/>
                  <a:gd name="T11" fmla="*/ 283 h 368"/>
                  <a:gd name="T12" fmla="*/ 0 w 284"/>
                  <a:gd name="T13" fmla="*/ 227 h 368"/>
                  <a:gd name="T14" fmla="*/ 0 w 284"/>
                  <a:gd name="T15" fmla="*/ 198 h 368"/>
                  <a:gd name="T16" fmla="*/ 57 w 284"/>
                  <a:gd name="T17" fmla="*/ 170 h 368"/>
                  <a:gd name="T18" fmla="*/ 29 w 284"/>
                  <a:gd name="T19" fmla="*/ 113 h 368"/>
                  <a:gd name="T20" fmla="*/ 57 w 284"/>
                  <a:gd name="T21" fmla="*/ 85 h 368"/>
                  <a:gd name="T22" fmla="*/ 57 w 284"/>
                  <a:gd name="T23" fmla="*/ 28 h 368"/>
                  <a:gd name="T24" fmla="*/ 114 w 284"/>
                  <a:gd name="T25" fmla="*/ 28 h 368"/>
                  <a:gd name="T26" fmla="*/ 142 w 284"/>
                  <a:gd name="T27" fmla="*/ 0 h 368"/>
                  <a:gd name="T28" fmla="*/ 170 w 284"/>
                  <a:gd name="T29" fmla="*/ 57 h 368"/>
                  <a:gd name="T30" fmla="*/ 199 w 284"/>
                  <a:gd name="T31" fmla="*/ 57 h 368"/>
                  <a:gd name="T32" fmla="*/ 199 w 284"/>
                  <a:gd name="T33" fmla="*/ 0 h 368"/>
                  <a:gd name="T34" fmla="*/ 227 w 284"/>
                  <a:gd name="T35" fmla="*/ 0 h 368"/>
                  <a:gd name="T36" fmla="*/ 255 w 284"/>
                  <a:gd name="T37" fmla="*/ 85 h 368"/>
                  <a:gd name="T38" fmla="*/ 284 w 284"/>
                  <a:gd name="T39" fmla="*/ 113 h 368"/>
                  <a:gd name="T40" fmla="*/ 199 w 284"/>
                  <a:gd name="T41" fmla="*/ 170 h 368"/>
                  <a:gd name="T42" fmla="*/ 255 w 284"/>
                  <a:gd name="T43" fmla="*/ 255 h 368"/>
                  <a:gd name="T44" fmla="*/ 199 w 284"/>
                  <a:gd name="T45" fmla="*/ 34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4" h="368">
                    <a:moveTo>
                      <a:pt x="199" y="340"/>
                    </a:moveTo>
                    <a:lnTo>
                      <a:pt x="142" y="312"/>
                    </a:lnTo>
                    <a:lnTo>
                      <a:pt x="114" y="368"/>
                    </a:lnTo>
                    <a:lnTo>
                      <a:pt x="57" y="368"/>
                    </a:lnTo>
                    <a:lnTo>
                      <a:pt x="57" y="283"/>
                    </a:lnTo>
                    <a:lnTo>
                      <a:pt x="29" y="283"/>
                    </a:lnTo>
                    <a:lnTo>
                      <a:pt x="0" y="227"/>
                    </a:lnTo>
                    <a:lnTo>
                      <a:pt x="0" y="198"/>
                    </a:lnTo>
                    <a:lnTo>
                      <a:pt x="57" y="170"/>
                    </a:lnTo>
                    <a:lnTo>
                      <a:pt x="29" y="113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114" y="28"/>
                    </a:lnTo>
                    <a:lnTo>
                      <a:pt x="142" y="0"/>
                    </a:lnTo>
                    <a:lnTo>
                      <a:pt x="170" y="57"/>
                    </a:lnTo>
                    <a:lnTo>
                      <a:pt x="199" y="57"/>
                    </a:lnTo>
                    <a:lnTo>
                      <a:pt x="199" y="0"/>
                    </a:lnTo>
                    <a:lnTo>
                      <a:pt x="227" y="0"/>
                    </a:lnTo>
                    <a:lnTo>
                      <a:pt x="255" y="85"/>
                    </a:lnTo>
                    <a:lnTo>
                      <a:pt x="284" y="113"/>
                    </a:lnTo>
                    <a:lnTo>
                      <a:pt x="199" y="170"/>
                    </a:lnTo>
                    <a:lnTo>
                      <a:pt x="255" y="255"/>
                    </a:lnTo>
                    <a:lnTo>
                      <a:pt x="199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2202" y="2501"/>
                <a:ext cx="822" cy="879"/>
              </a:xfrm>
              <a:custGeom>
                <a:avLst/>
                <a:gdLst>
                  <a:gd name="T0" fmla="*/ 624 w 822"/>
                  <a:gd name="T1" fmla="*/ 170 h 879"/>
                  <a:gd name="T2" fmla="*/ 652 w 822"/>
                  <a:gd name="T3" fmla="*/ 227 h 879"/>
                  <a:gd name="T4" fmla="*/ 595 w 822"/>
                  <a:gd name="T5" fmla="*/ 255 h 879"/>
                  <a:gd name="T6" fmla="*/ 595 w 822"/>
                  <a:gd name="T7" fmla="*/ 284 h 879"/>
                  <a:gd name="T8" fmla="*/ 624 w 822"/>
                  <a:gd name="T9" fmla="*/ 340 h 879"/>
                  <a:gd name="T10" fmla="*/ 652 w 822"/>
                  <a:gd name="T11" fmla="*/ 340 h 879"/>
                  <a:gd name="T12" fmla="*/ 652 w 822"/>
                  <a:gd name="T13" fmla="*/ 425 h 879"/>
                  <a:gd name="T14" fmla="*/ 709 w 822"/>
                  <a:gd name="T15" fmla="*/ 425 h 879"/>
                  <a:gd name="T16" fmla="*/ 737 w 822"/>
                  <a:gd name="T17" fmla="*/ 369 h 879"/>
                  <a:gd name="T18" fmla="*/ 794 w 822"/>
                  <a:gd name="T19" fmla="*/ 397 h 879"/>
                  <a:gd name="T20" fmla="*/ 822 w 822"/>
                  <a:gd name="T21" fmla="*/ 397 h 879"/>
                  <a:gd name="T22" fmla="*/ 765 w 822"/>
                  <a:gd name="T23" fmla="*/ 425 h 879"/>
                  <a:gd name="T24" fmla="*/ 794 w 822"/>
                  <a:gd name="T25" fmla="*/ 482 h 879"/>
                  <a:gd name="T26" fmla="*/ 737 w 822"/>
                  <a:gd name="T27" fmla="*/ 510 h 879"/>
                  <a:gd name="T28" fmla="*/ 765 w 822"/>
                  <a:gd name="T29" fmla="*/ 539 h 879"/>
                  <a:gd name="T30" fmla="*/ 709 w 822"/>
                  <a:gd name="T31" fmla="*/ 539 h 879"/>
                  <a:gd name="T32" fmla="*/ 680 w 822"/>
                  <a:gd name="T33" fmla="*/ 567 h 879"/>
                  <a:gd name="T34" fmla="*/ 680 w 822"/>
                  <a:gd name="T35" fmla="*/ 624 h 879"/>
                  <a:gd name="T36" fmla="*/ 652 w 822"/>
                  <a:gd name="T37" fmla="*/ 624 h 879"/>
                  <a:gd name="T38" fmla="*/ 652 w 822"/>
                  <a:gd name="T39" fmla="*/ 652 h 879"/>
                  <a:gd name="T40" fmla="*/ 567 w 822"/>
                  <a:gd name="T41" fmla="*/ 737 h 879"/>
                  <a:gd name="T42" fmla="*/ 624 w 822"/>
                  <a:gd name="T43" fmla="*/ 766 h 879"/>
                  <a:gd name="T44" fmla="*/ 652 w 822"/>
                  <a:gd name="T45" fmla="*/ 794 h 879"/>
                  <a:gd name="T46" fmla="*/ 624 w 822"/>
                  <a:gd name="T47" fmla="*/ 822 h 879"/>
                  <a:gd name="T48" fmla="*/ 624 w 822"/>
                  <a:gd name="T49" fmla="*/ 879 h 879"/>
                  <a:gd name="T50" fmla="*/ 567 w 822"/>
                  <a:gd name="T51" fmla="*/ 851 h 879"/>
                  <a:gd name="T52" fmla="*/ 482 w 822"/>
                  <a:gd name="T53" fmla="*/ 851 h 879"/>
                  <a:gd name="T54" fmla="*/ 453 w 822"/>
                  <a:gd name="T55" fmla="*/ 822 h 879"/>
                  <a:gd name="T56" fmla="*/ 453 w 822"/>
                  <a:gd name="T57" fmla="*/ 737 h 879"/>
                  <a:gd name="T58" fmla="*/ 425 w 822"/>
                  <a:gd name="T59" fmla="*/ 709 h 879"/>
                  <a:gd name="T60" fmla="*/ 397 w 822"/>
                  <a:gd name="T61" fmla="*/ 709 h 879"/>
                  <a:gd name="T62" fmla="*/ 425 w 822"/>
                  <a:gd name="T63" fmla="*/ 652 h 879"/>
                  <a:gd name="T64" fmla="*/ 368 w 822"/>
                  <a:gd name="T65" fmla="*/ 510 h 879"/>
                  <a:gd name="T66" fmla="*/ 397 w 822"/>
                  <a:gd name="T67" fmla="*/ 425 h 879"/>
                  <a:gd name="T68" fmla="*/ 397 w 822"/>
                  <a:gd name="T69" fmla="*/ 397 h 879"/>
                  <a:gd name="T70" fmla="*/ 283 w 822"/>
                  <a:gd name="T71" fmla="*/ 397 h 879"/>
                  <a:gd name="T72" fmla="*/ 255 w 822"/>
                  <a:gd name="T73" fmla="*/ 454 h 879"/>
                  <a:gd name="T74" fmla="*/ 227 w 822"/>
                  <a:gd name="T75" fmla="*/ 425 h 879"/>
                  <a:gd name="T76" fmla="*/ 198 w 822"/>
                  <a:gd name="T77" fmla="*/ 454 h 879"/>
                  <a:gd name="T78" fmla="*/ 170 w 822"/>
                  <a:gd name="T79" fmla="*/ 454 h 879"/>
                  <a:gd name="T80" fmla="*/ 85 w 822"/>
                  <a:gd name="T81" fmla="*/ 425 h 879"/>
                  <a:gd name="T82" fmla="*/ 85 w 822"/>
                  <a:gd name="T83" fmla="*/ 482 h 879"/>
                  <a:gd name="T84" fmla="*/ 57 w 822"/>
                  <a:gd name="T85" fmla="*/ 482 h 879"/>
                  <a:gd name="T86" fmla="*/ 28 w 822"/>
                  <a:gd name="T87" fmla="*/ 425 h 879"/>
                  <a:gd name="T88" fmla="*/ 28 w 822"/>
                  <a:gd name="T89" fmla="*/ 397 h 879"/>
                  <a:gd name="T90" fmla="*/ 0 w 822"/>
                  <a:gd name="T91" fmla="*/ 340 h 879"/>
                  <a:gd name="T92" fmla="*/ 0 w 822"/>
                  <a:gd name="T93" fmla="*/ 312 h 879"/>
                  <a:gd name="T94" fmla="*/ 57 w 822"/>
                  <a:gd name="T95" fmla="*/ 255 h 879"/>
                  <a:gd name="T96" fmla="*/ 28 w 822"/>
                  <a:gd name="T97" fmla="*/ 170 h 879"/>
                  <a:gd name="T98" fmla="*/ 85 w 822"/>
                  <a:gd name="T99" fmla="*/ 114 h 879"/>
                  <a:gd name="T100" fmla="*/ 28 w 822"/>
                  <a:gd name="T101" fmla="*/ 85 h 879"/>
                  <a:gd name="T102" fmla="*/ 85 w 822"/>
                  <a:gd name="T103" fmla="*/ 57 h 879"/>
                  <a:gd name="T104" fmla="*/ 170 w 822"/>
                  <a:gd name="T105" fmla="*/ 114 h 879"/>
                  <a:gd name="T106" fmla="*/ 283 w 822"/>
                  <a:gd name="T107" fmla="*/ 142 h 879"/>
                  <a:gd name="T108" fmla="*/ 312 w 822"/>
                  <a:gd name="T109" fmla="*/ 85 h 879"/>
                  <a:gd name="T110" fmla="*/ 368 w 822"/>
                  <a:gd name="T111" fmla="*/ 0 h 879"/>
                  <a:gd name="T112" fmla="*/ 425 w 822"/>
                  <a:gd name="T113" fmla="*/ 28 h 879"/>
                  <a:gd name="T114" fmla="*/ 624 w 822"/>
                  <a:gd name="T115" fmla="*/ 17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22" h="879">
                    <a:moveTo>
                      <a:pt x="624" y="170"/>
                    </a:moveTo>
                    <a:lnTo>
                      <a:pt x="652" y="227"/>
                    </a:lnTo>
                    <a:lnTo>
                      <a:pt x="595" y="255"/>
                    </a:lnTo>
                    <a:lnTo>
                      <a:pt x="595" y="284"/>
                    </a:lnTo>
                    <a:lnTo>
                      <a:pt x="624" y="340"/>
                    </a:lnTo>
                    <a:lnTo>
                      <a:pt x="652" y="340"/>
                    </a:lnTo>
                    <a:lnTo>
                      <a:pt x="652" y="425"/>
                    </a:lnTo>
                    <a:lnTo>
                      <a:pt x="709" y="425"/>
                    </a:lnTo>
                    <a:lnTo>
                      <a:pt x="737" y="369"/>
                    </a:lnTo>
                    <a:lnTo>
                      <a:pt x="794" y="397"/>
                    </a:lnTo>
                    <a:lnTo>
                      <a:pt x="822" y="397"/>
                    </a:lnTo>
                    <a:lnTo>
                      <a:pt x="765" y="425"/>
                    </a:lnTo>
                    <a:lnTo>
                      <a:pt x="794" y="482"/>
                    </a:lnTo>
                    <a:lnTo>
                      <a:pt x="737" y="510"/>
                    </a:lnTo>
                    <a:lnTo>
                      <a:pt x="765" y="539"/>
                    </a:lnTo>
                    <a:lnTo>
                      <a:pt x="709" y="539"/>
                    </a:lnTo>
                    <a:lnTo>
                      <a:pt x="680" y="567"/>
                    </a:lnTo>
                    <a:lnTo>
                      <a:pt x="680" y="624"/>
                    </a:lnTo>
                    <a:lnTo>
                      <a:pt x="652" y="624"/>
                    </a:lnTo>
                    <a:lnTo>
                      <a:pt x="652" y="652"/>
                    </a:lnTo>
                    <a:lnTo>
                      <a:pt x="567" y="737"/>
                    </a:lnTo>
                    <a:lnTo>
                      <a:pt x="624" y="766"/>
                    </a:lnTo>
                    <a:lnTo>
                      <a:pt x="652" y="794"/>
                    </a:lnTo>
                    <a:lnTo>
                      <a:pt x="624" y="822"/>
                    </a:lnTo>
                    <a:lnTo>
                      <a:pt x="624" y="879"/>
                    </a:lnTo>
                    <a:lnTo>
                      <a:pt x="567" y="851"/>
                    </a:lnTo>
                    <a:lnTo>
                      <a:pt x="482" y="851"/>
                    </a:lnTo>
                    <a:lnTo>
                      <a:pt x="453" y="822"/>
                    </a:lnTo>
                    <a:lnTo>
                      <a:pt x="453" y="737"/>
                    </a:lnTo>
                    <a:lnTo>
                      <a:pt x="425" y="709"/>
                    </a:lnTo>
                    <a:lnTo>
                      <a:pt x="397" y="709"/>
                    </a:lnTo>
                    <a:lnTo>
                      <a:pt x="425" y="652"/>
                    </a:lnTo>
                    <a:lnTo>
                      <a:pt x="368" y="510"/>
                    </a:lnTo>
                    <a:lnTo>
                      <a:pt x="397" y="425"/>
                    </a:lnTo>
                    <a:lnTo>
                      <a:pt x="397" y="397"/>
                    </a:lnTo>
                    <a:lnTo>
                      <a:pt x="283" y="397"/>
                    </a:lnTo>
                    <a:lnTo>
                      <a:pt x="255" y="454"/>
                    </a:lnTo>
                    <a:lnTo>
                      <a:pt x="227" y="425"/>
                    </a:lnTo>
                    <a:lnTo>
                      <a:pt x="198" y="454"/>
                    </a:lnTo>
                    <a:lnTo>
                      <a:pt x="170" y="454"/>
                    </a:lnTo>
                    <a:lnTo>
                      <a:pt x="85" y="425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8" y="425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0" y="312"/>
                    </a:lnTo>
                    <a:lnTo>
                      <a:pt x="57" y="255"/>
                    </a:lnTo>
                    <a:lnTo>
                      <a:pt x="28" y="170"/>
                    </a:lnTo>
                    <a:lnTo>
                      <a:pt x="85" y="114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170" y="114"/>
                    </a:lnTo>
                    <a:lnTo>
                      <a:pt x="283" y="142"/>
                    </a:lnTo>
                    <a:lnTo>
                      <a:pt x="312" y="85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624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421" y="1594"/>
                <a:ext cx="340" cy="397"/>
              </a:xfrm>
              <a:custGeom>
                <a:avLst/>
                <a:gdLst>
                  <a:gd name="T0" fmla="*/ 312 w 340"/>
                  <a:gd name="T1" fmla="*/ 0 h 397"/>
                  <a:gd name="T2" fmla="*/ 227 w 340"/>
                  <a:gd name="T3" fmla="*/ 28 h 397"/>
                  <a:gd name="T4" fmla="*/ 142 w 340"/>
                  <a:gd name="T5" fmla="*/ 28 h 397"/>
                  <a:gd name="T6" fmla="*/ 0 w 340"/>
                  <a:gd name="T7" fmla="*/ 57 h 397"/>
                  <a:gd name="T8" fmla="*/ 0 w 340"/>
                  <a:gd name="T9" fmla="*/ 113 h 397"/>
                  <a:gd name="T10" fmla="*/ 113 w 340"/>
                  <a:gd name="T11" fmla="*/ 198 h 397"/>
                  <a:gd name="T12" fmla="*/ 142 w 340"/>
                  <a:gd name="T13" fmla="*/ 283 h 397"/>
                  <a:gd name="T14" fmla="*/ 85 w 340"/>
                  <a:gd name="T15" fmla="*/ 368 h 397"/>
                  <a:gd name="T16" fmla="*/ 142 w 340"/>
                  <a:gd name="T17" fmla="*/ 397 h 397"/>
                  <a:gd name="T18" fmla="*/ 170 w 340"/>
                  <a:gd name="T19" fmla="*/ 340 h 397"/>
                  <a:gd name="T20" fmla="*/ 227 w 340"/>
                  <a:gd name="T21" fmla="*/ 283 h 397"/>
                  <a:gd name="T22" fmla="*/ 227 w 340"/>
                  <a:gd name="T23" fmla="*/ 340 h 397"/>
                  <a:gd name="T24" fmla="*/ 255 w 340"/>
                  <a:gd name="T25" fmla="*/ 312 h 397"/>
                  <a:gd name="T26" fmla="*/ 340 w 340"/>
                  <a:gd name="T27" fmla="*/ 312 h 397"/>
                  <a:gd name="T28" fmla="*/ 340 w 340"/>
                  <a:gd name="T29" fmla="*/ 283 h 397"/>
                  <a:gd name="T30" fmla="*/ 283 w 340"/>
                  <a:gd name="T31" fmla="*/ 255 h 397"/>
                  <a:gd name="T32" fmla="*/ 255 w 340"/>
                  <a:gd name="T33" fmla="*/ 255 h 397"/>
                  <a:gd name="T34" fmla="*/ 255 w 340"/>
                  <a:gd name="T35" fmla="*/ 142 h 397"/>
                  <a:gd name="T36" fmla="*/ 312 w 340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312" y="0"/>
                    </a:moveTo>
                    <a:lnTo>
                      <a:pt x="227" y="28"/>
                    </a:lnTo>
                    <a:lnTo>
                      <a:pt x="142" y="28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98"/>
                    </a:lnTo>
                    <a:lnTo>
                      <a:pt x="142" y="283"/>
                    </a:lnTo>
                    <a:lnTo>
                      <a:pt x="85" y="368"/>
                    </a:lnTo>
                    <a:lnTo>
                      <a:pt x="142" y="397"/>
                    </a:lnTo>
                    <a:lnTo>
                      <a:pt x="170" y="340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55" y="312"/>
                    </a:lnTo>
                    <a:lnTo>
                      <a:pt x="340" y="312"/>
                    </a:lnTo>
                    <a:lnTo>
                      <a:pt x="340" y="283"/>
                    </a:lnTo>
                    <a:lnTo>
                      <a:pt x="283" y="255"/>
                    </a:lnTo>
                    <a:lnTo>
                      <a:pt x="255" y="255"/>
                    </a:lnTo>
                    <a:lnTo>
                      <a:pt x="255" y="142"/>
                    </a:lnTo>
                    <a:lnTo>
                      <a:pt x="31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2797" y="1651"/>
                <a:ext cx="1134" cy="1105"/>
              </a:xfrm>
              <a:custGeom>
                <a:avLst/>
                <a:gdLst>
                  <a:gd name="T0" fmla="*/ 624 w 1134"/>
                  <a:gd name="T1" fmla="*/ 56 h 1105"/>
                  <a:gd name="T2" fmla="*/ 766 w 1134"/>
                  <a:gd name="T3" fmla="*/ 226 h 1105"/>
                  <a:gd name="T4" fmla="*/ 766 w 1134"/>
                  <a:gd name="T5" fmla="*/ 340 h 1105"/>
                  <a:gd name="T6" fmla="*/ 851 w 1134"/>
                  <a:gd name="T7" fmla="*/ 226 h 1105"/>
                  <a:gd name="T8" fmla="*/ 879 w 1134"/>
                  <a:gd name="T9" fmla="*/ 255 h 1105"/>
                  <a:gd name="T10" fmla="*/ 964 w 1134"/>
                  <a:gd name="T11" fmla="*/ 226 h 1105"/>
                  <a:gd name="T12" fmla="*/ 1021 w 1134"/>
                  <a:gd name="T13" fmla="*/ 226 h 1105"/>
                  <a:gd name="T14" fmla="*/ 1134 w 1134"/>
                  <a:gd name="T15" fmla="*/ 340 h 1105"/>
                  <a:gd name="T16" fmla="*/ 1077 w 1134"/>
                  <a:gd name="T17" fmla="*/ 368 h 1105"/>
                  <a:gd name="T18" fmla="*/ 1106 w 1134"/>
                  <a:gd name="T19" fmla="*/ 453 h 1105"/>
                  <a:gd name="T20" fmla="*/ 1049 w 1134"/>
                  <a:gd name="T21" fmla="*/ 538 h 1105"/>
                  <a:gd name="T22" fmla="*/ 1021 w 1134"/>
                  <a:gd name="T23" fmla="*/ 595 h 1105"/>
                  <a:gd name="T24" fmla="*/ 964 w 1134"/>
                  <a:gd name="T25" fmla="*/ 737 h 1105"/>
                  <a:gd name="T26" fmla="*/ 907 w 1134"/>
                  <a:gd name="T27" fmla="*/ 737 h 1105"/>
                  <a:gd name="T28" fmla="*/ 879 w 1134"/>
                  <a:gd name="T29" fmla="*/ 793 h 1105"/>
                  <a:gd name="T30" fmla="*/ 822 w 1134"/>
                  <a:gd name="T31" fmla="*/ 737 h 1105"/>
                  <a:gd name="T32" fmla="*/ 766 w 1134"/>
                  <a:gd name="T33" fmla="*/ 737 h 1105"/>
                  <a:gd name="T34" fmla="*/ 737 w 1134"/>
                  <a:gd name="T35" fmla="*/ 822 h 1105"/>
                  <a:gd name="T36" fmla="*/ 766 w 1134"/>
                  <a:gd name="T37" fmla="*/ 964 h 1105"/>
                  <a:gd name="T38" fmla="*/ 709 w 1134"/>
                  <a:gd name="T39" fmla="*/ 1020 h 1105"/>
                  <a:gd name="T40" fmla="*/ 596 w 1134"/>
                  <a:gd name="T41" fmla="*/ 1020 h 1105"/>
                  <a:gd name="T42" fmla="*/ 567 w 1134"/>
                  <a:gd name="T43" fmla="*/ 1077 h 1105"/>
                  <a:gd name="T44" fmla="*/ 539 w 1134"/>
                  <a:gd name="T45" fmla="*/ 992 h 1105"/>
                  <a:gd name="T46" fmla="*/ 482 w 1134"/>
                  <a:gd name="T47" fmla="*/ 878 h 1105"/>
                  <a:gd name="T48" fmla="*/ 369 w 1134"/>
                  <a:gd name="T49" fmla="*/ 793 h 1105"/>
                  <a:gd name="T50" fmla="*/ 312 w 1134"/>
                  <a:gd name="T51" fmla="*/ 935 h 1105"/>
                  <a:gd name="T52" fmla="*/ 227 w 1134"/>
                  <a:gd name="T53" fmla="*/ 907 h 1105"/>
                  <a:gd name="T54" fmla="*/ 199 w 1134"/>
                  <a:gd name="T55" fmla="*/ 964 h 1105"/>
                  <a:gd name="T56" fmla="*/ 142 w 1134"/>
                  <a:gd name="T57" fmla="*/ 907 h 1105"/>
                  <a:gd name="T58" fmla="*/ 57 w 1134"/>
                  <a:gd name="T59" fmla="*/ 935 h 1105"/>
                  <a:gd name="T60" fmla="*/ 29 w 1134"/>
                  <a:gd name="T61" fmla="*/ 878 h 1105"/>
                  <a:gd name="T62" fmla="*/ 0 w 1134"/>
                  <a:gd name="T63" fmla="*/ 765 h 1105"/>
                  <a:gd name="T64" fmla="*/ 85 w 1134"/>
                  <a:gd name="T65" fmla="*/ 510 h 1105"/>
                  <a:gd name="T66" fmla="*/ 199 w 1134"/>
                  <a:gd name="T67" fmla="*/ 482 h 1105"/>
                  <a:gd name="T68" fmla="*/ 142 w 1134"/>
                  <a:gd name="T69" fmla="*/ 368 h 1105"/>
                  <a:gd name="T70" fmla="*/ 114 w 1134"/>
                  <a:gd name="T71" fmla="*/ 340 h 1105"/>
                  <a:gd name="T72" fmla="*/ 170 w 1134"/>
                  <a:gd name="T73" fmla="*/ 255 h 1105"/>
                  <a:gd name="T74" fmla="*/ 312 w 1134"/>
                  <a:gd name="T75" fmla="*/ 255 h 1105"/>
                  <a:gd name="T76" fmla="*/ 510 w 1134"/>
                  <a:gd name="T77" fmla="*/ 56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1105">
                    <a:moveTo>
                      <a:pt x="624" y="0"/>
                    </a:moveTo>
                    <a:lnTo>
                      <a:pt x="624" y="56"/>
                    </a:lnTo>
                    <a:lnTo>
                      <a:pt x="737" y="141"/>
                    </a:lnTo>
                    <a:lnTo>
                      <a:pt x="766" y="226"/>
                    </a:lnTo>
                    <a:lnTo>
                      <a:pt x="709" y="311"/>
                    </a:lnTo>
                    <a:lnTo>
                      <a:pt x="766" y="340"/>
                    </a:lnTo>
                    <a:lnTo>
                      <a:pt x="794" y="283"/>
                    </a:lnTo>
                    <a:lnTo>
                      <a:pt x="851" y="226"/>
                    </a:lnTo>
                    <a:lnTo>
                      <a:pt x="851" y="283"/>
                    </a:lnTo>
                    <a:lnTo>
                      <a:pt x="879" y="255"/>
                    </a:lnTo>
                    <a:lnTo>
                      <a:pt x="964" y="255"/>
                    </a:lnTo>
                    <a:lnTo>
                      <a:pt x="964" y="226"/>
                    </a:lnTo>
                    <a:lnTo>
                      <a:pt x="992" y="255"/>
                    </a:lnTo>
                    <a:lnTo>
                      <a:pt x="1021" y="226"/>
                    </a:lnTo>
                    <a:lnTo>
                      <a:pt x="1077" y="340"/>
                    </a:lnTo>
                    <a:lnTo>
                      <a:pt x="1134" y="340"/>
                    </a:lnTo>
                    <a:lnTo>
                      <a:pt x="1134" y="368"/>
                    </a:lnTo>
                    <a:lnTo>
                      <a:pt x="1077" y="368"/>
                    </a:lnTo>
                    <a:lnTo>
                      <a:pt x="1077" y="397"/>
                    </a:lnTo>
                    <a:lnTo>
                      <a:pt x="1106" y="453"/>
                    </a:lnTo>
                    <a:lnTo>
                      <a:pt x="1021" y="510"/>
                    </a:lnTo>
                    <a:lnTo>
                      <a:pt x="1049" y="538"/>
                    </a:lnTo>
                    <a:lnTo>
                      <a:pt x="1106" y="538"/>
                    </a:lnTo>
                    <a:lnTo>
                      <a:pt x="1021" y="595"/>
                    </a:lnTo>
                    <a:lnTo>
                      <a:pt x="964" y="623"/>
                    </a:lnTo>
                    <a:lnTo>
                      <a:pt x="964" y="737"/>
                    </a:lnTo>
                    <a:lnTo>
                      <a:pt x="907" y="708"/>
                    </a:lnTo>
                    <a:lnTo>
                      <a:pt x="907" y="737"/>
                    </a:lnTo>
                    <a:lnTo>
                      <a:pt x="936" y="765"/>
                    </a:lnTo>
                    <a:lnTo>
                      <a:pt x="879" y="793"/>
                    </a:lnTo>
                    <a:lnTo>
                      <a:pt x="822" y="793"/>
                    </a:lnTo>
                    <a:lnTo>
                      <a:pt x="822" y="737"/>
                    </a:lnTo>
                    <a:lnTo>
                      <a:pt x="794" y="708"/>
                    </a:lnTo>
                    <a:lnTo>
                      <a:pt x="766" y="737"/>
                    </a:lnTo>
                    <a:lnTo>
                      <a:pt x="766" y="793"/>
                    </a:lnTo>
                    <a:lnTo>
                      <a:pt x="737" y="822"/>
                    </a:lnTo>
                    <a:lnTo>
                      <a:pt x="737" y="935"/>
                    </a:lnTo>
                    <a:lnTo>
                      <a:pt x="766" y="964"/>
                    </a:lnTo>
                    <a:lnTo>
                      <a:pt x="766" y="1020"/>
                    </a:lnTo>
                    <a:lnTo>
                      <a:pt x="709" y="1020"/>
                    </a:lnTo>
                    <a:lnTo>
                      <a:pt x="709" y="1105"/>
                    </a:lnTo>
                    <a:lnTo>
                      <a:pt x="596" y="1020"/>
                    </a:lnTo>
                    <a:lnTo>
                      <a:pt x="596" y="1077"/>
                    </a:lnTo>
                    <a:lnTo>
                      <a:pt x="567" y="1077"/>
                    </a:lnTo>
                    <a:lnTo>
                      <a:pt x="567" y="1020"/>
                    </a:lnTo>
                    <a:lnTo>
                      <a:pt x="539" y="992"/>
                    </a:lnTo>
                    <a:lnTo>
                      <a:pt x="539" y="964"/>
                    </a:lnTo>
                    <a:lnTo>
                      <a:pt x="482" y="878"/>
                    </a:lnTo>
                    <a:lnTo>
                      <a:pt x="454" y="878"/>
                    </a:lnTo>
                    <a:lnTo>
                      <a:pt x="369" y="793"/>
                    </a:lnTo>
                    <a:lnTo>
                      <a:pt x="312" y="907"/>
                    </a:lnTo>
                    <a:lnTo>
                      <a:pt x="312" y="935"/>
                    </a:lnTo>
                    <a:lnTo>
                      <a:pt x="255" y="992"/>
                    </a:lnTo>
                    <a:lnTo>
                      <a:pt x="227" y="907"/>
                    </a:lnTo>
                    <a:lnTo>
                      <a:pt x="199" y="907"/>
                    </a:lnTo>
                    <a:lnTo>
                      <a:pt x="199" y="964"/>
                    </a:lnTo>
                    <a:lnTo>
                      <a:pt x="170" y="964"/>
                    </a:lnTo>
                    <a:lnTo>
                      <a:pt x="142" y="907"/>
                    </a:lnTo>
                    <a:lnTo>
                      <a:pt x="114" y="935"/>
                    </a:lnTo>
                    <a:lnTo>
                      <a:pt x="57" y="935"/>
                    </a:lnTo>
                    <a:lnTo>
                      <a:pt x="57" y="907"/>
                    </a:lnTo>
                    <a:lnTo>
                      <a:pt x="29" y="878"/>
                    </a:lnTo>
                    <a:lnTo>
                      <a:pt x="57" y="793"/>
                    </a:lnTo>
                    <a:lnTo>
                      <a:pt x="0" y="765"/>
                    </a:lnTo>
                    <a:lnTo>
                      <a:pt x="0" y="623"/>
                    </a:lnTo>
                    <a:lnTo>
                      <a:pt x="85" y="510"/>
                    </a:lnTo>
                    <a:lnTo>
                      <a:pt x="170" y="510"/>
                    </a:lnTo>
                    <a:lnTo>
                      <a:pt x="199" y="482"/>
                    </a:lnTo>
                    <a:lnTo>
                      <a:pt x="170" y="453"/>
                    </a:lnTo>
                    <a:lnTo>
                      <a:pt x="142" y="368"/>
                    </a:lnTo>
                    <a:lnTo>
                      <a:pt x="114" y="368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55"/>
                    </a:lnTo>
                    <a:lnTo>
                      <a:pt x="227" y="198"/>
                    </a:lnTo>
                    <a:lnTo>
                      <a:pt x="312" y="255"/>
                    </a:lnTo>
                    <a:lnTo>
                      <a:pt x="482" y="141"/>
                    </a:lnTo>
                    <a:lnTo>
                      <a:pt x="510" y="56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5" name="Freeform 305"/>
              <p:cNvSpPr>
                <a:spLocks/>
              </p:cNvSpPr>
              <p:nvPr/>
            </p:nvSpPr>
            <p:spPr bwMode="auto">
              <a:xfrm>
                <a:off x="2400" y="1821"/>
                <a:ext cx="624" cy="453"/>
              </a:xfrm>
              <a:custGeom>
                <a:avLst/>
                <a:gdLst>
                  <a:gd name="T0" fmla="*/ 624 w 624"/>
                  <a:gd name="T1" fmla="*/ 28 h 453"/>
                  <a:gd name="T2" fmla="*/ 567 w 624"/>
                  <a:gd name="T3" fmla="*/ 0 h 453"/>
                  <a:gd name="T4" fmla="*/ 426 w 624"/>
                  <a:gd name="T5" fmla="*/ 56 h 453"/>
                  <a:gd name="T6" fmla="*/ 341 w 624"/>
                  <a:gd name="T7" fmla="*/ 141 h 453"/>
                  <a:gd name="T8" fmla="*/ 199 w 624"/>
                  <a:gd name="T9" fmla="*/ 113 h 453"/>
                  <a:gd name="T10" fmla="*/ 85 w 624"/>
                  <a:gd name="T11" fmla="*/ 141 h 453"/>
                  <a:gd name="T12" fmla="*/ 0 w 624"/>
                  <a:gd name="T13" fmla="*/ 198 h 453"/>
                  <a:gd name="T14" fmla="*/ 85 w 624"/>
                  <a:gd name="T15" fmla="*/ 255 h 453"/>
                  <a:gd name="T16" fmla="*/ 170 w 624"/>
                  <a:gd name="T17" fmla="*/ 283 h 453"/>
                  <a:gd name="T18" fmla="*/ 227 w 624"/>
                  <a:gd name="T19" fmla="*/ 227 h 453"/>
                  <a:gd name="T20" fmla="*/ 312 w 624"/>
                  <a:gd name="T21" fmla="*/ 227 h 453"/>
                  <a:gd name="T22" fmla="*/ 312 w 624"/>
                  <a:gd name="T23" fmla="*/ 283 h 453"/>
                  <a:gd name="T24" fmla="*/ 369 w 624"/>
                  <a:gd name="T25" fmla="*/ 283 h 453"/>
                  <a:gd name="T26" fmla="*/ 312 w 624"/>
                  <a:gd name="T27" fmla="*/ 368 h 453"/>
                  <a:gd name="T28" fmla="*/ 341 w 624"/>
                  <a:gd name="T29" fmla="*/ 397 h 453"/>
                  <a:gd name="T30" fmla="*/ 397 w 624"/>
                  <a:gd name="T31" fmla="*/ 340 h 453"/>
                  <a:gd name="T32" fmla="*/ 397 w 624"/>
                  <a:gd name="T33" fmla="*/ 453 h 453"/>
                  <a:gd name="T34" fmla="*/ 482 w 624"/>
                  <a:gd name="T35" fmla="*/ 340 h 453"/>
                  <a:gd name="T36" fmla="*/ 567 w 624"/>
                  <a:gd name="T37" fmla="*/ 340 h 453"/>
                  <a:gd name="T38" fmla="*/ 596 w 624"/>
                  <a:gd name="T39" fmla="*/ 312 h 453"/>
                  <a:gd name="T40" fmla="*/ 567 w 624"/>
                  <a:gd name="T41" fmla="*/ 283 h 453"/>
                  <a:gd name="T42" fmla="*/ 539 w 624"/>
                  <a:gd name="T43" fmla="*/ 198 h 453"/>
                  <a:gd name="T44" fmla="*/ 511 w 624"/>
                  <a:gd name="T45" fmla="*/ 198 h 453"/>
                  <a:gd name="T46" fmla="*/ 511 w 624"/>
                  <a:gd name="T47" fmla="*/ 170 h 453"/>
                  <a:gd name="T48" fmla="*/ 567 w 624"/>
                  <a:gd name="T49" fmla="*/ 170 h 453"/>
                  <a:gd name="T50" fmla="*/ 567 w 624"/>
                  <a:gd name="T51" fmla="*/ 85 h 453"/>
                  <a:gd name="T52" fmla="*/ 624 w 624"/>
                  <a:gd name="T53" fmla="*/ 2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4" h="453">
                    <a:moveTo>
                      <a:pt x="624" y="28"/>
                    </a:moveTo>
                    <a:lnTo>
                      <a:pt x="567" y="0"/>
                    </a:lnTo>
                    <a:lnTo>
                      <a:pt x="426" y="56"/>
                    </a:lnTo>
                    <a:lnTo>
                      <a:pt x="341" y="141"/>
                    </a:lnTo>
                    <a:lnTo>
                      <a:pt x="199" y="113"/>
                    </a:lnTo>
                    <a:lnTo>
                      <a:pt x="85" y="141"/>
                    </a:lnTo>
                    <a:lnTo>
                      <a:pt x="0" y="198"/>
                    </a:lnTo>
                    <a:lnTo>
                      <a:pt x="85" y="255"/>
                    </a:lnTo>
                    <a:lnTo>
                      <a:pt x="170" y="283"/>
                    </a:lnTo>
                    <a:lnTo>
                      <a:pt x="227" y="227"/>
                    </a:lnTo>
                    <a:lnTo>
                      <a:pt x="312" y="227"/>
                    </a:lnTo>
                    <a:lnTo>
                      <a:pt x="312" y="283"/>
                    </a:lnTo>
                    <a:lnTo>
                      <a:pt x="369" y="283"/>
                    </a:lnTo>
                    <a:lnTo>
                      <a:pt x="312" y="368"/>
                    </a:lnTo>
                    <a:lnTo>
                      <a:pt x="341" y="397"/>
                    </a:lnTo>
                    <a:lnTo>
                      <a:pt x="397" y="340"/>
                    </a:lnTo>
                    <a:lnTo>
                      <a:pt x="397" y="453"/>
                    </a:lnTo>
                    <a:lnTo>
                      <a:pt x="482" y="340"/>
                    </a:lnTo>
                    <a:lnTo>
                      <a:pt x="567" y="340"/>
                    </a:lnTo>
                    <a:lnTo>
                      <a:pt x="596" y="312"/>
                    </a:lnTo>
                    <a:lnTo>
                      <a:pt x="567" y="283"/>
                    </a:lnTo>
                    <a:lnTo>
                      <a:pt x="539" y="198"/>
                    </a:lnTo>
                    <a:lnTo>
                      <a:pt x="511" y="198"/>
                    </a:lnTo>
                    <a:lnTo>
                      <a:pt x="511" y="170"/>
                    </a:lnTo>
                    <a:lnTo>
                      <a:pt x="567" y="170"/>
                    </a:lnTo>
                    <a:lnTo>
                      <a:pt x="567" y="85"/>
                    </a:lnTo>
                    <a:lnTo>
                      <a:pt x="624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387" y="403"/>
                <a:ext cx="908" cy="1219"/>
              </a:xfrm>
              <a:custGeom>
                <a:avLst/>
                <a:gdLst>
                  <a:gd name="T0" fmla="*/ 539 w 908"/>
                  <a:gd name="T1" fmla="*/ 1219 h 1219"/>
                  <a:gd name="T2" fmla="*/ 624 w 908"/>
                  <a:gd name="T3" fmla="*/ 1191 h 1219"/>
                  <a:gd name="T4" fmla="*/ 681 w 908"/>
                  <a:gd name="T5" fmla="*/ 1163 h 1219"/>
                  <a:gd name="T6" fmla="*/ 709 w 908"/>
                  <a:gd name="T7" fmla="*/ 1191 h 1219"/>
                  <a:gd name="T8" fmla="*/ 709 w 908"/>
                  <a:gd name="T9" fmla="*/ 1163 h 1219"/>
                  <a:gd name="T10" fmla="*/ 766 w 908"/>
                  <a:gd name="T11" fmla="*/ 1191 h 1219"/>
                  <a:gd name="T12" fmla="*/ 908 w 908"/>
                  <a:gd name="T13" fmla="*/ 1078 h 1219"/>
                  <a:gd name="T14" fmla="*/ 823 w 908"/>
                  <a:gd name="T15" fmla="*/ 1021 h 1219"/>
                  <a:gd name="T16" fmla="*/ 794 w 908"/>
                  <a:gd name="T17" fmla="*/ 936 h 1219"/>
                  <a:gd name="T18" fmla="*/ 851 w 908"/>
                  <a:gd name="T19" fmla="*/ 879 h 1219"/>
                  <a:gd name="T20" fmla="*/ 823 w 908"/>
                  <a:gd name="T21" fmla="*/ 851 h 1219"/>
                  <a:gd name="T22" fmla="*/ 709 w 908"/>
                  <a:gd name="T23" fmla="*/ 851 h 1219"/>
                  <a:gd name="T24" fmla="*/ 567 w 908"/>
                  <a:gd name="T25" fmla="*/ 709 h 1219"/>
                  <a:gd name="T26" fmla="*/ 539 w 908"/>
                  <a:gd name="T27" fmla="*/ 624 h 1219"/>
                  <a:gd name="T28" fmla="*/ 426 w 908"/>
                  <a:gd name="T29" fmla="*/ 454 h 1219"/>
                  <a:gd name="T30" fmla="*/ 199 w 908"/>
                  <a:gd name="T31" fmla="*/ 255 h 1219"/>
                  <a:gd name="T32" fmla="*/ 142 w 908"/>
                  <a:gd name="T33" fmla="*/ 57 h 1219"/>
                  <a:gd name="T34" fmla="*/ 86 w 908"/>
                  <a:gd name="T35" fmla="*/ 0 h 1219"/>
                  <a:gd name="T36" fmla="*/ 0 w 908"/>
                  <a:gd name="T37" fmla="*/ 57 h 1219"/>
                  <a:gd name="T38" fmla="*/ 57 w 908"/>
                  <a:gd name="T39" fmla="*/ 284 h 1219"/>
                  <a:gd name="T40" fmla="*/ 171 w 908"/>
                  <a:gd name="T41" fmla="*/ 369 h 1219"/>
                  <a:gd name="T42" fmla="*/ 227 w 908"/>
                  <a:gd name="T43" fmla="*/ 454 h 1219"/>
                  <a:gd name="T44" fmla="*/ 199 w 908"/>
                  <a:gd name="T45" fmla="*/ 511 h 1219"/>
                  <a:gd name="T46" fmla="*/ 227 w 908"/>
                  <a:gd name="T47" fmla="*/ 624 h 1219"/>
                  <a:gd name="T48" fmla="*/ 227 w 908"/>
                  <a:gd name="T49" fmla="*/ 681 h 1219"/>
                  <a:gd name="T50" fmla="*/ 284 w 908"/>
                  <a:gd name="T51" fmla="*/ 766 h 1219"/>
                  <a:gd name="T52" fmla="*/ 256 w 908"/>
                  <a:gd name="T53" fmla="*/ 822 h 1219"/>
                  <a:gd name="T54" fmla="*/ 312 w 908"/>
                  <a:gd name="T55" fmla="*/ 851 h 1219"/>
                  <a:gd name="T56" fmla="*/ 397 w 908"/>
                  <a:gd name="T57" fmla="*/ 1049 h 1219"/>
                  <a:gd name="T58" fmla="*/ 482 w 908"/>
                  <a:gd name="T59" fmla="*/ 1134 h 1219"/>
                  <a:gd name="T60" fmla="*/ 511 w 908"/>
                  <a:gd name="T61" fmla="*/ 1191 h 1219"/>
                  <a:gd name="T62" fmla="*/ 539 w 908"/>
                  <a:gd name="T63" fmla="*/ 1219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8" h="1219">
                    <a:moveTo>
                      <a:pt x="539" y="1219"/>
                    </a:moveTo>
                    <a:lnTo>
                      <a:pt x="624" y="1191"/>
                    </a:lnTo>
                    <a:lnTo>
                      <a:pt x="681" y="1163"/>
                    </a:lnTo>
                    <a:lnTo>
                      <a:pt x="709" y="1191"/>
                    </a:lnTo>
                    <a:lnTo>
                      <a:pt x="709" y="1163"/>
                    </a:lnTo>
                    <a:lnTo>
                      <a:pt x="766" y="1191"/>
                    </a:lnTo>
                    <a:lnTo>
                      <a:pt x="908" y="1078"/>
                    </a:lnTo>
                    <a:lnTo>
                      <a:pt x="823" y="1021"/>
                    </a:lnTo>
                    <a:lnTo>
                      <a:pt x="794" y="936"/>
                    </a:lnTo>
                    <a:lnTo>
                      <a:pt x="851" y="879"/>
                    </a:lnTo>
                    <a:lnTo>
                      <a:pt x="823" y="851"/>
                    </a:lnTo>
                    <a:lnTo>
                      <a:pt x="709" y="851"/>
                    </a:lnTo>
                    <a:lnTo>
                      <a:pt x="567" y="709"/>
                    </a:lnTo>
                    <a:lnTo>
                      <a:pt x="539" y="624"/>
                    </a:lnTo>
                    <a:lnTo>
                      <a:pt x="426" y="454"/>
                    </a:lnTo>
                    <a:lnTo>
                      <a:pt x="199" y="255"/>
                    </a:lnTo>
                    <a:lnTo>
                      <a:pt x="142" y="57"/>
                    </a:lnTo>
                    <a:lnTo>
                      <a:pt x="86" y="0"/>
                    </a:lnTo>
                    <a:lnTo>
                      <a:pt x="0" y="57"/>
                    </a:lnTo>
                    <a:lnTo>
                      <a:pt x="57" y="284"/>
                    </a:lnTo>
                    <a:lnTo>
                      <a:pt x="171" y="369"/>
                    </a:lnTo>
                    <a:lnTo>
                      <a:pt x="227" y="454"/>
                    </a:lnTo>
                    <a:lnTo>
                      <a:pt x="199" y="511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284" y="766"/>
                    </a:lnTo>
                    <a:lnTo>
                      <a:pt x="256" y="822"/>
                    </a:lnTo>
                    <a:lnTo>
                      <a:pt x="312" y="851"/>
                    </a:lnTo>
                    <a:lnTo>
                      <a:pt x="397" y="1049"/>
                    </a:lnTo>
                    <a:lnTo>
                      <a:pt x="482" y="1134"/>
                    </a:lnTo>
                    <a:lnTo>
                      <a:pt x="511" y="1191"/>
                    </a:lnTo>
                    <a:lnTo>
                      <a:pt x="539" y="121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926" y="1566"/>
                <a:ext cx="369" cy="567"/>
              </a:xfrm>
              <a:custGeom>
                <a:avLst/>
                <a:gdLst>
                  <a:gd name="T0" fmla="*/ 227 w 369"/>
                  <a:gd name="T1" fmla="*/ 28 h 567"/>
                  <a:gd name="T2" fmla="*/ 170 w 369"/>
                  <a:gd name="T3" fmla="*/ 0 h 567"/>
                  <a:gd name="T4" fmla="*/ 170 w 369"/>
                  <a:gd name="T5" fmla="*/ 28 h 567"/>
                  <a:gd name="T6" fmla="*/ 142 w 369"/>
                  <a:gd name="T7" fmla="*/ 0 h 567"/>
                  <a:gd name="T8" fmla="*/ 85 w 369"/>
                  <a:gd name="T9" fmla="*/ 28 h 567"/>
                  <a:gd name="T10" fmla="*/ 0 w 369"/>
                  <a:gd name="T11" fmla="*/ 56 h 567"/>
                  <a:gd name="T12" fmla="*/ 85 w 369"/>
                  <a:gd name="T13" fmla="*/ 226 h 567"/>
                  <a:gd name="T14" fmla="*/ 114 w 369"/>
                  <a:gd name="T15" fmla="*/ 340 h 567"/>
                  <a:gd name="T16" fmla="*/ 57 w 369"/>
                  <a:gd name="T17" fmla="*/ 453 h 567"/>
                  <a:gd name="T18" fmla="*/ 57 w 369"/>
                  <a:gd name="T19" fmla="*/ 538 h 567"/>
                  <a:gd name="T20" fmla="*/ 85 w 369"/>
                  <a:gd name="T21" fmla="*/ 567 h 567"/>
                  <a:gd name="T22" fmla="*/ 170 w 369"/>
                  <a:gd name="T23" fmla="*/ 510 h 567"/>
                  <a:gd name="T24" fmla="*/ 199 w 369"/>
                  <a:gd name="T25" fmla="*/ 453 h 567"/>
                  <a:gd name="T26" fmla="*/ 227 w 369"/>
                  <a:gd name="T27" fmla="*/ 425 h 567"/>
                  <a:gd name="T28" fmla="*/ 284 w 369"/>
                  <a:gd name="T29" fmla="*/ 510 h 567"/>
                  <a:gd name="T30" fmla="*/ 369 w 369"/>
                  <a:gd name="T31" fmla="*/ 510 h 567"/>
                  <a:gd name="T32" fmla="*/ 369 w 369"/>
                  <a:gd name="T33" fmla="*/ 425 h 567"/>
                  <a:gd name="T34" fmla="*/ 284 w 369"/>
                  <a:gd name="T35" fmla="*/ 425 h 567"/>
                  <a:gd name="T36" fmla="*/ 284 w 369"/>
                  <a:gd name="T37" fmla="*/ 396 h 567"/>
                  <a:gd name="T38" fmla="*/ 340 w 369"/>
                  <a:gd name="T39" fmla="*/ 368 h 567"/>
                  <a:gd name="T40" fmla="*/ 312 w 369"/>
                  <a:gd name="T41" fmla="*/ 311 h 567"/>
                  <a:gd name="T42" fmla="*/ 312 w 369"/>
                  <a:gd name="T43" fmla="*/ 226 h 567"/>
                  <a:gd name="T44" fmla="*/ 284 w 369"/>
                  <a:gd name="T45" fmla="*/ 198 h 567"/>
                  <a:gd name="T46" fmla="*/ 284 w 369"/>
                  <a:gd name="T47" fmla="*/ 141 h 567"/>
                  <a:gd name="T48" fmla="*/ 255 w 369"/>
                  <a:gd name="T49" fmla="*/ 113 h 567"/>
                  <a:gd name="T50" fmla="*/ 199 w 369"/>
                  <a:gd name="T51" fmla="*/ 113 h 567"/>
                  <a:gd name="T52" fmla="*/ 227 w 369"/>
                  <a:gd name="T53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9" h="567">
                    <a:moveTo>
                      <a:pt x="227" y="28"/>
                    </a:moveTo>
                    <a:lnTo>
                      <a:pt x="170" y="0"/>
                    </a:lnTo>
                    <a:lnTo>
                      <a:pt x="170" y="28"/>
                    </a:lnTo>
                    <a:lnTo>
                      <a:pt x="142" y="0"/>
                    </a:lnTo>
                    <a:lnTo>
                      <a:pt x="85" y="28"/>
                    </a:lnTo>
                    <a:lnTo>
                      <a:pt x="0" y="56"/>
                    </a:lnTo>
                    <a:lnTo>
                      <a:pt x="85" y="226"/>
                    </a:lnTo>
                    <a:lnTo>
                      <a:pt x="114" y="340"/>
                    </a:lnTo>
                    <a:lnTo>
                      <a:pt x="57" y="453"/>
                    </a:lnTo>
                    <a:lnTo>
                      <a:pt x="57" y="538"/>
                    </a:lnTo>
                    <a:lnTo>
                      <a:pt x="85" y="567"/>
                    </a:lnTo>
                    <a:lnTo>
                      <a:pt x="170" y="510"/>
                    </a:lnTo>
                    <a:lnTo>
                      <a:pt x="199" y="453"/>
                    </a:lnTo>
                    <a:lnTo>
                      <a:pt x="227" y="425"/>
                    </a:lnTo>
                    <a:lnTo>
                      <a:pt x="284" y="510"/>
                    </a:lnTo>
                    <a:lnTo>
                      <a:pt x="369" y="510"/>
                    </a:lnTo>
                    <a:lnTo>
                      <a:pt x="369" y="425"/>
                    </a:lnTo>
                    <a:lnTo>
                      <a:pt x="284" y="425"/>
                    </a:lnTo>
                    <a:lnTo>
                      <a:pt x="284" y="396"/>
                    </a:lnTo>
                    <a:lnTo>
                      <a:pt x="340" y="368"/>
                    </a:lnTo>
                    <a:lnTo>
                      <a:pt x="312" y="311"/>
                    </a:lnTo>
                    <a:lnTo>
                      <a:pt x="312" y="226"/>
                    </a:lnTo>
                    <a:lnTo>
                      <a:pt x="284" y="198"/>
                    </a:lnTo>
                    <a:lnTo>
                      <a:pt x="284" y="141"/>
                    </a:lnTo>
                    <a:lnTo>
                      <a:pt x="255" y="113"/>
                    </a:lnTo>
                    <a:lnTo>
                      <a:pt x="199" y="113"/>
                    </a:lnTo>
                    <a:lnTo>
                      <a:pt x="227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1125" y="1481"/>
                <a:ext cx="963" cy="850"/>
              </a:xfrm>
              <a:custGeom>
                <a:avLst/>
                <a:gdLst>
                  <a:gd name="T0" fmla="*/ 141 w 963"/>
                  <a:gd name="T1" fmla="*/ 595 h 850"/>
                  <a:gd name="T2" fmla="*/ 170 w 963"/>
                  <a:gd name="T3" fmla="*/ 595 h 850"/>
                  <a:gd name="T4" fmla="*/ 170 w 963"/>
                  <a:gd name="T5" fmla="*/ 510 h 850"/>
                  <a:gd name="T6" fmla="*/ 85 w 963"/>
                  <a:gd name="T7" fmla="*/ 510 h 850"/>
                  <a:gd name="T8" fmla="*/ 85 w 963"/>
                  <a:gd name="T9" fmla="*/ 481 h 850"/>
                  <a:gd name="T10" fmla="*/ 141 w 963"/>
                  <a:gd name="T11" fmla="*/ 453 h 850"/>
                  <a:gd name="T12" fmla="*/ 113 w 963"/>
                  <a:gd name="T13" fmla="*/ 396 h 850"/>
                  <a:gd name="T14" fmla="*/ 113 w 963"/>
                  <a:gd name="T15" fmla="*/ 311 h 850"/>
                  <a:gd name="T16" fmla="*/ 85 w 963"/>
                  <a:gd name="T17" fmla="*/ 283 h 850"/>
                  <a:gd name="T18" fmla="*/ 85 w 963"/>
                  <a:gd name="T19" fmla="*/ 226 h 850"/>
                  <a:gd name="T20" fmla="*/ 56 w 963"/>
                  <a:gd name="T21" fmla="*/ 198 h 850"/>
                  <a:gd name="T22" fmla="*/ 0 w 963"/>
                  <a:gd name="T23" fmla="*/ 198 h 850"/>
                  <a:gd name="T24" fmla="*/ 28 w 963"/>
                  <a:gd name="T25" fmla="*/ 113 h 850"/>
                  <a:gd name="T26" fmla="*/ 170 w 963"/>
                  <a:gd name="T27" fmla="*/ 0 h 850"/>
                  <a:gd name="T28" fmla="*/ 311 w 963"/>
                  <a:gd name="T29" fmla="*/ 56 h 850"/>
                  <a:gd name="T30" fmla="*/ 396 w 963"/>
                  <a:gd name="T31" fmla="*/ 141 h 850"/>
                  <a:gd name="T32" fmla="*/ 510 w 963"/>
                  <a:gd name="T33" fmla="*/ 141 h 850"/>
                  <a:gd name="T34" fmla="*/ 595 w 963"/>
                  <a:gd name="T35" fmla="*/ 198 h 850"/>
                  <a:gd name="T36" fmla="*/ 510 w 963"/>
                  <a:gd name="T37" fmla="*/ 255 h 850"/>
                  <a:gd name="T38" fmla="*/ 482 w 963"/>
                  <a:gd name="T39" fmla="*/ 226 h 850"/>
                  <a:gd name="T40" fmla="*/ 425 w 963"/>
                  <a:gd name="T41" fmla="*/ 311 h 850"/>
                  <a:gd name="T42" fmla="*/ 368 w 963"/>
                  <a:gd name="T43" fmla="*/ 311 h 850"/>
                  <a:gd name="T44" fmla="*/ 396 w 963"/>
                  <a:gd name="T45" fmla="*/ 396 h 850"/>
                  <a:gd name="T46" fmla="*/ 453 w 963"/>
                  <a:gd name="T47" fmla="*/ 425 h 850"/>
                  <a:gd name="T48" fmla="*/ 538 w 963"/>
                  <a:gd name="T49" fmla="*/ 425 h 850"/>
                  <a:gd name="T50" fmla="*/ 567 w 963"/>
                  <a:gd name="T51" fmla="*/ 481 h 850"/>
                  <a:gd name="T52" fmla="*/ 623 w 963"/>
                  <a:gd name="T53" fmla="*/ 453 h 850"/>
                  <a:gd name="T54" fmla="*/ 680 w 963"/>
                  <a:gd name="T55" fmla="*/ 510 h 850"/>
                  <a:gd name="T56" fmla="*/ 737 w 963"/>
                  <a:gd name="T57" fmla="*/ 510 h 850"/>
                  <a:gd name="T58" fmla="*/ 737 w 963"/>
                  <a:gd name="T59" fmla="*/ 481 h 850"/>
                  <a:gd name="T60" fmla="*/ 963 w 963"/>
                  <a:gd name="T61" fmla="*/ 510 h 850"/>
                  <a:gd name="T62" fmla="*/ 963 w 963"/>
                  <a:gd name="T63" fmla="*/ 595 h 850"/>
                  <a:gd name="T64" fmla="*/ 907 w 963"/>
                  <a:gd name="T65" fmla="*/ 652 h 850"/>
                  <a:gd name="T66" fmla="*/ 850 w 963"/>
                  <a:gd name="T67" fmla="*/ 623 h 850"/>
                  <a:gd name="T68" fmla="*/ 793 w 963"/>
                  <a:gd name="T69" fmla="*/ 623 h 850"/>
                  <a:gd name="T70" fmla="*/ 680 w 963"/>
                  <a:gd name="T71" fmla="*/ 595 h 850"/>
                  <a:gd name="T72" fmla="*/ 567 w 963"/>
                  <a:gd name="T73" fmla="*/ 737 h 850"/>
                  <a:gd name="T74" fmla="*/ 567 w 963"/>
                  <a:gd name="T75" fmla="*/ 793 h 850"/>
                  <a:gd name="T76" fmla="*/ 510 w 963"/>
                  <a:gd name="T77" fmla="*/ 850 h 850"/>
                  <a:gd name="T78" fmla="*/ 453 w 963"/>
                  <a:gd name="T79" fmla="*/ 822 h 850"/>
                  <a:gd name="T80" fmla="*/ 396 w 963"/>
                  <a:gd name="T81" fmla="*/ 822 h 850"/>
                  <a:gd name="T82" fmla="*/ 340 w 963"/>
                  <a:gd name="T83" fmla="*/ 765 h 850"/>
                  <a:gd name="T84" fmla="*/ 311 w 963"/>
                  <a:gd name="T85" fmla="*/ 822 h 850"/>
                  <a:gd name="T86" fmla="*/ 255 w 963"/>
                  <a:gd name="T87" fmla="*/ 822 h 850"/>
                  <a:gd name="T88" fmla="*/ 255 w 963"/>
                  <a:gd name="T89" fmla="*/ 793 h 850"/>
                  <a:gd name="T90" fmla="*/ 198 w 963"/>
                  <a:gd name="T91" fmla="*/ 765 h 850"/>
                  <a:gd name="T92" fmla="*/ 141 w 963"/>
                  <a:gd name="T93" fmla="*/ 708 h 850"/>
                  <a:gd name="T94" fmla="*/ 141 w 963"/>
                  <a:gd name="T95" fmla="*/ 652 h 850"/>
                  <a:gd name="T96" fmla="*/ 141 w 963"/>
                  <a:gd name="T97" fmla="*/ 59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63" h="850">
                    <a:moveTo>
                      <a:pt x="141" y="595"/>
                    </a:moveTo>
                    <a:lnTo>
                      <a:pt x="170" y="595"/>
                    </a:lnTo>
                    <a:lnTo>
                      <a:pt x="170" y="510"/>
                    </a:lnTo>
                    <a:lnTo>
                      <a:pt x="85" y="510"/>
                    </a:lnTo>
                    <a:lnTo>
                      <a:pt x="85" y="481"/>
                    </a:lnTo>
                    <a:lnTo>
                      <a:pt x="141" y="453"/>
                    </a:lnTo>
                    <a:lnTo>
                      <a:pt x="113" y="396"/>
                    </a:lnTo>
                    <a:lnTo>
                      <a:pt x="113" y="311"/>
                    </a:lnTo>
                    <a:lnTo>
                      <a:pt x="85" y="283"/>
                    </a:lnTo>
                    <a:lnTo>
                      <a:pt x="85" y="226"/>
                    </a:lnTo>
                    <a:lnTo>
                      <a:pt x="56" y="198"/>
                    </a:lnTo>
                    <a:lnTo>
                      <a:pt x="0" y="198"/>
                    </a:lnTo>
                    <a:lnTo>
                      <a:pt x="28" y="113"/>
                    </a:lnTo>
                    <a:lnTo>
                      <a:pt x="170" y="0"/>
                    </a:lnTo>
                    <a:lnTo>
                      <a:pt x="311" y="56"/>
                    </a:lnTo>
                    <a:lnTo>
                      <a:pt x="396" y="141"/>
                    </a:lnTo>
                    <a:lnTo>
                      <a:pt x="510" y="141"/>
                    </a:lnTo>
                    <a:lnTo>
                      <a:pt x="595" y="198"/>
                    </a:lnTo>
                    <a:lnTo>
                      <a:pt x="510" y="255"/>
                    </a:lnTo>
                    <a:lnTo>
                      <a:pt x="482" y="226"/>
                    </a:lnTo>
                    <a:lnTo>
                      <a:pt x="425" y="311"/>
                    </a:lnTo>
                    <a:lnTo>
                      <a:pt x="368" y="311"/>
                    </a:lnTo>
                    <a:lnTo>
                      <a:pt x="396" y="396"/>
                    </a:lnTo>
                    <a:lnTo>
                      <a:pt x="453" y="425"/>
                    </a:lnTo>
                    <a:lnTo>
                      <a:pt x="538" y="425"/>
                    </a:lnTo>
                    <a:lnTo>
                      <a:pt x="567" y="481"/>
                    </a:lnTo>
                    <a:lnTo>
                      <a:pt x="623" y="453"/>
                    </a:lnTo>
                    <a:lnTo>
                      <a:pt x="680" y="510"/>
                    </a:lnTo>
                    <a:lnTo>
                      <a:pt x="737" y="510"/>
                    </a:lnTo>
                    <a:lnTo>
                      <a:pt x="737" y="481"/>
                    </a:lnTo>
                    <a:lnTo>
                      <a:pt x="963" y="510"/>
                    </a:lnTo>
                    <a:lnTo>
                      <a:pt x="963" y="595"/>
                    </a:lnTo>
                    <a:lnTo>
                      <a:pt x="907" y="652"/>
                    </a:lnTo>
                    <a:lnTo>
                      <a:pt x="850" y="623"/>
                    </a:lnTo>
                    <a:lnTo>
                      <a:pt x="793" y="623"/>
                    </a:lnTo>
                    <a:lnTo>
                      <a:pt x="680" y="595"/>
                    </a:lnTo>
                    <a:lnTo>
                      <a:pt x="567" y="737"/>
                    </a:lnTo>
                    <a:lnTo>
                      <a:pt x="567" y="793"/>
                    </a:lnTo>
                    <a:lnTo>
                      <a:pt x="510" y="850"/>
                    </a:lnTo>
                    <a:lnTo>
                      <a:pt x="453" y="822"/>
                    </a:lnTo>
                    <a:lnTo>
                      <a:pt x="396" y="822"/>
                    </a:lnTo>
                    <a:lnTo>
                      <a:pt x="340" y="765"/>
                    </a:lnTo>
                    <a:lnTo>
                      <a:pt x="311" y="822"/>
                    </a:lnTo>
                    <a:lnTo>
                      <a:pt x="255" y="822"/>
                    </a:lnTo>
                    <a:lnTo>
                      <a:pt x="255" y="793"/>
                    </a:lnTo>
                    <a:lnTo>
                      <a:pt x="198" y="765"/>
                    </a:lnTo>
                    <a:lnTo>
                      <a:pt x="141" y="708"/>
                    </a:lnTo>
                    <a:lnTo>
                      <a:pt x="141" y="652"/>
                    </a:lnTo>
                    <a:lnTo>
                      <a:pt x="141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898" y="3068"/>
                <a:ext cx="340" cy="369"/>
              </a:xfrm>
              <a:custGeom>
                <a:avLst/>
                <a:gdLst>
                  <a:gd name="T0" fmla="*/ 85 w 340"/>
                  <a:gd name="T1" fmla="*/ 0 h 369"/>
                  <a:gd name="T2" fmla="*/ 142 w 340"/>
                  <a:gd name="T3" fmla="*/ 28 h 369"/>
                  <a:gd name="T4" fmla="*/ 170 w 340"/>
                  <a:gd name="T5" fmla="*/ 57 h 369"/>
                  <a:gd name="T6" fmla="*/ 227 w 340"/>
                  <a:gd name="T7" fmla="*/ 114 h 369"/>
                  <a:gd name="T8" fmla="*/ 340 w 340"/>
                  <a:gd name="T9" fmla="*/ 227 h 369"/>
                  <a:gd name="T10" fmla="*/ 198 w 340"/>
                  <a:gd name="T11" fmla="*/ 312 h 369"/>
                  <a:gd name="T12" fmla="*/ 142 w 340"/>
                  <a:gd name="T13" fmla="*/ 255 h 369"/>
                  <a:gd name="T14" fmla="*/ 170 w 340"/>
                  <a:gd name="T15" fmla="*/ 340 h 369"/>
                  <a:gd name="T16" fmla="*/ 113 w 340"/>
                  <a:gd name="T17" fmla="*/ 369 h 369"/>
                  <a:gd name="T18" fmla="*/ 85 w 340"/>
                  <a:gd name="T19" fmla="*/ 340 h 369"/>
                  <a:gd name="T20" fmla="*/ 56 w 340"/>
                  <a:gd name="T21" fmla="*/ 340 h 369"/>
                  <a:gd name="T22" fmla="*/ 0 w 340"/>
                  <a:gd name="T23" fmla="*/ 312 h 369"/>
                  <a:gd name="T24" fmla="*/ 0 w 340"/>
                  <a:gd name="T25" fmla="*/ 227 h 369"/>
                  <a:gd name="T26" fmla="*/ 56 w 340"/>
                  <a:gd name="T27" fmla="*/ 170 h 369"/>
                  <a:gd name="T28" fmla="*/ 85 w 340"/>
                  <a:gd name="T2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69">
                    <a:moveTo>
                      <a:pt x="85" y="0"/>
                    </a:moveTo>
                    <a:lnTo>
                      <a:pt x="142" y="28"/>
                    </a:lnTo>
                    <a:lnTo>
                      <a:pt x="170" y="57"/>
                    </a:lnTo>
                    <a:lnTo>
                      <a:pt x="227" y="114"/>
                    </a:lnTo>
                    <a:lnTo>
                      <a:pt x="340" y="227"/>
                    </a:lnTo>
                    <a:lnTo>
                      <a:pt x="198" y="312"/>
                    </a:lnTo>
                    <a:lnTo>
                      <a:pt x="142" y="255"/>
                    </a:lnTo>
                    <a:lnTo>
                      <a:pt x="170" y="340"/>
                    </a:lnTo>
                    <a:lnTo>
                      <a:pt x="113" y="369"/>
                    </a:lnTo>
                    <a:lnTo>
                      <a:pt x="85" y="340"/>
                    </a:lnTo>
                    <a:lnTo>
                      <a:pt x="56" y="340"/>
                    </a:lnTo>
                    <a:lnTo>
                      <a:pt x="0" y="312"/>
                    </a:lnTo>
                    <a:lnTo>
                      <a:pt x="0" y="227"/>
                    </a:lnTo>
                    <a:lnTo>
                      <a:pt x="56" y="17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1" name="Freeform 311"/>
              <p:cNvSpPr>
                <a:spLocks/>
              </p:cNvSpPr>
              <p:nvPr/>
            </p:nvSpPr>
            <p:spPr bwMode="auto">
              <a:xfrm>
                <a:off x="983" y="2444"/>
                <a:ext cx="425" cy="766"/>
              </a:xfrm>
              <a:custGeom>
                <a:avLst/>
                <a:gdLst>
                  <a:gd name="T0" fmla="*/ 170 w 425"/>
                  <a:gd name="T1" fmla="*/ 738 h 766"/>
                  <a:gd name="T2" fmla="*/ 227 w 425"/>
                  <a:gd name="T3" fmla="*/ 681 h 766"/>
                  <a:gd name="T4" fmla="*/ 283 w 425"/>
                  <a:gd name="T5" fmla="*/ 709 h 766"/>
                  <a:gd name="T6" fmla="*/ 283 w 425"/>
                  <a:gd name="T7" fmla="*/ 652 h 766"/>
                  <a:gd name="T8" fmla="*/ 227 w 425"/>
                  <a:gd name="T9" fmla="*/ 652 h 766"/>
                  <a:gd name="T10" fmla="*/ 255 w 425"/>
                  <a:gd name="T11" fmla="*/ 596 h 766"/>
                  <a:gd name="T12" fmla="*/ 312 w 425"/>
                  <a:gd name="T13" fmla="*/ 624 h 766"/>
                  <a:gd name="T14" fmla="*/ 368 w 425"/>
                  <a:gd name="T15" fmla="*/ 652 h 766"/>
                  <a:gd name="T16" fmla="*/ 368 w 425"/>
                  <a:gd name="T17" fmla="*/ 482 h 766"/>
                  <a:gd name="T18" fmla="*/ 255 w 425"/>
                  <a:gd name="T19" fmla="*/ 397 h 766"/>
                  <a:gd name="T20" fmla="*/ 283 w 425"/>
                  <a:gd name="T21" fmla="*/ 369 h 766"/>
                  <a:gd name="T22" fmla="*/ 340 w 425"/>
                  <a:gd name="T23" fmla="*/ 341 h 766"/>
                  <a:gd name="T24" fmla="*/ 368 w 425"/>
                  <a:gd name="T25" fmla="*/ 256 h 766"/>
                  <a:gd name="T26" fmla="*/ 425 w 425"/>
                  <a:gd name="T27" fmla="*/ 256 h 766"/>
                  <a:gd name="T28" fmla="*/ 425 w 425"/>
                  <a:gd name="T29" fmla="*/ 171 h 766"/>
                  <a:gd name="T30" fmla="*/ 425 w 425"/>
                  <a:gd name="T31" fmla="*/ 85 h 766"/>
                  <a:gd name="T32" fmla="*/ 425 w 425"/>
                  <a:gd name="T33" fmla="*/ 0 h 766"/>
                  <a:gd name="T34" fmla="*/ 312 w 425"/>
                  <a:gd name="T35" fmla="*/ 29 h 766"/>
                  <a:gd name="T36" fmla="*/ 255 w 425"/>
                  <a:gd name="T37" fmla="*/ 199 h 766"/>
                  <a:gd name="T38" fmla="*/ 198 w 425"/>
                  <a:gd name="T39" fmla="*/ 171 h 766"/>
                  <a:gd name="T40" fmla="*/ 198 w 425"/>
                  <a:gd name="T41" fmla="*/ 114 h 766"/>
                  <a:gd name="T42" fmla="*/ 57 w 425"/>
                  <a:gd name="T43" fmla="*/ 57 h 766"/>
                  <a:gd name="T44" fmla="*/ 57 w 425"/>
                  <a:gd name="T45" fmla="*/ 142 h 766"/>
                  <a:gd name="T46" fmla="*/ 0 w 425"/>
                  <a:gd name="T47" fmla="*/ 171 h 766"/>
                  <a:gd name="T48" fmla="*/ 57 w 425"/>
                  <a:gd name="T49" fmla="*/ 199 h 766"/>
                  <a:gd name="T50" fmla="*/ 28 w 425"/>
                  <a:gd name="T51" fmla="*/ 312 h 766"/>
                  <a:gd name="T52" fmla="*/ 142 w 425"/>
                  <a:gd name="T53" fmla="*/ 454 h 766"/>
                  <a:gd name="T54" fmla="*/ 113 w 425"/>
                  <a:gd name="T55" fmla="*/ 567 h 766"/>
                  <a:gd name="T56" fmla="*/ 28 w 425"/>
                  <a:gd name="T57" fmla="*/ 596 h 766"/>
                  <a:gd name="T58" fmla="*/ 0 w 425"/>
                  <a:gd name="T59" fmla="*/ 624 h 766"/>
                  <a:gd name="T60" fmla="*/ 57 w 425"/>
                  <a:gd name="T61" fmla="*/ 652 h 766"/>
                  <a:gd name="T62" fmla="*/ 170 w 425"/>
                  <a:gd name="T63" fmla="*/ 766 h 766"/>
                  <a:gd name="T64" fmla="*/ 170 w 425"/>
                  <a:gd name="T65" fmla="*/ 73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5" h="766">
                    <a:moveTo>
                      <a:pt x="170" y="738"/>
                    </a:moveTo>
                    <a:lnTo>
                      <a:pt x="227" y="681"/>
                    </a:lnTo>
                    <a:lnTo>
                      <a:pt x="283" y="709"/>
                    </a:lnTo>
                    <a:lnTo>
                      <a:pt x="283" y="652"/>
                    </a:lnTo>
                    <a:lnTo>
                      <a:pt x="227" y="652"/>
                    </a:lnTo>
                    <a:lnTo>
                      <a:pt x="255" y="596"/>
                    </a:lnTo>
                    <a:lnTo>
                      <a:pt x="312" y="624"/>
                    </a:lnTo>
                    <a:lnTo>
                      <a:pt x="368" y="652"/>
                    </a:lnTo>
                    <a:lnTo>
                      <a:pt x="368" y="482"/>
                    </a:lnTo>
                    <a:lnTo>
                      <a:pt x="255" y="397"/>
                    </a:lnTo>
                    <a:lnTo>
                      <a:pt x="283" y="369"/>
                    </a:lnTo>
                    <a:lnTo>
                      <a:pt x="340" y="341"/>
                    </a:lnTo>
                    <a:lnTo>
                      <a:pt x="368" y="256"/>
                    </a:lnTo>
                    <a:lnTo>
                      <a:pt x="425" y="256"/>
                    </a:lnTo>
                    <a:lnTo>
                      <a:pt x="425" y="171"/>
                    </a:lnTo>
                    <a:lnTo>
                      <a:pt x="425" y="85"/>
                    </a:lnTo>
                    <a:lnTo>
                      <a:pt x="425" y="0"/>
                    </a:lnTo>
                    <a:lnTo>
                      <a:pt x="312" y="29"/>
                    </a:lnTo>
                    <a:lnTo>
                      <a:pt x="255" y="199"/>
                    </a:lnTo>
                    <a:lnTo>
                      <a:pt x="198" y="171"/>
                    </a:lnTo>
                    <a:lnTo>
                      <a:pt x="198" y="114"/>
                    </a:lnTo>
                    <a:lnTo>
                      <a:pt x="57" y="57"/>
                    </a:lnTo>
                    <a:lnTo>
                      <a:pt x="57" y="142"/>
                    </a:lnTo>
                    <a:lnTo>
                      <a:pt x="0" y="171"/>
                    </a:lnTo>
                    <a:lnTo>
                      <a:pt x="57" y="199"/>
                    </a:lnTo>
                    <a:lnTo>
                      <a:pt x="28" y="312"/>
                    </a:lnTo>
                    <a:lnTo>
                      <a:pt x="142" y="454"/>
                    </a:lnTo>
                    <a:lnTo>
                      <a:pt x="113" y="567"/>
                    </a:lnTo>
                    <a:lnTo>
                      <a:pt x="28" y="596"/>
                    </a:lnTo>
                    <a:lnTo>
                      <a:pt x="0" y="624"/>
                    </a:lnTo>
                    <a:lnTo>
                      <a:pt x="57" y="652"/>
                    </a:lnTo>
                    <a:lnTo>
                      <a:pt x="170" y="766"/>
                    </a:lnTo>
                    <a:lnTo>
                      <a:pt x="170" y="7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926" y="1991"/>
                <a:ext cx="624" cy="652"/>
              </a:xfrm>
              <a:custGeom>
                <a:avLst/>
                <a:gdLst>
                  <a:gd name="T0" fmla="*/ 482 w 624"/>
                  <a:gd name="T1" fmla="*/ 453 h 652"/>
                  <a:gd name="T2" fmla="*/ 454 w 624"/>
                  <a:gd name="T3" fmla="*/ 397 h 652"/>
                  <a:gd name="T4" fmla="*/ 595 w 624"/>
                  <a:gd name="T5" fmla="*/ 397 h 652"/>
                  <a:gd name="T6" fmla="*/ 624 w 624"/>
                  <a:gd name="T7" fmla="*/ 368 h 652"/>
                  <a:gd name="T8" fmla="*/ 595 w 624"/>
                  <a:gd name="T9" fmla="*/ 312 h 652"/>
                  <a:gd name="T10" fmla="*/ 539 w 624"/>
                  <a:gd name="T11" fmla="*/ 255 h 652"/>
                  <a:gd name="T12" fmla="*/ 510 w 624"/>
                  <a:gd name="T13" fmla="*/ 312 h 652"/>
                  <a:gd name="T14" fmla="*/ 454 w 624"/>
                  <a:gd name="T15" fmla="*/ 312 h 652"/>
                  <a:gd name="T16" fmla="*/ 454 w 624"/>
                  <a:gd name="T17" fmla="*/ 283 h 652"/>
                  <a:gd name="T18" fmla="*/ 397 w 624"/>
                  <a:gd name="T19" fmla="*/ 255 h 652"/>
                  <a:gd name="T20" fmla="*/ 340 w 624"/>
                  <a:gd name="T21" fmla="*/ 198 h 652"/>
                  <a:gd name="T22" fmla="*/ 340 w 624"/>
                  <a:gd name="T23" fmla="*/ 85 h 652"/>
                  <a:gd name="T24" fmla="*/ 284 w 624"/>
                  <a:gd name="T25" fmla="*/ 85 h 652"/>
                  <a:gd name="T26" fmla="*/ 227 w 624"/>
                  <a:gd name="T27" fmla="*/ 0 h 652"/>
                  <a:gd name="T28" fmla="*/ 199 w 624"/>
                  <a:gd name="T29" fmla="*/ 28 h 652"/>
                  <a:gd name="T30" fmla="*/ 170 w 624"/>
                  <a:gd name="T31" fmla="*/ 85 h 652"/>
                  <a:gd name="T32" fmla="*/ 85 w 624"/>
                  <a:gd name="T33" fmla="*/ 142 h 652"/>
                  <a:gd name="T34" fmla="*/ 57 w 624"/>
                  <a:gd name="T35" fmla="*/ 113 h 652"/>
                  <a:gd name="T36" fmla="*/ 57 w 624"/>
                  <a:gd name="T37" fmla="*/ 170 h 652"/>
                  <a:gd name="T38" fmla="*/ 57 w 624"/>
                  <a:gd name="T39" fmla="*/ 340 h 652"/>
                  <a:gd name="T40" fmla="*/ 85 w 624"/>
                  <a:gd name="T41" fmla="*/ 425 h 652"/>
                  <a:gd name="T42" fmla="*/ 0 w 624"/>
                  <a:gd name="T43" fmla="*/ 510 h 652"/>
                  <a:gd name="T44" fmla="*/ 57 w 624"/>
                  <a:gd name="T45" fmla="*/ 624 h 652"/>
                  <a:gd name="T46" fmla="*/ 114 w 624"/>
                  <a:gd name="T47" fmla="*/ 595 h 652"/>
                  <a:gd name="T48" fmla="*/ 114 w 624"/>
                  <a:gd name="T49" fmla="*/ 510 h 652"/>
                  <a:gd name="T50" fmla="*/ 255 w 624"/>
                  <a:gd name="T51" fmla="*/ 567 h 652"/>
                  <a:gd name="T52" fmla="*/ 255 w 624"/>
                  <a:gd name="T53" fmla="*/ 624 h 652"/>
                  <a:gd name="T54" fmla="*/ 312 w 624"/>
                  <a:gd name="T55" fmla="*/ 652 h 652"/>
                  <a:gd name="T56" fmla="*/ 369 w 624"/>
                  <a:gd name="T57" fmla="*/ 482 h 652"/>
                  <a:gd name="T58" fmla="*/ 482 w 624"/>
                  <a:gd name="T59" fmla="*/ 45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652">
                    <a:moveTo>
                      <a:pt x="482" y="453"/>
                    </a:moveTo>
                    <a:lnTo>
                      <a:pt x="454" y="397"/>
                    </a:lnTo>
                    <a:lnTo>
                      <a:pt x="595" y="397"/>
                    </a:lnTo>
                    <a:lnTo>
                      <a:pt x="624" y="368"/>
                    </a:lnTo>
                    <a:lnTo>
                      <a:pt x="595" y="312"/>
                    </a:lnTo>
                    <a:lnTo>
                      <a:pt x="539" y="255"/>
                    </a:lnTo>
                    <a:lnTo>
                      <a:pt x="510" y="312"/>
                    </a:lnTo>
                    <a:lnTo>
                      <a:pt x="454" y="312"/>
                    </a:lnTo>
                    <a:lnTo>
                      <a:pt x="454" y="283"/>
                    </a:lnTo>
                    <a:lnTo>
                      <a:pt x="397" y="255"/>
                    </a:lnTo>
                    <a:lnTo>
                      <a:pt x="340" y="198"/>
                    </a:lnTo>
                    <a:lnTo>
                      <a:pt x="340" y="85"/>
                    </a:lnTo>
                    <a:lnTo>
                      <a:pt x="284" y="85"/>
                    </a:lnTo>
                    <a:lnTo>
                      <a:pt x="227" y="0"/>
                    </a:lnTo>
                    <a:lnTo>
                      <a:pt x="199" y="28"/>
                    </a:lnTo>
                    <a:lnTo>
                      <a:pt x="170" y="85"/>
                    </a:lnTo>
                    <a:lnTo>
                      <a:pt x="85" y="142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85" y="425"/>
                    </a:lnTo>
                    <a:lnTo>
                      <a:pt x="0" y="510"/>
                    </a:lnTo>
                    <a:lnTo>
                      <a:pt x="57" y="624"/>
                    </a:lnTo>
                    <a:lnTo>
                      <a:pt x="114" y="595"/>
                    </a:lnTo>
                    <a:lnTo>
                      <a:pt x="114" y="510"/>
                    </a:lnTo>
                    <a:lnTo>
                      <a:pt x="255" y="567"/>
                    </a:lnTo>
                    <a:lnTo>
                      <a:pt x="255" y="624"/>
                    </a:lnTo>
                    <a:lnTo>
                      <a:pt x="312" y="652"/>
                    </a:lnTo>
                    <a:lnTo>
                      <a:pt x="369" y="482"/>
                    </a:lnTo>
                    <a:lnTo>
                      <a:pt x="482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1493" y="1679"/>
                <a:ext cx="794" cy="369"/>
              </a:xfrm>
              <a:custGeom>
                <a:avLst/>
                <a:gdLst>
                  <a:gd name="T0" fmla="*/ 595 w 794"/>
                  <a:gd name="T1" fmla="*/ 312 h 369"/>
                  <a:gd name="T2" fmla="*/ 369 w 794"/>
                  <a:gd name="T3" fmla="*/ 283 h 369"/>
                  <a:gd name="T4" fmla="*/ 369 w 794"/>
                  <a:gd name="T5" fmla="*/ 312 h 369"/>
                  <a:gd name="T6" fmla="*/ 312 w 794"/>
                  <a:gd name="T7" fmla="*/ 312 h 369"/>
                  <a:gd name="T8" fmla="*/ 255 w 794"/>
                  <a:gd name="T9" fmla="*/ 255 h 369"/>
                  <a:gd name="T10" fmla="*/ 199 w 794"/>
                  <a:gd name="T11" fmla="*/ 283 h 369"/>
                  <a:gd name="T12" fmla="*/ 170 w 794"/>
                  <a:gd name="T13" fmla="*/ 227 h 369"/>
                  <a:gd name="T14" fmla="*/ 85 w 794"/>
                  <a:gd name="T15" fmla="*/ 227 h 369"/>
                  <a:gd name="T16" fmla="*/ 28 w 794"/>
                  <a:gd name="T17" fmla="*/ 198 h 369"/>
                  <a:gd name="T18" fmla="*/ 0 w 794"/>
                  <a:gd name="T19" fmla="*/ 113 h 369"/>
                  <a:gd name="T20" fmla="*/ 57 w 794"/>
                  <a:gd name="T21" fmla="*/ 113 h 369"/>
                  <a:gd name="T22" fmla="*/ 114 w 794"/>
                  <a:gd name="T23" fmla="*/ 28 h 369"/>
                  <a:gd name="T24" fmla="*/ 142 w 794"/>
                  <a:gd name="T25" fmla="*/ 57 h 369"/>
                  <a:gd name="T26" fmla="*/ 227 w 794"/>
                  <a:gd name="T27" fmla="*/ 0 h 369"/>
                  <a:gd name="T28" fmla="*/ 284 w 794"/>
                  <a:gd name="T29" fmla="*/ 57 h 369"/>
                  <a:gd name="T30" fmla="*/ 340 w 794"/>
                  <a:gd name="T31" fmla="*/ 57 h 369"/>
                  <a:gd name="T32" fmla="*/ 425 w 794"/>
                  <a:gd name="T33" fmla="*/ 142 h 369"/>
                  <a:gd name="T34" fmla="*/ 482 w 794"/>
                  <a:gd name="T35" fmla="*/ 113 h 369"/>
                  <a:gd name="T36" fmla="*/ 681 w 794"/>
                  <a:gd name="T37" fmla="*/ 170 h 369"/>
                  <a:gd name="T38" fmla="*/ 737 w 794"/>
                  <a:gd name="T39" fmla="*/ 283 h 369"/>
                  <a:gd name="T40" fmla="*/ 794 w 794"/>
                  <a:gd name="T41" fmla="*/ 340 h 369"/>
                  <a:gd name="T42" fmla="*/ 709 w 794"/>
                  <a:gd name="T43" fmla="*/ 369 h 369"/>
                  <a:gd name="T44" fmla="*/ 595 w 794"/>
                  <a:gd name="T45" fmla="*/ 3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4" h="369">
                    <a:moveTo>
                      <a:pt x="595" y="312"/>
                    </a:moveTo>
                    <a:lnTo>
                      <a:pt x="369" y="283"/>
                    </a:lnTo>
                    <a:lnTo>
                      <a:pt x="369" y="312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199" y="283"/>
                    </a:lnTo>
                    <a:lnTo>
                      <a:pt x="170" y="227"/>
                    </a:lnTo>
                    <a:lnTo>
                      <a:pt x="85" y="227"/>
                    </a:lnTo>
                    <a:lnTo>
                      <a:pt x="28" y="198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114" y="28"/>
                    </a:lnTo>
                    <a:lnTo>
                      <a:pt x="142" y="57"/>
                    </a:lnTo>
                    <a:lnTo>
                      <a:pt x="227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425" y="142"/>
                    </a:lnTo>
                    <a:lnTo>
                      <a:pt x="482" y="113"/>
                    </a:lnTo>
                    <a:lnTo>
                      <a:pt x="681" y="170"/>
                    </a:lnTo>
                    <a:lnTo>
                      <a:pt x="737" y="283"/>
                    </a:lnTo>
                    <a:lnTo>
                      <a:pt x="794" y="340"/>
                    </a:lnTo>
                    <a:lnTo>
                      <a:pt x="709" y="369"/>
                    </a:lnTo>
                    <a:lnTo>
                      <a:pt x="595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1607" y="2076"/>
                <a:ext cx="510" cy="425"/>
              </a:xfrm>
              <a:custGeom>
                <a:avLst/>
                <a:gdLst>
                  <a:gd name="T0" fmla="*/ 425 w 510"/>
                  <a:gd name="T1" fmla="*/ 57 h 425"/>
                  <a:gd name="T2" fmla="*/ 368 w 510"/>
                  <a:gd name="T3" fmla="*/ 28 h 425"/>
                  <a:gd name="T4" fmla="*/ 311 w 510"/>
                  <a:gd name="T5" fmla="*/ 28 h 425"/>
                  <a:gd name="T6" fmla="*/ 198 w 510"/>
                  <a:gd name="T7" fmla="*/ 0 h 425"/>
                  <a:gd name="T8" fmla="*/ 85 w 510"/>
                  <a:gd name="T9" fmla="*/ 142 h 425"/>
                  <a:gd name="T10" fmla="*/ 85 w 510"/>
                  <a:gd name="T11" fmla="*/ 198 h 425"/>
                  <a:gd name="T12" fmla="*/ 0 w 510"/>
                  <a:gd name="T13" fmla="*/ 340 h 425"/>
                  <a:gd name="T14" fmla="*/ 85 w 510"/>
                  <a:gd name="T15" fmla="*/ 340 h 425"/>
                  <a:gd name="T16" fmla="*/ 0 w 510"/>
                  <a:gd name="T17" fmla="*/ 425 h 425"/>
                  <a:gd name="T18" fmla="*/ 85 w 510"/>
                  <a:gd name="T19" fmla="*/ 397 h 425"/>
                  <a:gd name="T20" fmla="*/ 141 w 510"/>
                  <a:gd name="T21" fmla="*/ 425 h 425"/>
                  <a:gd name="T22" fmla="*/ 255 w 510"/>
                  <a:gd name="T23" fmla="*/ 368 h 425"/>
                  <a:gd name="T24" fmla="*/ 283 w 510"/>
                  <a:gd name="T25" fmla="*/ 198 h 425"/>
                  <a:gd name="T26" fmla="*/ 368 w 510"/>
                  <a:gd name="T27" fmla="*/ 340 h 425"/>
                  <a:gd name="T28" fmla="*/ 425 w 510"/>
                  <a:gd name="T29" fmla="*/ 340 h 425"/>
                  <a:gd name="T30" fmla="*/ 453 w 510"/>
                  <a:gd name="T31" fmla="*/ 255 h 425"/>
                  <a:gd name="T32" fmla="*/ 510 w 510"/>
                  <a:gd name="T33" fmla="*/ 227 h 425"/>
                  <a:gd name="T34" fmla="*/ 481 w 510"/>
                  <a:gd name="T35" fmla="*/ 198 h 425"/>
                  <a:gd name="T36" fmla="*/ 425 w 510"/>
                  <a:gd name="T37" fmla="*/ 198 h 425"/>
                  <a:gd name="T38" fmla="*/ 368 w 510"/>
                  <a:gd name="T39" fmla="*/ 142 h 425"/>
                  <a:gd name="T40" fmla="*/ 425 w 510"/>
                  <a:gd name="T41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0" h="425">
                    <a:moveTo>
                      <a:pt x="425" y="57"/>
                    </a:moveTo>
                    <a:lnTo>
                      <a:pt x="368" y="28"/>
                    </a:lnTo>
                    <a:lnTo>
                      <a:pt x="311" y="28"/>
                    </a:lnTo>
                    <a:lnTo>
                      <a:pt x="198" y="0"/>
                    </a:lnTo>
                    <a:lnTo>
                      <a:pt x="85" y="142"/>
                    </a:lnTo>
                    <a:lnTo>
                      <a:pt x="85" y="198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141" y="425"/>
                    </a:lnTo>
                    <a:lnTo>
                      <a:pt x="255" y="368"/>
                    </a:lnTo>
                    <a:lnTo>
                      <a:pt x="283" y="198"/>
                    </a:lnTo>
                    <a:lnTo>
                      <a:pt x="368" y="340"/>
                    </a:lnTo>
                    <a:lnTo>
                      <a:pt x="425" y="340"/>
                    </a:lnTo>
                    <a:lnTo>
                      <a:pt x="453" y="255"/>
                    </a:lnTo>
                    <a:lnTo>
                      <a:pt x="510" y="227"/>
                    </a:lnTo>
                    <a:lnTo>
                      <a:pt x="481" y="198"/>
                    </a:lnTo>
                    <a:lnTo>
                      <a:pt x="425" y="198"/>
                    </a:lnTo>
                    <a:lnTo>
                      <a:pt x="368" y="142"/>
                    </a:lnTo>
                    <a:lnTo>
                      <a:pt x="425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1380" y="2274"/>
                <a:ext cx="312" cy="397"/>
              </a:xfrm>
              <a:custGeom>
                <a:avLst/>
                <a:gdLst>
                  <a:gd name="T0" fmla="*/ 28 w 312"/>
                  <a:gd name="T1" fmla="*/ 312 h 397"/>
                  <a:gd name="T2" fmla="*/ 28 w 312"/>
                  <a:gd name="T3" fmla="*/ 199 h 397"/>
                  <a:gd name="T4" fmla="*/ 28 w 312"/>
                  <a:gd name="T5" fmla="*/ 170 h 397"/>
                  <a:gd name="T6" fmla="*/ 0 w 312"/>
                  <a:gd name="T7" fmla="*/ 114 h 397"/>
                  <a:gd name="T8" fmla="*/ 141 w 312"/>
                  <a:gd name="T9" fmla="*/ 114 h 397"/>
                  <a:gd name="T10" fmla="*/ 170 w 312"/>
                  <a:gd name="T11" fmla="*/ 85 h 397"/>
                  <a:gd name="T12" fmla="*/ 141 w 312"/>
                  <a:gd name="T13" fmla="*/ 29 h 397"/>
                  <a:gd name="T14" fmla="*/ 198 w 312"/>
                  <a:gd name="T15" fmla="*/ 29 h 397"/>
                  <a:gd name="T16" fmla="*/ 255 w 312"/>
                  <a:gd name="T17" fmla="*/ 57 h 397"/>
                  <a:gd name="T18" fmla="*/ 312 w 312"/>
                  <a:gd name="T19" fmla="*/ 0 h 397"/>
                  <a:gd name="T20" fmla="*/ 227 w 312"/>
                  <a:gd name="T21" fmla="*/ 142 h 397"/>
                  <a:gd name="T22" fmla="*/ 312 w 312"/>
                  <a:gd name="T23" fmla="*/ 142 h 397"/>
                  <a:gd name="T24" fmla="*/ 227 w 312"/>
                  <a:gd name="T25" fmla="*/ 227 h 397"/>
                  <a:gd name="T26" fmla="*/ 312 w 312"/>
                  <a:gd name="T27" fmla="*/ 199 h 397"/>
                  <a:gd name="T28" fmla="*/ 312 w 312"/>
                  <a:gd name="T29" fmla="*/ 255 h 397"/>
                  <a:gd name="T30" fmla="*/ 255 w 312"/>
                  <a:gd name="T31" fmla="*/ 284 h 397"/>
                  <a:gd name="T32" fmla="*/ 255 w 312"/>
                  <a:gd name="T33" fmla="*/ 312 h 397"/>
                  <a:gd name="T34" fmla="*/ 170 w 312"/>
                  <a:gd name="T35" fmla="*/ 397 h 397"/>
                  <a:gd name="T36" fmla="*/ 113 w 312"/>
                  <a:gd name="T37" fmla="*/ 397 h 397"/>
                  <a:gd name="T38" fmla="*/ 56 w 312"/>
                  <a:gd name="T39" fmla="*/ 341 h 397"/>
                  <a:gd name="T40" fmla="*/ 28 w 312"/>
                  <a:gd name="T41" fmla="*/ 341 h 397"/>
                  <a:gd name="T42" fmla="*/ 28 w 312"/>
                  <a:gd name="T43" fmla="*/ 312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2" h="397">
                    <a:moveTo>
                      <a:pt x="28" y="312"/>
                    </a:moveTo>
                    <a:lnTo>
                      <a:pt x="28" y="199"/>
                    </a:lnTo>
                    <a:lnTo>
                      <a:pt x="28" y="170"/>
                    </a:lnTo>
                    <a:lnTo>
                      <a:pt x="0" y="114"/>
                    </a:lnTo>
                    <a:lnTo>
                      <a:pt x="141" y="114"/>
                    </a:lnTo>
                    <a:lnTo>
                      <a:pt x="170" y="85"/>
                    </a:lnTo>
                    <a:lnTo>
                      <a:pt x="141" y="29"/>
                    </a:lnTo>
                    <a:lnTo>
                      <a:pt x="198" y="29"/>
                    </a:lnTo>
                    <a:lnTo>
                      <a:pt x="255" y="57"/>
                    </a:lnTo>
                    <a:lnTo>
                      <a:pt x="312" y="0"/>
                    </a:lnTo>
                    <a:lnTo>
                      <a:pt x="227" y="142"/>
                    </a:lnTo>
                    <a:lnTo>
                      <a:pt x="312" y="142"/>
                    </a:lnTo>
                    <a:lnTo>
                      <a:pt x="227" y="227"/>
                    </a:lnTo>
                    <a:lnTo>
                      <a:pt x="312" y="199"/>
                    </a:lnTo>
                    <a:lnTo>
                      <a:pt x="312" y="255"/>
                    </a:lnTo>
                    <a:lnTo>
                      <a:pt x="255" y="284"/>
                    </a:lnTo>
                    <a:lnTo>
                      <a:pt x="255" y="312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56" y="341"/>
                    </a:lnTo>
                    <a:lnTo>
                      <a:pt x="28" y="341"/>
                    </a:lnTo>
                    <a:lnTo>
                      <a:pt x="28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9" name="Freeform 319"/>
              <p:cNvSpPr>
                <a:spLocks/>
              </p:cNvSpPr>
              <p:nvPr/>
            </p:nvSpPr>
            <p:spPr bwMode="auto">
              <a:xfrm>
                <a:off x="1238" y="2274"/>
                <a:ext cx="737" cy="851"/>
              </a:xfrm>
              <a:custGeom>
                <a:avLst/>
                <a:gdLst>
                  <a:gd name="T0" fmla="*/ 737 w 737"/>
                  <a:gd name="T1" fmla="*/ 142 h 851"/>
                  <a:gd name="T2" fmla="*/ 709 w 737"/>
                  <a:gd name="T3" fmla="*/ 199 h 851"/>
                  <a:gd name="T4" fmla="*/ 737 w 737"/>
                  <a:gd name="T5" fmla="*/ 255 h 851"/>
                  <a:gd name="T6" fmla="*/ 680 w 737"/>
                  <a:gd name="T7" fmla="*/ 255 h 851"/>
                  <a:gd name="T8" fmla="*/ 709 w 737"/>
                  <a:gd name="T9" fmla="*/ 312 h 851"/>
                  <a:gd name="T10" fmla="*/ 680 w 737"/>
                  <a:gd name="T11" fmla="*/ 341 h 851"/>
                  <a:gd name="T12" fmla="*/ 624 w 737"/>
                  <a:gd name="T13" fmla="*/ 341 h 851"/>
                  <a:gd name="T14" fmla="*/ 624 w 737"/>
                  <a:gd name="T15" fmla="*/ 511 h 851"/>
                  <a:gd name="T16" fmla="*/ 652 w 737"/>
                  <a:gd name="T17" fmla="*/ 567 h 851"/>
                  <a:gd name="T18" fmla="*/ 624 w 737"/>
                  <a:gd name="T19" fmla="*/ 596 h 851"/>
                  <a:gd name="T20" fmla="*/ 624 w 737"/>
                  <a:gd name="T21" fmla="*/ 681 h 851"/>
                  <a:gd name="T22" fmla="*/ 454 w 737"/>
                  <a:gd name="T23" fmla="*/ 652 h 851"/>
                  <a:gd name="T24" fmla="*/ 454 w 737"/>
                  <a:gd name="T25" fmla="*/ 681 h 851"/>
                  <a:gd name="T26" fmla="*/ 340 w 737"/>
                  <a:gd name="T27" fmla="*/ 681 h 851"/>
                  <a:gd name="T28" fmla="*/ 283 w 737"/>
                  <a:gd name="T29" fmla="*/ 766 h 851"/>
                  <a:gd name="T30" fmla="*/ 312 w 737"/>
                  <a:gd name="T31" fmla="*/ 851 h 851"/>
                  <a:gd name="T32" fmla="*/ 198 w 737"/>
                  <a:gd name="T33" fmla="*/ 851 h 851"/>
                  <a:gd name="T34" fmla="*/ 255 w 737"/>
                  <a:gd name="T35" fmla="*/ 822 h 851"/>
                  <a:gd name="T36" fmla="*/ 170 w 737"/>
                  <a:gd name="T37" fmla="*/ 766 h 851"/>
                  <a:gd name="T38" fmla="*/ 170 w 737"/>
                  <a:gd name="T39" fmla="*/ 822 h 851"/>
                  <a:gd name="T40" fmla="*/ 113 w 737"/>
                  <a:gd name="T41" fmla="*/ 822 h 851"/>
                  <a:gd name="T42" fmla="*/ 113 w 737"/>
                  <a:gd name="T43" fmla="*/ 652 h 851"/>
                  <a:gd name="T44" fmla="*/ 0 w 737"/>
                  <a:gd name="T45" fmla="*/ 567 h 851"/>
                  <a:gd name="T46" fmla="*/ 28 w 737"/>
                  <a:gd name="T47" fmla="*/ 539 h 851"/>
                  <a:gd name="T48" fmla="*/ 85 w 737"/>
                  <a:gd name="T49" fmla="*/ 511 h 851"/>
                  <a:gd name="T50" fmla="*/ 113 w 737"/>
                  <a:gd name="T51" fmla="*/ 426 h 851"/>
                  <a:gd name="T52" fmla="*/ 170 w 737"/>
                  <a:gd name="T53" fmla="*/ 426 h 851"/>
                  <a:gd name="T54" fmla="*/ 170 w 737"/>
                  <a:gd name="T55" fmla="*/ 341 h 851"/>
                  <a:gd name="T56" fmla="*/ 198 w 737"/>
                  <a:gd name="T57" fmla="*/ 341 h 851"/>
                  <a:gd name="T58" fmla="*/ 255 w 737"/>
                  <a:gd name="T59" fmla="*/ 397 h 851"/>
                  <a:gd name="T60" fmla="*/ 312 w 737"/>
                  <a:gd name="T61" fmla="*/ 397 h 851"/>
                  <a:gd name="T62" fmla="*/ 397 w 737"/>
                  <a:gd name="T63" fmla="*/ 312 h 851"/>
                  <a:gd name="T64" fmla="*/ 397 w 737"/>
                  <a:gd name="T65" fmla="*/ 284 h 851"/>
                  <a:gd name="T66" fmla="*/ 454 w 737"/>
                  <a:gd name="T67" fmla="*/ 255 h 851"/>
                  <a:gd name="T68" fmla="*/ 454 w 737"/>
                  <a:gd name="T69" fmla="*/ 199 h 851"/>
                  <a:gd name="T70" fmla="*/ 510 w 737"/>
                  <a:gd name="T71" fmla="*/ 227 h 851"/>
                  <a:gd name="T72" fmla="*/ 624 w 737"/>
                  <a:gd name="T73" fmla="*/ 170 h 851"/>
                  <a:gd name="T74" fmla="*/ 652 w 737"/>
                  <a:gd name="T75" fmla="*/ 0 h 851"/>
                  <a:gd name="T76" fmla="*/ 737 w 737"/>
                  <a:gd name="T77" fmla="*/ 142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851">
                    <a:moveTo>
                      <a:pt x="737" y="142"/>
                    </a:moveTo>
                    <a:lnTo>
                      <a:pt x="709" y="199"/>
                    </a:lnTo>
                    <a:lnTo>
                      <a:pt x="737" y="255"/>
                    </a:lnTo>
                    <a:lnTo>
                      <a:pt x="680" y="255"/>
                    </a:lnTo>
                    <a:lnTo>
                      <a:pt x="709" y="312"/>
                    </a:lnTo>
                    <a:lnTo>
                      <a:pt x="680" y="341"/>
                    </a:lnTo>
                    <a:lnTo>
                      <a:pt x="624" y="341"/>
                    </a:lnTo>
                    <a:lnTo>
                      <a:pt x="624" y="511"/>
                    </a:lnTo>
                    <a:lnTo>
                      <a:pt x="652" y="567"/>
                    </a:lnTo>
                    <a:lnTo>
                      <a:pt x="624" y="596"/>
                    </a:lnTo>
                    <a:lnTo>
                      <a:pt x="624" y="681"/>
                    </a:lnTo>
                    <a:lnTo>
                      <a:pt x="454" y="652"/>
                    </a:lnTo>
                    <a:lnTo>
                      <a:pt x="454" y="681"/>
                    </a:lnTo>
                    <a:lnTo>
                      <a:pt x="340" y="681"/>
                    </a:lnTo>
                    <a:lnTo>
                      <a:pt x="283" y="766"/>
                    </a:lnTo>
                    <a:lnTo>
                      <a:pt x="312" y="851"/>
                    </a:lnTo>
                    <a:lnTo>
                      <a:pt x="198" y="851"/>
                    </a:lnTo>
                    <a:lnTo>
                      <a:pt x="255" y="822"/>
                    </a:lnTo>
                    <a:lnTo>
                      <a:pt x="170" y="766"/>
                    </a:lnTo>
                    <a:lnTo>
                      <a:pt x="170" y="822"/>
                    </a:lnTo>
                    <a:lnTo>
                      <a:pt x="113" y="822"/>
                    </a:lnTo>
                    <a:lnTo>
                      <a:pt x="113" y="652"/>
                    </a:lnTo>
                    <a:lnTo>
                      <a:pt x="0" y="567"/>
                    </a:lnTo>
                    <a:lnTo>
                      <a:pt x="28" y="539"/>
                    </a:lnTo>
                    <a:lnTo>
                      <a:pt x="85" y="511"/>
                    </a:lnTo>
                    <a:lnTo>
                      <a:pt x="113" y="426"/>
                    </a:lnTo>
                    <a:lnTo>
                      <a:pt x="170" y="426"/>
                    </a:lnTo>
                    <a:lnTo>
                      <a:pt x="170" y="341"/>
                    </a:lnTo>
                    <a:lnTo>
                      <a:pt x="198" y="341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397" y="312"/>
                    </a:lnTo>
                    <a:lnTo>
                      <a:pt x="397" y="284"/>
                    </a:lnTo>
                    <a:lnTo>
                      <a:pt x="454" y="255"/>
                    </a:lnTo>
                    <a:lnTo>
                      <a:pt x="454" y="199"/>
                    </a:lnTo>
                    <a:lnTo>
                      <a:pt x="510" y="227"/>
                    </a:lnTo>
                    <a:lnTo>
                      <a:pt x="624" y="170"/>
                    </a:lnTo>
                    <a:lnTo>
                      <a:pt x="652" y="0"/>
                    </a:lnTo>
                    <a:lnTo>
                      <a:pt x="737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0" name="Freeform 320"/>
              <p:cNvSpPr>
                <a:spLocks/>
              </p:cNvSpPr>
              <p:nvPr/>
            </p:nvSpPr>
            <p:spPr bwMode="auto">
              <a:xfrm>
                <a:off x="1465" y="2870"/>
                <a:ext cx="510" cy="368"/>
              </a:xfrm>
              <a:custGeom>
                <a:avLst/>
                <a:gdLst>
                  <a:gd name="T0" fmla="*/ 397 w 510"/>
                  <a:gd name="T1" fmla="*/ 0 h 368"/>
                  <a:gd name="T2" fmla="*/ 510 w 510"/>
                  <a:gd name="T3" fmla="*/ 28 h 368"/>
                  <a:gd name="T4" fmla="*/ 453 w 510"/>
                  <a:gd name="T5" fmla="*/ 56 h 368"/>
                  <a:gd name="T6" fmla="*/ 482 w 510"/>
                  <a:gd name="T7" fmla="*/ 85 h 368"/>
                  <a:gd name="T8" fmla="*/ 425 w 510"/>
                  <a:gd name="T9" fmla="*/ 198 h 368"/>
                  <a:gd name="T10" fmla="*/ 283 w 510"/>
                  <a:gd name="T11" fmla="*/ 170 h 368"/>
                  <a:gd name="T12" fmla="*/ 255 w 510"/>
                  <a:gd name="T13" fmla="*/ 226 h 368"/>
                  <a:gd name="T14" fmla="*/ 170 w 510"/>
                  <a:gd name="T15" fmla="*/ 340 h 368"/>
                  <a:gd name="T16" fmla="*/ 113 w 510"/>
                  <a:gd name="T17" fmla="*/ 312 h 368"/>
                  <a:gd name="T18" fmla="*/ 0 w 510"/>
                  <a:gd name="T19" fmla="*/ 368 h 368"/>
                  <a:gd name="T20" fmla="*/ 0 w 510"/>
                  <a:gd name="T21" fmla="*/ 312 h 368"/>
                  <a:gd name="T22" fmla="*/ 85 w 510"/>
                  <a:gd name="T23" fmla="*/ 283 h 368"/>
                  <a:gd name="T24" fmla="*/ 85 w 510"/>
                  <a:gd name="T25" fmla="*/ 255 h 368"/>
                  <a:gd name="T26" fmla="*/ 56 w 510"/>
                  <a:gd name="T27" fmla="*/ 170 h 368"/>
                  <a:gd name="T28" fmla="*/ 113 w 510"/>
                  <a:gd name="T29" fmla="*/ 85 h 368"/>
                  <a:gd name="T30" fmla="*/ 227 w 510"/>
                  <a:gd name="T31" fmla="*/ 85 h 368"/>
                  <a:gd name="T32" fmla="*/ 227 w 510"/>
                  <a:gd name="T33" fmla="*/ 56 h 368"/>
                  <a:gd name="T34" fmla="*/ 397 w 510"/>
                  <a:gd name="T35" fmla="*/ 85 h 368"/>
                  <a:gd name="T36" fmla="*/ 397 w 510"/>
                  <a:gd name="T3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368">
                    <a:moveTo>
                      <a:pt x="397" y="0"/>
                    </a:moveTo>
                    <a:lnTo>
                      <a:pt x="510" y="28"/>
                    </a:lnTo>
                    <a:lnTo>
                      <a:pt x="453" y="56"/>
                    </a:lnTo>
                    <a:lnTo>
                      <a:pt x="482" y="85"/>
                    </a:lnTo>
                    <a:lnTo>
                      <a:pt x="425" y="198"/>
                    </a:lnTo>
                    <a:lnTo>
                      <a:pt x="283" y="170"/>
                    </a:lnTo>
                    <a:lnTo>
                      <a:pt x="255" y="226"/>
                    </a:lnTo>
                    <a:lnTo>
                      <a:pt x="170" y="340"/>
                    </a:lnTo>
                    <a:lnTo>
                      <a:pt x="113" y="312"/>
                    </a:lnTo>
                    <a:lnTo>
                      <a:pt x="0" y="368"/>
                    </a:lnTo>
                    <a:lnTo>
                      <a:pt x="0" y="312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56" y="170"/>
                    </a:lnTo>
                    <a:lnTo>
                      <a:pt x="113" y="85"/>
                    </a:lnTo>
                    <a:lnTo>
                      <a:pt x="227" y="85"/>
                    </a:lnTo>
                    <a:lnTo>
                      <a:pt x="227" y="56"/>
                    </a:lnTo>
                    <a:lnTo>
                      <a:pt x="397" y="85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1" name="Freeform 321"/>
              <p:cNvSpPr>
                <a:spLocks/>
              </p:cNvSpPr>
              <p:nvPr/>
            </p:nvSpPr>
            <p:spPr bwMode="auto">
              <a:xfrm>
                <a:off x="2230" y="2898"/>
                <a:ext cx="397" cy="482"/>
              </a:xfrm>
              <a:custGeom>
                <a:avLst/>
                <a:gdLst>
                  <a:gd name="T0" fmla="*/ 369 w 397"/>
                  <a:gd name="T1" fmla="*/ 312 h 482"/>
                  <a:gd name="T2" fmla="*/ 397 w 397"/>
                  <a:gd name="T3" fmla="*/ 255 h 482"/>
                  <a:gd name="T4" fmla="*/ 340 w 397"/>
                  <a:gd name="T5" fmla="*/ 113 h 482"/>
                  <a:gd name="T6" fmla="*/ 369 w 397"/>
                  <a:gd name="T7" fmla="*/ 28 h 482"/>
                  <a:gd name="T8" fmla="*/ 369 w 397"/>
                  <a:gd name="T9" fmla="*/ 0 h 482"/>
                  <a:gd name="T10" fmla="*/ 255 w 397"/>
                  <a:gd name="T11" fmla="*/ 0 h 482"/>
                  <a:gd name="T12" fmla="*/ 227 w 397"/>
                  <a:gd name="T13" fmla="*/ 57 h 482"/>
                  <a:gd name="T14" fmla="*/ 199 w 397"/>
                  <a:gd name="T15" fmla="*/ 28 h 482"/>
                  <a:gd name="T16" fmla="*/ 170 w 397"/>
                  <a:gd name="T17" fmla="*/ 57 h 482"/>
                  <a:gd name="T18" fmla="*/ 142 w 397"/>
                  <a:gd name="T19" fmla="*/ 57 h 482"/>
                  <a:gd name="T20" fmla="*/ 57 w 397"/>
                  <a:gd name="T21" fmla="*/ 28 h 482"/>
                  <a:gd name="T22" fmla="*/ 57 w 397"/>
                  <a:gd name="T23" fmla="*/ 85 h 482"/>
                  <a:gd name="T24" fmla="*/ 29 w 397"/>
                  <a:gd name="T25" fmla="*/ 85 h 482"/>
                  <a:gd name="T26" fmla="*/ 0 w 397"/>
                  <a:gd name="T27" fmla="*/ 113 h 482"/>
                  <a:gd name="T28" fmla="*/ 0 w 397"/>
                  <a:gd name="T29" fmla="*/ 198 h 482"/>
                  <a:gd name="T30" fmla="*/ 57 w 397"/>
                  <a:gd name="T31" fmla="*/ 227 h 482"/>
                  <a:gd name="T32" fmla="*/ 85 w 397"/>
                  <a:gd name="T33" fmla="*/ 284 h 482"/>
                  <a:gd name="T34" fmla="*/ 85 w 397"/>
                  <a:gd name="T35" fmla="*/ 369 h 482"/>
                  <a:gd name="T36" fmla="*/ 199 w 397"/>
                  <a:gd name="T37" fmla="*/ 312 h 482"/>
                  <a:gd name="T38" fmla="*/ 284 w 397"/>
                  <a:gd name="T39" fmla="*/ 397 h 482"/>
                  <a:gd name="T40" fmla="*/ 227 w 397"/>
                  <a:gd name="T41" fmla="*/ 454 h 482"/>
                  <a:gd name="T42" fmla="*/ 255 w 397"/>
                  <a:gd name="T43" fmla="*/ 482 h 482"/>
                  <a:gd name="T44" fmla="*/ 340 w 397"/>
                  <a:gd name="T45" fmla="*/ 369 h 482"/>
                  <a:gd name="T46" fmla="*/ 312 w 397"/>
                  <a:gd name="T47" fmla="*/ 340 h 482"/>
                  <a:gd name="T48" fmla="*/ 369 w 397"/>
                  <a:gd name="T49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7" h="482">
                    <a:moveTo>
                      <a:pt x="369" y="312"/>
                    </a:moveTo>
                    <a:lnTo>
                      <a:pt x="397" y="255"/>
                    </a:lnTo>
                    <a:lnTo>
                      <a:pt x="340" y="113"/>
                    </a:lnTo>
                    <a:lnTo>
                      <a:pt x="369" y="28"/>
                    </a:lnTo>
                    <a:lnTo>
                      <a:pt x="369" y="0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99" y="28"/>
                    </a:lnTo>
                    <a:lnTo>
                      <a:pt x="170" y="57"/>
                    </a:lnTo>
                    <a:lnTo>
                      <a:pt x="142" y="57"/>
                    </a:lnTo>
                    <a:lnTo>
                      <a:pt x="57" y="28"/>
                    </a:lnTo>
                    <a:lnTo>
                      <a:pt x="57" y="85"/>
                    </a:lnTo>
                    <a:lnTo>
                      <a:pt x="29" y="85"/>
                    </a:lnTo>
                    <a:lnTo>
                      <a:pt x="0" y="113"/>
                    </a:lnTo>
                    <a:lnTo>
                      <a:pt x="0" y="198"/>
                    </a:lnTo>
                    <a:lnTo>
                      <a:pt x="57" y="227"/>
                    </a:lnTo>
                    <a:lnTo>
                      <a:pt x="85" y="284"/>
                    </a:lnTo>
                    <a:lnTo>
                      <a:pt x="85" y="369"/>
                    </a:lnTo>
                    <a:lnTo>
                      <a:pt x="199" y="312"/>
                    </a:lnTo>
                    <a:lnTo>
                      <a:pt x="284" y="397"/>
                    </a:lnTo>
                    <a:lnTo>
                      <a:pt x="227" y="454"/>
                    </a:lnTo>
                    <a:lnTo>
                      <a:pt x="255" y="482"/>
                    </a:lnTo>
                    <a:lnTo>
                      <a:pt x="340" y="369"/>
                    </a:lnTo>
                    <a:lnTo>
                      <a:pt x="312" y="340"/>
                    </a:lnTo>
                    <a:lnTo>
                      <a:pt x="369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1862" y="2416"/>
                <a:ext cx="425" cy="539"/>
              </a:xfrm>
              <a:custGeom>
                <a:avLst/>
                <a:gdLst>
                  <a:gd name="T0" fmla="*/ 368 w 425"/>
                  <a:gd name="T1" fmla="*/ 510 h 539"/>
                  <a:gd name="T2" fmla="*/ 312 w 425"/>
                  <a:gd name="T3" fmla="*/ 510 h 539"/>
                  <a:gd name="T4" fmla="*/ 283 w 425"/>
                  <a:gd name="T5" fmla="*/ 454 h 539"/>
                  <a:gd name="T6" fmla="*/ 255 w 425"/>
                  <a:gd name="T7" fmla="*/ 425 h 539"/>
                  <a:gd name="T8" fmla="*/ 141 w 425"/>
                  <a:gd name="T9" fmla="*/ 539 h 539"/>
                  <a:gd name="T10" fmla="*/ 85 w 425"/>
                  <a:gd name="T11" fmla="*/ 539 h 539"/>
                  <a:gd name="T12" fmla="*/ 56 w 425"/>
                  <a:gd name="T13" fmla="*/ 510 h 539"/>
                  <a:gd name="T14" fmla="*/ 113 w 425"/>
                  <a:gd name="T15" fmla="*/ 482 h 539"/>
                  <a:gd name="T16" fmla="*/ 0 w 425"/>
                  <a:gd name="T17" fmla="*/ 454 h 539"/>
                  <a:gd name="T18" fmla="*/ 28 w 425"/>
                  <a:gd name="T19" fmla="*/ 425 h 539"/>
                  <a:gd name="T20" fmla="*/ 0 w 425"/>
                  <a:gd name="T21" fmla="*/ 369 h 539"/>
                  <a:gd name="T22" fmla="*/ 0 w 425"/>
                  <a:gd name="T23" fmla="*/ 199 h 539"/>
                  <a:gd name="T24" fmla="*/ 28 w 425"/>
                  <a:gd name="T25" fmla="*/ 199 h 539"/>
                  <a:gd name="T26" fmla="*/ 56 w 425"/>
                  <a:gd name="T27" fmla="*/ 199 h 539"/>
                  <a:gd name="T28" fmla="*/ 85 w 425"/>
                  <a:gd name="T29" fmla="*/ 170 h 539"/>
                  <a:gd name="T30" fmla="*/ 56 w 425"/>
                  <a:gd name="T31" fmla="*/ 113 h 539"/>
                  <a:gd name="T32" fmla="*/ 113 w 425"/>
                  <a:gd name="T33" fmla="*/ 113 h 539"/>
                  <a:gd name="T34" fmla="*/ 85 w 425"/>
                  <a:gd name="T35" fmla="*/ 57 h 539"/>
                  <a:gd name="T36" fmla="*/ 113 w 425"/>
                  <a:gd name="T37" fmla="*/ 0 h 539"/>
                  <a:gd name="T38" fmla="*/ 170 w 425"/>
                  <a:gd name="T39" fmla="*/ 0 h 539"/>
                  <a:gd name="T40" fmla="*/ 255 w 425"/>
                  <a:gd name="T41" fmla="*/ 0 h 539"/>
                  <a:gd name="T42" fmla="*/ 368 w 425"/>
                  <a:gd name="T43" fmla="*/ 85 h 539"/>
                  <a:gd name="T44" fmla="*/ 425 w 425"/>
                  <a:gd name="T45" fmla="*/ 85 h 539"/>
                  <a:gd name="T46" fmla="*/ 425 w 425"/>
                  <a:gd name="T47" fmla="*/ 142 h 539"/>
                  <a:gd name="T48" fmla="*/ 368 w 425"/>
                  <a:gd name="T49" fmla="*/ 170 h 539"/>
                  <a:gd name="T50" fmla="*/ 425 w 425"/>
                  <a:gd name="T51" fmla="*/ 199 h 539"/>
                  <a:gd name="T52" fmla="*/ 368 w 425"/>
                  <a:gd name="T53" fmla="*/ 255 h 539"/>
                  <a:gd name="T54" fmla="*/ 397 w 425"/>
                  <a:gd name="T55" fmla="*/ 340 h 539"/>
                  <a:gd name="T56" fmla="*/ 340 w 425"/>
                  <a:gd name="T57" fmla="*/ 397 h 539"/>
                  <a:gd name="T58" fmla="*/ 340 w 425"/>
                  <a:gd name="T59" fmla="*/ 425 h 539"/>
                  <a:gd name="T60" fmla="*/ 368 w 425"/>
                  <a:gd name="T61" fmla="*/ 482 h 539"/>
                  <a:gd name="T62" fmla="*/ 368 w 425"/>
                  <a:gd name="T63" fmla="*/ 51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5" h="539">
                    <a:moveTo>
                      <a:pt x="368" y="510"/>
                    </a:moveTo>
                    <a:lnTo>
                      <a:pt x="312" y="510"/>
                    </a:lnTo>
                    <a:lnTo>
                      <a:pt x="283" y="454"/>
                    </a:lnTo>
                    <a:lnTo>
                      <a:pt x="255" y="425"/>
                    </a:lnTo>
                    <a:lnTo>
                      <a:pt x="141" y="539"/>
                    </a:lnTo>
                    <a:lnTo>
                      <a:pt x="85" y="539"/>
                    </a:lnTo>
                    <a:lnTo>
                      <a:pt x="56" y="510"/>
                    </a:lnTo>
                    <a:lnTo>
                      <a:pt x="113" y="482"/>
                    </a:lnTo>
                    <a:lnTo>
                      <a:pt x="0" y="454"/>
                    </a:lnTo>
                    <a:lnTo>
                      <a:pt x="28" y="425"/>
                    </a:lnTo>
                    <a:lnTo>
                      <a:pt x="0" y="369"/>
                    </a:lnTo>
                    <a:lnTo>
                      <a:pt x="0" y="199"/>
                    </a:lnTo>
                    <a:lnTo>
                      <a:pt x="28" y="199"/>
                    </a:lnTo>
                    <a:lnTo>
                      <a:pt x="56" y="199"/>
                    </a:lnTo>
                    <a:lnTo>
                      <a:pt x="85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368" y="85"/>
                    </a:lnTo>
                    <a:lnTo>
                      <a:pt x="425" y="85"/>
                    </a:lnTo>
                    <a:lnTo>
                      <a:pt x="425" y="142"/>
                    </a:lnTo>
                    <a:lnTo>
                      <a:pt x="368" y="170"/>
                    </a:lnTo>
                    <a:lnTo>
                      <a:pt x="425" y="199"/>
                    </a:lnTo>
                    <a:lnTo>
                      <a:pt x="368" y="255"/>
                    </a:lnTo>
                    <a:lnTo>
                      <a:pt x="397" y="340"/>
                    </a:lnTo>
                    <a:lnTo>
                      <a:pt x="340" y="397"/>
                    </a:lnTo>
                    <a:lnTo>
                      <a:pt x="340" y="425"/>
                    </a:lnTo>
                    <a:lnTo>
                      <a:pt x="368" y="482"/>
                    </a:lnTo>
                    <a:lnTo>
                      <a:pt x="368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1975" y="1991"/>
                <a:ext cx="879" cy="680"/>
              </a:xfrm>
              <a:custGeom>
                <a:avLst/>
                <a:gdLst>
                  <a:gd name="T0" fmla="*/ 425 w 879"/>
                  <a:gd name="T1" fmla="*/ 28 h 680"/>
                  <a:gd name="T2" fmla="*/ 312 w 879"/>
                  <a:gd name="T3" fmla="*/ 28 h 680"/>
                  <a:gd name="T4" fmla="*/ 227 w 879"/>
                  <a:gd name="T5" fmla="*/ 57 h 680"/>
                  <a:gd name="T6" fmla="*/ 113 w 879"/>
                  <a:gd name="T7" fmla="*/ 0 h 680"/>
                  <a:gd name="T8" fmla="*/ 113 w 879"/>
                  <a:gd name="T9" fmla="*/ 85 h 680"/>
                  <a:gd name="T10" fmla="*/ 57 w 879"/>
                  <a:gd name="T11" fmla="*/ 142 h 680"/>
                  <a:gd name="T12" fmla="*/ 0 w 879"/>
                  <a:gd name="T13" fmla="*/ 227 h 680"/>
                  <a:gd name="T14" fmla="*/ 57 w 879"/>
                  <a:gd name="T15" fmla="*/ 283 h 680"/>
                  <a:gd name="T16" fmla="*/ 113 w 879"/>
                  <a:gd name="T17" fmla="*/ 283 h 680"/>
                  <a:gd name="T18" fmla="*/ 142 w 879"/>
                  <a:gd name="T19" fmla="*/ 312 h 680"/>
                  <a:gd name="T20" fmla="*/ 85 w 879"/>
                  <a:gd name="T21" fmla="*/ 340 h 680"/>
                  <a:gd name="T22" fmla="*/ 57 w 879"/>
                  <a:gd name="T23" fmla="*/ 425 h 680"/>
                  <a:gd name="T24" fmla="*/ 142 w 879"/>
                  <a:gd name="T25" fmla="*/ 425 h 680"/>
                  <a:gd name="T26" fmla="*/ 255 w 879"/>
                  <a:gd name="T27" fmla="*/ 510 h 680"/>
                  <a:gd name="T28" fmla="*/ 312 w 879"/>
                  <a:gd name="T29" fmla="*/ 510 h 680"/>
                  <a:gd name="T30" fmla="*/ 312 w 879"/>
                  <a:gd name="T31" fmla="*/ 538 h 680"/>
                  <a:gd name="T32" fmla="*/ 312 w 879"/>
                  <a:gd name="T33" fmla="*/ 567 h 680"/>
                  <a:gd name="T34" fmla="*/ 397 w 879"/>
                  <a:gd name="T35" fmla="*/ 624 h 680"/>
                  <a:gd name="T36" fmla="*/ 510 w 879"/>
                  <a:gd name="T37" fmla="*/ 652 h 680"/>
                  <a:gd name="T38" fmla="*/ 539 w 879"/>
                  <a:gd name="T39" fmla="*/ 595 h 680"/>
                  <a:gd name="T40" fmla="*/ 595 w 879"/>
                  <a:gd name="T41" fmla="*/ 510 h 680"/>
                  <a:gd name="T42" fmla="*/ 652 w 879"/>
                  <a:gd name="T43" fmla="*/ 538 h 680"/>
                  <a:gd name="T44" fmla="*/ 851 w 879"/>
                  <a:gd name="T45" fmla="*/ 680 h 680"/>
                  <a:gd name="T46" fmla="*/ 879 w 879"/>
                  <a:gd name="T47" fmla="*/ 652 h 680"/>
                  <a:gd name="T48" fmla="*/ 879 w 879"/>
                  <a:gd name="T49" fmla="*/ 567 h 680"/>
                  <a:gd name="T50" fmla="*/ 851 w 879"/>
                  <a:gd name="T51" fmla="*/ 538 h 680"/>
                  <a:gd name="T52" fmla="*/ 879 w 879"/>
                  <a:gd name="T53" fmla="*/ 453 h 680"/>
                  <a:gd name="T54" fmla="*/ 822 w 879"/>
                  <a:gd name="T55" fmla="*/ 425 h 680"/>
                  <a:gd name="T56" fmla="*/ 822 w 879"/>
                  <a:gd name="T57" fmla="*/ 170 h 680"/>
                  <a:gd name="T58" fmla="*/ 766 w 879"/>
                  <a:gd name="T59" fmla="*/ 227 h 680"/>
                  <a:gd name="T60" fmla="*/ 737 w 879"/>
                  <a:gd name="T61" fmla="*/ 198 h 680"/>
                  <a:gd name="T62" fmla="*/ 794 w 879"/>
                  <a:gd name="T63" fmla="*/ 113 h 680"/>
                  <a:gd name="T64" fmla="*/ 737 w 879"/>
                  <a:gd name="T65" fmla="*/ 113 h 680"/>
                  <a:gd name="T66" fmla="*/ 737 w 879"/>
                  <a:gd name="T67" fmla="*/ 57 h 680"/>
                  <a:gd name="T68" fmla="*/ 652 w 879"/>
                  <a:gd name="T69" fmla="*/ 57 h 680"/>
                  <a:gd name="T70" fmla="*/ 595 w 879"/>
                  <a:gd name="T71" fmla="*/ 113 h 680"/>
                  <a:gd name="T72" fmla="*/ 510 w 879"/>
                  <a:gd name="T73" fmla="*/ 85 h 680"/>
                  <a:gd name="T74" fmla="*/ 425 w 879"/>
                  <a:gd name="T75" fmla="*/ 2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79" h="680">
                    <a:moveTo>
                      <a:pt x="425" y="28"/>
                    </a:moveTo>
                    <a:lnTo>
                      <a:pt x="312" y="28"/>
                    </a:lnTo>
                    <a:lnTo>
                      <a:pt x="227" y="57"/>
                    </a:lnTo>
                    <a:lnTo>
                      <a:pt x="113" y="0"/>
                    </a:lnTo>
                    <a:lnTo>
                      <a:pt x="113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42" y="312"/>
                    </a:lnTo>
                    <a:lnTo>
                      <a:pt x="85" y="340"/>
                    </a:lnTo>
                    <a:lnTo>
                      <a:pt x="57" y="425"/>
                    </a:lnTo>
                    <a:lnTo>
                      <a:pt x="142" y="425"/>
                    </a:lnTo>
                    <a:lnTo>
                      <a:pt x="255" y="510"/>
                    </a:lnTo>
                    <a:lnTo>
                      <a:pt x="312" y="510"/>
                    </a:lnTo>
                    <a:lnTo>
                      <a:pt x="312" y="538"/>
                    </a:lnTo>
                    <a:lnTo>
                      <a:pt x="312" y="567"/>
                    </a:lnTo>
                    <a:lnTo>
                      <a:pt x="397" y="624"/>
                    </a:lnTo>
                    <a:lnTo>
                      <a:pt x="510" y="652"/>
                    </a:lnTo>
                    <a:lnTo>
                      <a:pt x="539" y="595"/>
                    </a:lnTo>
                    <a:lnTo>
                      <a:pt x="595" y="510"/>
                    </a:lnTo>
                    <a:lnTo>
                      <a:pt x="652" y="538"/>
                    </a:lnTo>
                    <a:lnTo>
                      <a:pt x="851" y="680"/>
                    </a:lnTo>
                    <a:lnTo>
                      <a:pt x="879" y="652"/>
                    </a:lnTo>
                    <a:lnTo>
                      <a:pt x="879" y="567"/>
                    </a:lnTo>
                    <a:lnTo>
                      <a:pt x="851" y="538"/>
                    </a:lnTo>
                    <a:lnTo>
                      <a:pt x="879" y="453"/>
                    </a:lnTo>
                    <a:lnTo>
                      <a:pt x="822" y="425"/>
                    </a:lnTo>
                    <a:lnTo>
                      <a:pt x="822" y="170"/>
                    </a:lnTo>
                    <a:lnTo>
                      <a:pt x="766" y="227"/>
                    </a:lnTo>
                    <a:lnTo>
                      <a:pt x="737" y="198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652" y="57"/>
                    </a:lnTo>
                    <a:lnTo>
                      <a:pt x="595" y="113"/>
                    </a:lnTo>
                    <a:lnTo>
                      <a:pt x="510" y="85"/>
                    </a:lnTo>
                    <a:lnTo>
                      <a:pt x="42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690" name="Group 330"/>
            <p:cNvGrpSpPr>
              <a:grpSpLocks/>
            </p:cNvGrpSpPr>
            <p:nvPr/>
          </p:nvGrpSpPr>
          <p:grpSpPr bwMode="auto">
            <a:xfrm>
              <a:off x="2595563" y="4510088"/>
              <a:ext cx="2251075" cy="2114550"/>
              <a:chOff x="1635" y="2841"/>
              <a:chExt cx="1418" cy="1332"/>
            </a:xfrm>
          </p:grpSpPr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2230" y="3606"/>
                <a:ext cx="823" cy="567"/>
              </a:xfrm>
              <a:custGeom>
                <a:avLst/>
                <a:gdLst>
                  <a:gd name="T0" fmla="*/ 737 w 822"/>
                  <a:gd name="T1" fmla="*/ 113 h 567"/>
                  <a:gd name="T2" fmla="*/ 652 w 822"/>
                  <a:gd name="T3" fmla="*/ 113 h 567"/>
                  <a:gd name="T4" fmla="*/ 624 w 822"/>
                  <a:gd name="T5" fmla="*/ 170 h 567"/>
                  <a:gd name="T6" fmla="*/ 539 w 822"/>
                  <a:gd name="T7" fmla="*/ 113 h 567"/>
                  <a:gd name="T8" fmla="*/ 482 w 822"/>
                  <a:gd name="T9" fmla="*/ 170 h 567"/>
                  <a:gd name="T10" fmla="*/ 425 w 822"/>
                  <a:gd name="T11" fmla="*/ 56 h 567"/>
                  <a:gd name="T12" fmla="*/ 340 w 822"/>
                  <a:gd name="T13" fmla="*/ 85 h 567"/>
                  <a:gd name="T14" fmla="*/ 312 w 822"/>
                  <a:gd name="T15" fmla="*/ 28 h 567"/>
                  <a:gd name="T16" fmla="*/ 227 w 822"/>
                  <a:gd name="T17" fmla="*/ 0 h 567"/>
                  <a:gd name="T18" fmla="*/ 170 w 822"/>
                  <a:gd name="T19" fmla="*/ 28 h 567"/>
                  <a:gd name="T20" fmla="*/ 170 w 822"/>
                  <a:gd name="T21" fmla="*/ 113 h 567"/>
                  <a:gd name="T22" fmla="*/ 85 w 822"/>
                  <a:gd name="T23" fmla="*/ 142 h 567"/>
                  <a:gd name="T24" fmla="*/ 114 w 822"/>
                  <a:gd name="T25" fmla="*/ 227 h 567"/>
                  <a:gd name="T26" fmla="*/ 0 w 822"/>
                  <a:gd name="T27" fmla="*/ 227 h 567"/>
                  <a:gd name="T28" fmla="*/ 114 w 822"/>
                  <a:gd name="T29" fmla="*/ 312 h 567"/>
                  <a:gd name="T30" fmla="*/ 170 w 822"/>
                  <a:gd name="T31" fmla="*/ 340 h 567"/>
                  <a:gd name="T32" fmla="*/ 255 w 822"/>
                  <a:gd name="T33" fmla="*/ 340 h 567"/>
                  <a:gd name="T34" fmla="*/ 284 w 822"/>
                  <a:gd name="T35" fmla="*/ 283 h 567"/>
                  <a:gd name="T36" fmla="*/ 454 w 822"/>
                  <a:gd name="T37" fmla="*/ 283 h 567"/>
                  <a:gd name="T38" fmla="*/ 454 w 822"/>
                  <a:gd name="T39" fmla="*/ 368 h 567"/>
                  <a:gd name="T40" fmla="*/ 425 w 822"/>
                  <a:gd name="T41" fmla="*/ 397 h 567"/>
                  <a:gd name="T42" fmla="*/ 454 w 822"/>
                  <a:gd name="T43" fmla="*/ 453 h 567"/>
                  <a:gd name="T44" fmla="*/ 454 w 822"/>
                  <a:gd name="T45" fmla="*/ 482 h 567"/>
                  <a:gd name="T46" fmla="*/ 482 w 822"/>
                  <a:gd name="T47" fmla="*/ 538 h 567"/>
                  <a:gd name="T48" fmla="*/ 596 w 822"/>
                  <a:gd name="T49" fmla="*/ 538 h 567"/>
                  <a:gd name="T50" fmla="*/ 596 w 822"/>
                  <a:gd name="T51" fmla="*/ 567 h 567"/>
                  <a:gd name="T52" fmla="*/ 624 w 822"/>
                  <a:gd name="T53" fmla="*/ 567 h 567"/>
                  <a:gd name="T54" fmla="*/ 652 w 822"/>
                  <a:gd name="T55" fmla="*/ 538 h 567"/>
                  <a:gd name="T56" fmla="*/ 681 w 822"/>
                  <a:gd name="T57" fmla="*/ 567 h 567"/>
                  <a:gd name="T58" fmla="*/ 681 w 822"/>
                  <a:gd name="T59" fmla="*/ 482 h 567"/>
                  <a:gd name="T60" fmla="*/ 709 w 822"/>
                  <a:gd name="T61" fmla="*/ 482 h 567"/>
                  <a:gd name="T62" fmla="*/ 737 w 822"/>
                  <a:gd name="T63" fmla="*/ 425 h 567"/>
                  <a:gd name="T64" fmla="*/ 794 w 822"/>
                  <a:gd name="T65" fmla="*/ 453 h 567"/>
                  <a:gd name="T66" fmla="*/ 822 w 822"/>
                  <a:gd name="T67" fmla="*/ 425 h 567"/>
                  <a:gd name="T68" fmla="*/ 766 w 822"/>
                  <a:gd name="T69" fmla="*/ 397 h 567"/>
                  <a:gd name="T70" fmla="*/ 766 w 822"/>
                  <a:gd name="T71" fmla="*/ 368 h 567"/>
                  <a:gd name="T72" fmla="*/ 709 w 822"/>
                  <a:gd name="T73" fmla="*/ 255 h 567"/>
                  <a:gd name="T74" fmla="*/ 766 w 822"/>
                  <a:gd name="T75" fmla="*/ 255 h 567"/>
                  <a:gd name="T76" fmla="*/ 794 w 822"/>
                  <a:gd name="T77" fmla="*/ 170 h 567"/>
                  <a:gd name="T78" fmla="*/ 737 w 822"/>
                  <a:gd name="T79" fmla="*/ 142 h 567"/>
                  <a:gd name="T80" fmla="*/ 737 w 822"/>
                  <a:gd name="T81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22" h="567">
                    <a:moveTo>
                      <a:pt x="737" y="113"/>
                    </a:moveTo>
                    <a:lnTo>
                      <a:pt x="652" y="113"/>
                    </a:lnTo>
                    <a:lnTo>
                      <a:pt x="624" y="170"/>
                    </a:lnTo>
                    <a:lnTo>
                      <a:pt x="539" y="113"/>
                    </a:lnTo>
                    <a:lnTo>
                      <a:pt x="482" y="170"/>
                    </a:lnTo>
                    <a:lnTo>
                      <a:pt x="425" y="56"/>
                    </a:lnTo>
                    <a:lnTo>
                      <a:pt x="340" y="85"/>
                    </a:lnTo>
                    <a:lnTo>
                      <a:pt x="312" y="28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114" y="312"/>
                    </a:lnTo>
                    <a:lnTo>
                      <a:pt x="170" y="340"/>
                    </a:lnTo>
                    <a:lnTo>
                      <a:pt x="255" y="340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368"/>
                    </a:lnTo>
                    <a:lnTo>
                      <a:pt x="425" y="397"/>
                    </a:lnTo>
                    <a:lnTo>
                      <a:pt x="454" y="453"/>
                    </a:lnTo>
                    <a:lnTo>
                      <a:pt x="454" y="482"/>
                    </a:lnTo>
                    <a:lnTo>
                      <a:pt x="482" y="538"/>
                    </a:lnTo>
                    <a:lnTo>
                      <a:pt x="596" y="538"/>
                    </a:lnTo>
                    <a:lnTo>
                      <a:pt x="596" y="567"/>
                    </a:lnTo>
                    <a:lnTo>
                      <a:pt x="624" y="567"/>
                    </a:lnTo>
                    <a:lnTo>
                      <a:pt x="652" y="538"/>
                    </a:lnTo>
                    <a:lnTo>
                      <a:pt x="681" y="567"/>
                    </a:lnTo>
                    <a:lnTo>
                      <a:pt x="681" y="482"/>
                    </a:lnTo>
                    <a:lnTo>
                      <a:pt x="709" y="482"/>
                    </a:lnTo>
                    <a:lnTo>
                      <a:pt x="737" y="425"/>
                    </a:lnTo>
                    <a:lnTo>
                      <a:pt x="794" y="453"/>
                    </a:lnTo>
                    <a:lnTo>
                      <a:pt x="822" y="425"/>
                    </a:lnTo>
                    <a:lnTo>
                      <a:pt x="766" y="397"/>
                    </a:lnTo>
                    <a:lnTo>
                      <a:pt x="766" y="368"/>
                    </a:lnTo>
                    <a:lnTo>
                      <a:pt x="709" y="255"/>
                    </a:lnTo>
                    <a:lnTo>
                      <a:pt x="766" y="255"/>
                    </a:lnTo>
                    <a:lnTo>
                      <a:pt x="794" y="170"/>
                    </a:lnTo>
                    <a:lnTo>
                      <a:pt x="737" y="142"/>
                    </a:lnTo>
                    <a:lnTo>
                      <a:pt x="73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2174" y="3182"/>
                <a:ext cx="793" cy="595"/>
              </a:xfrm>
              <a:custGeom>
                <a:avLst/>
                <a:gdLst>
                  <a:gd name="T0" fmla="*/ 141 w 793"/>
                  <a:gd name="T1" fmla="*/ 0 h 595"/>
                  <a:gd name="T2" fmla="*/ 85 w 793"/>
                  <a:gd name="T3" fmla="*/ 28 h 595"/>
                  <a:gd name="T4" fmla="*/ 28 w 793"/>
                  <a:gd name="T5" fmla="*/ 28 h 595"/>
                  <a:gd name="T6" fmla="*/ 0 w 793"/>
                  <a:gd name="T7" fmla="*/ 141 h 595"/>
                  <a:gd name="T8" fmla="*/ 0 w 793"/>
                  <a:gd name="T9" fmla="*/ 170 h 595"/>
                  <a:gd name="T10" fmla="*/ 28 w 793"/>
                  <a:gd name="T11" fmla="*/ 255 h 595"/>
                  <a:gd name="T12" fmla="*/ 56 w 793"/>
                  <a:gd name="T13" fmla="*/ 255 h 595"/>
                  <a:gd name="T14" fmla="*/ 85 w 793"/>
                  <a:gd name="T15" fmla="*/ 226 h 595"/>
                  <a:gd name="T16" fmla="*/ 113 w 793"/>
                  <a:gd name="T17" fmla="*/ 226 h 595"/>
                  <a:gd name="T18" fmla="*/ 141 w 793"/>
                  <a:gd name="T19" fmla="*/ 283 h 595"/>
                  <a:gd name="T20" fmla="*/ 113 w 793"/>
                  <a:gd name="T21" fmla="*/ 311 h 595"/>
                  <a:gd name="T22" fmla="*/ 198 w 793"/>
                  <a:gd name="T23" fmla="*/ 368 h 595"/>
                  <a:gd name="T24" fmla="*/ 226 w 793"/>
                  <a:gd name="T25" fmla="*/ 453 h 595"/>
                  <a:gd name="T26" fmla="*/ 283 w 793"/>
                  <a:gd name="T27" fmla="*/ 425 h 595"/>
                  <a:gd name="T28" fmla="*/ 368 w 793"/>
                  <a:gd name="T29" fmla="*/ 453 h 595"/>
                  <a:gd name="T30" fmla="*/ 396 w 793"/>
                  <a:gd name="T31" fmla="*/ 510 h 595"/>
                  <a:gd name="T32" fmla="*/ 481 w 793"/>
                  <a:gd name="T33" fmla="*/ 481 h 595"/>
                  <a:gd name="T34" fmla="*/ 538 w 793"/>
                  <a:gd name="T35" fmla="*/ 595 h 595"/>
                  <a:gd name="T36" fmla="*/ 595 w 793"/>
                  <a:gd name="T37" fmla="*/ 538 h 595"/>
                  <a:gd name="T38" fmla="*/ 680 w 793"/>
                  <a:gd name="T39" fmla="*/ 595 h 595"/>
                  <a:gd name="T40" fmla="*/ 708 w 793"/>
                  <a:gd name="T41" fmla="*/ 538 h 595"/>
                  <a:gd name="T42" fmla="*/ 793 w 793"/>
                  <a:gd name="T43" fmla="*/ 538 h 595"/>
                  <a:gd name="T44" fmla="*/ 765 w 793"/>
                  <a:gd name="T45" fmla="*/ 481 h 595"/>
                  <a:gd name="T46" fmla="*/ 765 w 793"/>
                  <a:gd name="T47" fmla="*/ 453 h 595"/>
                  <a:gd name="T48" fmla="*/ 708 w 793"/>
                  <a:gd name="T49" fmla="*/ 396 h 595"/>
                  <a:gd name="T50" fmla="*/ 680 w 793"/>
                  <a:gd name="T51" fmla="*/ 396 h 595"/>
                  <a:gd name="T52" fmla="*/ 680 w 793"/>
                  <a:gd name="T53" fmla="*/ 340 h 595"/>
                  <a:gd name="T54" fmla="*/ 708 w 793"/>
                  <a:gd name="T55" fmla="*/ 311 h 595"/>
                  <a:gd name="T56" fmla="*/ 708 w 793"/>
                  <a:gd name="T57" fmla="*/ 198 h 595"/>
                  <a:gd name="T58" fmla="*/ 652 w 793"/>
                  <a:gd name="T59" fmla="*/ 198 h 595"/>
                  <a:gd name="T60" fmla="*/ 595 w 793"/>
                  <a:gd name="T61" fmla="*/ 170 h 595"/>
                  <a:gd name="T62" fmla="*/ 510 w 793"/>
                  <a:gd name="T63" fmla="*/ 170 h 595"/>
                  <a:gd name="T64" fmla="*/ 481 w 793"/>
                  <a:gd name="T65" fmla="*/ 141 h 595"/>
                  <a:gd name="T66" fmla="*/ 481 w 793"/>
                  <a:gd name="T67" fmla="*/ 56 h 595"/>
                  <a:gd name="T68" fmla="*/ 453 w 793"/>
                  <a:gd name="T69" fmla="*/ 28 h 595"/>
                  <a:gd name="T70" fmla="*/ 396 w 793"/>
                  <a:gd name="T71" fmla="*/ 28 h 595"/>
                  <a:gd name="T72" fmla="*/ 368 w 793"/>
                  <a:gd name="T73" fmla="*/ 56 h 595"/>
                  <a:gd name="T74" fmla="*/ 396 w 793"/>
                  <a:gd name="T75" fmla="*/ 85 h 595"/>
                  <a:gd name="T76" fmla="*/ 311 w 793"/>
                  <a:gd name="T77" fmla="*/ 198 h 595"/>
                  <a:gd name="T78" fmla="*/ 283 w 793"/>
                  <a:gd name="T79" fmla="*/ 170 h 595"/>
                  <a:gd name="T80" fmla="*/ 340 w 793"/>
                  <a:gd name="T81" fmla="*/ 113 h 595"/>
                  <a:gd name="T82" fmla="*/ 255 w 793"/>
                  <a:gd name="T83" fmla="*/ 28 h 595"/>
                  <a:gd name="T84" fmla="*/ 141 w 793"/>
                  <a:gd name="T85" fmla="*/ 85 h 595"/>
                  <a:gd name="T86" fmla="*/ 141 w 793"/>
                  <a:gd name="T87" fmla="*/ 28 h 595"/>
                  <a:gd name="T88" fmla="*/ 141 w 793"/>
                  <a:gd name="T89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3" h="595">
                    <a:moveTo>
                      <a:pt x="141" y="0"/>
                    </a:moveTo>
                    <a:lnTo>
                      <a:pt x="85" y="28"/>
                    </a:lnTo>
                    <a:lnTo>
                      <a:pt x="28" y="28"/>
                    </a:lnTo>
                    <a:lnTo>
                      <a:pt x="0" y="141"/>
                    </a:lnTo>
                    <a:lnTo>
                      <a:pt x="0" y="170"/>
                    </a:lnTo>
                    <a:lnTo>
                      <a:pt x="28" y="255"/>
                    </a:lnTo>
                    <a:lnTo>
                      <a:pt x="56" y="255"/>
                    </a:lnTo>
                    <a:lnTo>
                      <a:pt x="85" y="226"/>
                    </a:lnTo>
                    <a:lnTo>
                      <a:pt x="113" y="226"/>
                    </a:lnTo>
                    <a:lnTo>
                      <a:pt x="141" y="283"/>
                    </a:lnTo>
                    <a:lnTo>
                      <a:pt x="113" y="311"/>
                    </a:lnTo>
                    <a:lnTo>
                      <a:pt x="198" y="368"/>
                    </a:lnTo>
                    <a:lnTo>
                      <a:pt x="226" y="453"/>
                    </a:lnTo>
                    <a:lnTo>
                      <a:pt x="283" y="425"/>
                    </a:lnTo>
                    <a:lnTo>
                      <a:pt x="368" y="453"/>
                    </a:lnTo>
                    <a:lnTo>
                      <a:pt x="396" y="510"/>
                    </a:lnTo>
                    <a:lnTo>
                      <a:pt x="481" y="481"/>
                    </a:lnTo>
                    <a:lnTo>
                      <a:pt x="538" y="595"/>
                    </a:lnTo>
                    <a:lnTo>
                      <a:pt x="595" y="538"/>
                    </a:lnTo>
                    <a:lnTo>
                      <a:pt x="680" y="595"/>
                    </a:lnTo>
                    <a:lnTo>
                      <a:pt x="708" y="538"/>
                    </a:lnTo>
                    <a:lnTo>
                      <a:pt x="793" y="538"/>
                    </a:lnTo>
                    <a:lnTo>
                      <a:pt x="765" y="481"/>
                    </a:lnTo>
                    <a:lnTo>
                      <a:pt x="765" y="453"/>
                    </a:lnTo>
                    <a:lnTo>
                      <a:pt x="708" y="396"/>
                    </a:lnTo>
                    <a:lnTo>
                      <a:pt x="680" y="396"/>
                    </a:lnTo>
                    <a:lnTo>
                      <a:pt x="680" y="340"/>
                    </a:lnTo>
                    <a:lnTo>
                      <a:pt x="708" y="311"/>
                    </a:lnTo>
                    <a:lnTo>
                      <a:pt x="708" y="198"/>
                    </a:lnTo>
                    <a:lnTo>
                      <a:pt x="652" y="198"/>
                    </a:lnTo>
                    <a:lnTo>
                      <a:pt x="595" y="170"/>
                    </a:lnTo>
                    <a:lnTo>
                      <a:pt x="510" y="170"/>
                    </a:lnTo>
                    <a:lnTo>
                      <a:pt x="481" y="141"/>
                    </a:lnTo>
                    <a:lnTo>
                      <a:pt x="481" y="56"/>
                    </a:lnTo>
                    <a:lnTo>
                      <a:pt x="453" y="28"/>
                    </a:lnTo>
                    <a:lnTo>
                      <a:pt x="396" y="28"/>
                    </a:lnTo>
                    <a:lnTo>
                      <a:pt x="368" y="56"/>
                    </a:lnTo>
                    <a:lnTo>
                      <a:pt x="396" y="85"/>
                    </a:lnTo>
                    <a:lnTo>
                      <a:pt x="311" y="198"/>
                    </a:lnTo>
                    <a:lnTo>
                      <a:pt x="283" y="170"/>
                    </a:lnTo>
                    <a:lnTo>
                      <a:pt x="340" y="113"/>
                    </a:lnTo>
                    <a:lnTo>
                      <a:pt x="255" y="28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6" name="Freeform 326"/>
              <p:cNvSpPr>
                <a:spLocks/>
              </p:cNvSpPr>
              <p:nvPr/>
            </p:nvSpPr>
            <p:spPr bwMode="auto">
              <a:xfrm>
                <a:off x="1918" y="3352"/>
                <a:ext cx="482" cy="538"/>
              </a:xfrm>
              <a:custGeom>
                <a:avLst/>
                <a:gdLst>
                  <a:gd name="T0" fmla="*/ 227 w 482"/>
                  <a:gd name="T1" fmla="*/ 482 h 538"/>
                  <a:gd name="T2" fmla="*/ 85 w 482"/>
                  <a:gd name="T3" fmla="*/ 425 h 538"/>
                  <a:gd name="T4" fmla="*/ 57 w 482"/>
                  <a:gd name="T5" fmla="*/ 397 h 538"/>
                  <a:gd name="T6" fmla="*/ 284 w 482"/>
                  <a:gd name="T7" fmla="*/ 397 h 538"/>
                  <a:gd name="T8" fmla="*/ 256 w 482"/>
                  <a:gd name="T9" fmla="*/ 368 h 538"/>
                  <a:gd name="T10" fmla="*/ 57 w 482"/>
                  <a:gd name="T11" fmla="*/ 368 h 538"/>
                  <a:gd name="T12" fmla="*/ 29 w 482"/>
                  <a:gd name="T13" fmla="*/ 255 h 538"/>
                  <a:gd name="T14" fmla="*/ 114 w 482"/>
                  <a:gd name="T15" fmla="*/ 255 h 538"/>
                  <a:gd name="T16" fmla="*/ 142 w 482"/>
                  <a:gd name="T17" fmla="*/ 311 h 538"/>
                  <a:gd name="T18" fmla="*/ 170 w 482"/>
                  <a:gd name="T19" fmla="*/ 311 h 538"/>
                  <a:gd name="T20" fmla="*/ 199 w 482"/>
                  <a:gd name="T21" fmla="*/ 255 h 538"/>
                  <a:gd name="T22" fmla="*/ 227 w 482"/>
                  <a:gd name="T23" fmla="*/ 226 h 538"/>
                  <a:gd name="T24" fmla="*/ 199 w 482"/>
                  <a:gd name="T25" fmla="*/ 198 h 538"/>
                  <a:gd name="T26" fmla="*/ 170 w 482"/>
                  <a:gd name="T27" fmla="*/ 226 h 538"/>
                  <a:gd name="T28" fmla="*/ 142 w 482"/>
                  <a:gd name="T29" fmla="*/ 170 h 538"/>
                  <a:gd name="T30" fmla="*/ 142 w 482"/>
                  <a:gd name="T31" fmla="*/ 226 h 538"/>
                  <a:gd name="T32" fmla="*/ 57 w 482"/>
                  <a:gd name="T33" fmla="*/ 226 h 538"/>
                  <a:gd name="T34" fmla="*/ 114 w 482"/>
                  <a:gd name="T35" fmla="*/ 198 h 538"/>
                  <a:gd name="T36" fmla="*/ 57 w 482"/>
                  <a:gd name="T37" fmla="*/ 170 h 538"/>
                  <a:gd name="T38" fmla="*/ 0 w 482"/>
                  <a:gd name="T39" fmla="*/ 141 h 538"/>
                  <a:gd name="T40" fmla="*/ 29 w 482"/>
                  <a:gd name="T41" fmla="*/ 113 h 538"/>
                  <a:gd name="T42" fmla="*/ 85 w 482"/>
                  <a:gd name="T43" fmla="*/ 141 h 538"/>
                  <a:gd name="T44" fmla="*/ 114 w 482"/>
                  <a:gd name="T45" fmla="*/ 113 h 538"/>
                  <a:gd name="T46" fmla="*/ 114 w 482"/>
                  <a:gd name="T47" fmla="*/ 56 h 538"/>
                  <a:gd name="T48" fmla="*/ 256 w 482"/>
                  <a:gd name="T49" fmla="*/ 0 h 538"/>
                  <a:gd name="T50" fmla="*/ 284 w 482"/>
                  <a:gd name="T51" fmla="*/ 85 h 538"/>
                  <a:gd name="T52" fmla="*/ 312 w 482"/>
                  <a:gd name="T53" fmla="*/ 85 h 538"/>
                  <a:gd name="T54" fmla="*/ 341 w 482"/>
                  <a:gd name="T55" fmla="*/ 56 h 538"/>
                  <a:gd name="T56" fmla="*/ 369 w 482"/>
                  <a:gd name="T57" fmla="*/ 56 h 538"/>
                  <a:gd name="T58" fmla="*/ 397 w 482"/>
                  <a:gd name="T59" fmla="*/ 113 h 538"/>
                  <a:gd name="T60" fmla="*/ 369 w 482"/>
                  <a:gd name="T61" fmla="*/ 141 h 538"/>
                  <a:gd name="T62" fmla="*/ 454 w 482"/>
                  <a:gd name="T63" fmla="*/ 198 h 538"/>
                  <a:gd name="T64" fmla="*/ 482 w 482"/>
                  <a:gd name="T65" fmla="*/ 283 h 538"/>
                  <a:gd name="T66" fmla="*/ 482 w 482"/>
                  <a:gd name="T67" fmla="*/ 368 h 538"/>
                  <a:gd name="T68" fmla="*/ 397 w 482"/>
                  <a:gd name="T69" fmla="*/ 397 h 538"/>
                  <a:gd name="T70" fmla="*/ 426 w 482"/>
                  <a:gd name="T71" fmla="*/ 482 h 538"/>
                  <a:gd name="T72" fmla="*/ 312 w 482"/>
                  <a:gd name="T73" fmla="*/ 482 h 538"/>
                  <a:gd name="T74" fmla="*/ 284 w 482"/>
                  <a:gd name="T75" fmla="*/ 538 h 538"/>
                  <a:gd name="T76" fmla="*/ 227 w 482"/>
                  <a:gd name="T77" fmla="*/ 482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2" h="538">
                    <a:moveTo>
                      <a:pt x="227" y="482"/>
                    </a:moveTo>
                    <a:lnTo>
                      <a:pt x="85" y="425"/>
                    </a:lnTo>
                    <a:lnTo>
                      <a:pt x="57" y="397"/>
                    </a:lnTo>
                    <a:lnTo>
                      <a:pt x="284" y="397"/>
                    </a:lnTo>
                    <a:lnTo>
                      <a:pt x="256" y="368"/>
                    </a:lnTo>
                    <a:lnTo>
                      <a:pt x="57" y="368"/>
                    </a:lnTo>
                    <a:lnTo>
                      <a:pt x="29" y="255"/>
                    </a:lnTo>
                    <a:lnTo>
                      <a:pt x="114" y="255"/>
                    </a:lnTo>
                    <a:lnTo>
                      <a:pt x="142" y="311"/>
                    </a:lnTo>
                    <a:lnTo>
                      <a:pt x="170" y="311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99" y="198"/>
                    </a:lnTo>
                    <a:lnTo>
                      <a:pt x="170" y="226"/>
                    </a:lnTo>
                    <a:lnTo>
                      <a:pt x="142" y="170"/>
                    </a:lnTo>
                    <a:lnTo>
                      <a:pt x="142" y="226"/>
                    </a:lnTo>
                    <a:lnTo>
                      <a:pt x="57" y="226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85" y="141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256" y="0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41" y="56"/>
                    </a:lnTo>
                    <a:lnTo>
                      <a:pt x="369" y="56"/>
                    </a:lnTo>
                    <a:lnTo>
                      <a:pt x="397" y="113"/>
                    </a:lnTo>
                    <a:lnTo>
                      <a:pt x="369" y="141"/>
                    </a:lnTo>
                    <a:lnTo>
                      <a:pt x="454" y="198"/>
                    </a:lnTo>
                    <a:lnTo>
                      <a:pt x="482" y="283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482"/>
                    </a:lnTo>
                    <a:lnTo>
                      <a:pt x="312" y="482"/>
                    </a:lnTo>
                    <a:lnTo>
                      <a:pt x="284" y="538"/>
                    </a:lnTo>
                    <a:lnTo>
                      <a:pt x="227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7" name="Freeform 327"/>
              <p:cNvSpPr>
                <a:spLocks/>
              </p:cNvSpPr>
              <p:nvPr/>
            </p:nvSpPr>
            <p:spPr bwMode="auto">
              <a:xfrm>
                <a:off x="1635" y="3096"/>
                <a:ext cx="397" cy="482"/>
              </a:xfrm>
              <a:custGeom>
                <a:avLst/>
                <a:gdLst>
                  <a:gd name="T0" fmla="*/ 397 w 397"/>
                  <a:gd name="T1" fmla="*/ 312 h 482"/>
                  <a:gd name="T2" fmla="*/ 312 w 397"/>
                  <a:gd name="T3" fmla="*/ 256 h 482"/>
                  <a:gd name="T4" fmla="*/ 312 w 397"/>
                  <a:gd name="T5" fmla="*/ 227 h 482"/>
                  <a:gd name="T6" fmla="*/ 283 w 397"/>
                  <a:gd name="T7" fmla="*/ 171 h 482"/>
                  <a:gd name="T8" fmla="*/ 170 w 397"/>
                  <a:gd name="T9" fmla="*/ 114 h 482"/>
                  <a:gd name="T10" fmla="*/ 85 w 397"/>
                  <a:gd name="T11" fmla="*/ 0 h 482"/>
                  <a:gd name="T12" fmla="*/ 0 w 397"/>
                  <a:gd name="T13" fmla="*/ 114 h 482"/>
                  <a:gd name="T14" fmla="*/ 255 w 397"/>
                  <a:gd name="T15" fmla="*/ 397 h 482"/>
                  <a:gd name="T16" fmla="*/ 283 w 397"/>
                  <a:gd name="T17" fmla="*/ 482 h 482"/>
                  <a:gd name="T18" fmla="*/ 340 w 397"/>
                  <a:gd name="T19" fmla="*/ 426 h 482"/>
                  <a:gd name="T20" fmla="*/ 283 w 397"/>
                  <a:gd name="T21" fmla="*/ 397 h 482"/>
                  <a:gd name="T22" fmla="*/ 312 w 397"/>
                  <a:gd name="T23" fmla="*/ 369 h 482"/>
                  <a:gd name="T24" fmla="*/ 368 w 397"/>
                  <a:gd name="T25" fmla="*/ 397 h 482"/>
                  <a:gd name="T26" fmla="*/ 397 w 397"/>
                  <a:gd name="T27" fmla="*/ 369 h 482"/>
                  <a:gd name="T28" fmla="*/ 397 w 397"/>
                  <a:gd name="T29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482">
                    <a:moveTo>
                      <a:pt x="397" y="312"/>
                    </a:moveTo>
                    <a:lnTo>
                      <a:pt x="312" y="256"/>
                    </a:lnTo>
                    <a:lnTo>
                      <a:pt x="312" y="227"/>
                    </a:lnTo>
                    <a:lnTo>
                      <a:pt x="283" y="171"/>
                    </a:lnTo>
                    <a:lnTo>
                      <a:pt x="170" y="114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255" y="397"/>
                    </a:lnTo>
                    <a:lnTo>
                      <a:pt x="283" y="482"/>
                    </a:lnTo>
                    <a:lnTo>
                      <a:pt x="340" y="426"/>
                    </a:lnTo>
                    <a:lnTo>
                      <a:pt x="283" y="397"/>
                    </a:lnTo>
                    <a:lnTo>
                      <a:pt x="312" y="369"/>
                    </a:lnTo>
                    <a:lnTo>
                      <a:pt x="368" y="397"/>
                    </a:lnTo>
                    <a:lnTo>
                      <a:pt x="397" y="369"/>
                    </a:lnTo>
                    <a:lnTo>
                      <a:pt x="397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8" name="Freeform 328"/>
              <p:cNvSpPr>
                <a:spLocks/>
              </p:cNvSpPr>
              <p:nvPr/>
            </p:nvSpPr>
            <p:spPr bwMode="auto">
              <a:xfrm>
                <a:off x="1918" y="3068"/>
                <a:ext cx="397" cy="340"/>
              </a:xfrm>
              <a:custGeom>
                <a:avLst/>
                <a:gdLst>
                  <a:gd name="T0" fmla="*/ 29 w 397"/>
                  <a:gd name="T1" fmla="*/ 255 h 340"/>
                  <a:gd name="T2" fmla="*/ 0 w 397"/>
                  <a:gd name="T3" fmla="*/ 199 h 340"/>
                  <a:gd name="T4" fmla="*/ 57 w 397"/>
                  <a:gd name="T5" fmla="*/ 170 h 340"/>
                  <a:gd name="T6" fmla="*/ 142 w 397"/>
                  <a:gd name="T7" fmla="*/ 114 h 340"/>
                  <a:gd name="T8" fmla="*/ 142 w 397"/>
                  <a:gd name="T9" fmla="*/ 57 h 340"/>
                  <a:gd name="T10" fmla="*/ 312 w 397"/>
                  <a:gd name="T11" fmla="*/ 0 h 340"/>
                  <a:gd name="T12" fmla="*/ 312 w 397"/>
                  <a:gd name="T13" fmla="*/ 28 h 340"/>
                  <a:gd name="T14" fmla="*/ 369 w 397"/>
                  <a:gd name="T15" fmla="*/ 57 h 340"/>
                  <a:gd name="T16" fmla="*/ 397 w 397"/>
                  <a:gd name="T17" fmla="*/ 114 h 340"/>
                  <a:gd name="T18" fmla="*/ 341 w 397"/>
                  <a:gd name="T19" fmla="*/ 142 h 340"/>
                  <a:gd name="T20" fmla="*/ 284 w 397"/>
                  <a:gd name="T21" fmla="*/ 142 h 340"/>
                  <a:gd name="T22" fmla="*/ 256 w 397"/>
                  <a:gd name="T23" fmla="*/ 255 h 340"/>
                  <a:gd name="T24" fmla="*/ 256 w 397"/>
                  <a:gd name="T25" fmla="*/ 284 h 340"/>
                  <a:gd name="T26" fmla="*/ 114 w 397"/>
                  <a:gd name="T27" fmla="*/ 340 h 340"/>
                  <a:gd name="T28" fmla="*/ 29 w 397"/>
                  <a:gd name="T29" fmla="*/ 284 h 340"/>
                  <a:gd name="T30" fmla="*/ 29 w 397"/>
                  <a:gd name="T31" fmla="*/ 255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29" y="255"/>
                    </a:moveTo>
                    <a:lnTo>
                      <a:pt x="0" y="199"/>
                    </a:lnTo>
                    <a:lnTo>
                      <a:pt x="57" y="170"/>
                    </a:lnTo>
                    <a:lnTo>
                      <a:pt x="142" y="114"/>
                    </a:lnTo>
                    <a:lnTo>
                      <a:pt x="142" y="57"/>
                    </a:lnTo>
                    <a:lnTo>
                      <a:pt x="312" y="0"/>
                    </a:lnTo>
                    <a:lnTo>
                      <a:pt x="312" y="28"/>
                    </a:lnTo>
                    <a:lnTo>
                      <a:pt x="369" y="57"/>
                    </a:lnTo>
                    <a:lnTo>
                      <a:pt x="397" y="114"/>
                    </a:lnTo>
                    <a:lnTo>
                      <a:pt x="341" y="142"/>
                    </a:lnTo>
                    <a:lnTo>
                      <a:pt x="284" y="142"/>
                    </a:lnTo>
                    <a:lnTo>
                      <a:pt x="256" y="255"/>
                    </a:lnTo>
                    <a:lnTo>
                      <a:pt x="256" y="284"/>
                    </a:lnTo>
                    <a:lnTo>
                      <a:pt x="114" y="340"/>
                    </a:lnTo>
                    <a:lnTo>
                      <a:pt x="29" y="284"/>
                    </a:lnTo>
                    <a:lnTo>
                      <a:pt x="29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9" name="Freeform 329"/>
              <p:cNvSpPr>
                <a:spLocks/>
              </p:cNvSpPr>
              <p:nvPr/>
            </p:nvSpPr>
            <p:spPr bwMode="auto">
              <a:xfrm>
                <a:off x="1720" y="2841"/>
                <a:ext cx="539" cy="426"/>
              </a:xfrm>
              <a:custGeom>
                <a:avLst/>
                <a:gdLst>
                  <a:gd name="T0" fmla="*/ 397 w 539"/>
                  <a:gd name="T1" fmla="*/ 0 h 426"/>
                  <a:gd name="T2" fmla="*/ 283 w 539"/>
                  <a:gd name="T3" fmla="*/ 114 h 426"/>
                  <a:gd name="T4" fmla="*/ 227 w 539"/>
                  <a:gd name="T5" fmla="*/ 114 h 426"/>
                  <a:gd name="T6" fmla="*/ 170 w 539"/>
                  <a:gd name="T7" fmla="*/ 227 h 426"/>
                  <a:gd name="T8" fmla="*/ 28 w 539"/>
                  <a:gd name="T9" fmla="*/ 199 h 426"/>
                  <a:gd name="T10" fmla="*/ 0 w 539"/>
                  <a:gd name="T11" fmla="*/ 255 h 426"/>
                  <a:gd name="T12" fmla="*/ 85 w 539"/>
                  <a:gd name="T13" fmla="*/ 369 h 426"/>
                  <a:gd name="T14" fmla="*/ 198 w 539"/>
                  <a:gd name="T15" fmla="*/ 426 h 426"/>
                  <a:gd name="T16" fmla="*/ 340 w 539"/>
                  <a:gd name="T17" fmla="*/ 341 h 426"/>
                  <a:gd name="T18" fmla="*/ 340 w 539"/>
                  <a:gd name="T19" fmla="*/ 284 h 426"/>
                  <a:gd name="T20" fmla="*/ 510 w 539"/>
                  <a:gd name="T21" fmla="*/ 227 h 426"/>
                  <a:gd name="T22" fmla="*/ 510 w 539"/>
                  <a:gd name="T23" fmla="*/ 170 h 426"/>
                  <a:gd name="T24" fmla="*/ 539 w 539"/>
                  <a:gd name="T25" fmla="*/ 142 h 426"/>
                  <a:gd name="T26" fmla="*/ 510 w 539"/>
                  <a:gd name="T27" fmla="*/ 85 h 426"/>
                  <a:gd name="T28" fmla="*/ 454 w 539"/>
                  <a:gd name="T29" fmla="*/ 85 h 426"/>
                  <a:gd name="T30" fmla="*/ 425 w 539"/>
                  <a:gd name="T31" fmla="*/ 29 h 426"/>
                  <a:gd name="T32" fmla="*/ 397 w 539"/>
                  <a:gd name="T33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9" h="426">
                    <a:moveTo>
                      <a:pt x="397" y="0"/>
                    </a:moveTo>
                    <a:lnTo>
                      <a:pt x="283" y="114"/>
                    </a:lnTo>
                    <a:lnTo>
                      <a:pt x="227" y="114"/>
                    </a:lnTo>
                    <a:lnTo>
                      <a:pt x="170" y="227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39" y="142"/>
                    </a:lnTo>
                    <a:lnTo>
                      <a:pt x="510" y="85"/>
                    </a:lnTo>
                    <a:lnTo>
                      <a:pt x="454" y="85"/>
                    </a:lnTo>
                    <a:lnTo>
                      <a:pt x="425" y="29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>
              <a:off x="2438400" y="4770651"/>
              <a:ext cx="1984485" cy="1135236"/>
              <a:chOff x="2438400" y="4770651"/>
              <a:chExt cx="1984485" cy="1135236"/>
            </a:xfrm>
          </p:grpSpPr>
          <p:sp>
            <p:nvSpPr>
              <p:cNvPr id="64" name="正方形/長方形 63"/>
              <p:cNvSpPr/>
              <p:nvPr/>
            </p:nvSpPr>
            <p:spPr>
              <a:xfrm>
                <a:off x="2438400" y="520264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美浜区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776554" y="5424507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若葉区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2984282" y="503118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稲毛区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2735203" y="4770651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花見川区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3104247" y="562888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</p:grpSp>
        <p:grpSp>
          <p:nvGrpSpPr>
            <p:cNvPr id="69" name="グループ化 68"/>
            <p:cNvGrpSpPr/>
            <p:nvPr/>
          </p:nvGrpSpPr>
          <p:grpSpPr>
            <a:xfrm>
              <a:off x="874895" y="1947167"/>
              <a:ext cx="8359154" cy="9987659"/>
              <a:chOff x="874895" y="1947167"/>
              <a:chExt cx="8359154" cy="9987659"/>
            </a:xfrm>
          </p:grpSpPr>
          <p:sp>
            <p:nvSpPr>
              <p:cNvPr id="70" name="正方形/長方形 69"/>
              <p:cNvSpPr/>
              <p:nvPr/>
            </p:nvSpPr>
            <p:spPr>
              <a:xfrm>
                <a:off x="4141629" y="600881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緑区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4858386" y="44952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富里市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2544103" y="34529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白井市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1100357" y="51041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浦安市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2390309" y="8872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君津市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4432556" y="49690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八街市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4634072" y="861318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いすみ市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5341938" y="26110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神崎町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4243396" y="635793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大網白里町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376864" y="42971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芝山町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160963" y="77360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一宮町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4957982" y="73453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長生村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486151" y="47133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四街道市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794908" y="40418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八千代市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199248" y="9693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勝浦市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2087608" y="3034507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柏市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7418183" y="4149984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1992427" y="46753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習志野市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5014338" y="57802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東金市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2105140" y="726301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袖ヶ浦市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1486129" y="1078169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南房総市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5453063" y="52133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山武市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4964407" y="94490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御宿町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968631" y="100329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鋸南町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3705613" y="900041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大多喜町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3971030" y="76908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長南町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3787995" y="70089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長柄町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5205413" y="695523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白子町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460816" y="792956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睦沢町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5833632" y="477802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横芝光町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7578944" y="33680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東庄町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5797144" y="391100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多古町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4316738" y="41417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酒々井町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1353918" y="91713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富津市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4909345" y="33317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成田市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3101303" y="7057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市原市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1253551" y="2800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流山市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4038457" y="2936082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栄町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2653153" y="10125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鴨川市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1950483" y="379298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鎌ヶ谷市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2602276" y="280441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我孫子市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4483411" y="695523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茂原市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3517652" y="347440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印西市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6543895" y="45069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匝瑳市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6454995" y="29883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香取市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5519755" y="623776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九十九里町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3669471" y="42921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佐倉市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079305" y="19471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野田市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1484532" y="35058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松戸市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1562101" y="77280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木更津市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874895" y="11627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館山市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2149915" y="42616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船橋市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1436906" y="43162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市川市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3214908" y="52905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千葉市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8491538" y="41382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銚子市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987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34975" y="639763"/>
            <a:ext cx="8956675" cy="11791950"/>
            <a:chOff x="434975" y="639763"/>
            <a:chExt cx="8956675" cy="11791950"/>
          </a:xfrm>
        </p:grpSpPr>
        <p:grpSp>
          <p:nvGrpSpPr>
            <p:cNvPr id="15691" name="Group 331"/>
            <p:cNvGrpSpPr>
              <a:grpSpLocks/>
            </p:cNvGrpSpPr>
            <p:nvPr/>
          </p:nvGrpSpPr>
          <p:grpSpPr bwMode="auto">
            <a:xfrm>
              <a:off x="434975" y="639763"/>
              <a:ext cx="8956675" cy="11791950"/>
              <a:chOff x="274" y="403"/>
              <a:chExt cx="5642" cy="7428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1607" y="3833"/>
                <a:ext cx="1220" cy="1956"/>
              </a:xfrm>
              <a:custGeom>
                <a:avLst/>
                <a:gdLst>
                  <a:gd name="T0" fmla="*/ 595 w 1219"/>
                  <a:gd name="T1" fmla="*/ 1956 h 1956"/>
                  <a:gd name="T2" fmla="*/ 538 w 1219"/>
                  <a:gd name="T3" fmla="*/ 1899 h 1956"/>
                  <a:gd name="T4" fmla="*/ 538 w 1219"/>
                  <a:gd name="T5" fmla="*/ 1672 h 1956"/>
                  <a:gd name="T6" fmla="*/ 510 w 1219"/>
                  <a:gd name="T7" fmla="*/ 1530 h 1956"/>
                  <a:gd name="T8" fmla="*/ 538 w 1219"/>
                  <a:gd name="T9" fmla="*/ 1474 h 1956"/>
                  <a:gd name="T10" fmla="*/ 425 w 1219"/>
                  <a:gd name="T11" fmla="*/ 1445 h 1956"/>
                  <a:gd name="T12" fmla="*/ 538 w 1219"/>
                  <a:gd name="T13" fmla="*/ 1389 h 1956"/>
                  <a:gd name="T14" fmla="*/ 510 w 1219"/>
                  <a:gd name="T15" fmla="*/ 1190 h 1956"/>
                  <a:gd name="T16" fmla="*/ 453 w 1219"/>
                  <a:gd name="T17" fmla="*/ 1048 h 1956"/>
                  <a:gd name="T18" fmla="*/ 368 w 1219"/>
                  <a:gd name="T19" fmla="*/ 1048 h 1956"/>
                  <a:gd name="T20" fmla="*/ 368 w 1219"/>
                  <a:gd name="T21" fmla="*/ 963 h 1956"/>
                  <a:gd name="T22" fmla="*/ 396 w 1219"/>
                  <a:gd name="T23" fmla="*/ 793 h 1956"/>
                  <a:gd name="T24" fmla="*/ 198 w 1219"/>
                  <a:gd name="T25" fmla="*/ 793 h 1956"/>
                  <a:gd name="T26" fmla="*/ 141 w 1219"/>
                  <a:gd name="T27" fmla="*/ 680 h 1956"/>
                  <a:gd name="T28" fmla="*/ 0 w 1219"/>
                  <a:gd name="T29" fmla="*/ 396 h 1956"/>
                  <a:gd name="T30" fmla="*/ 85 w 1219"/>
                  <a:gd name="T31" fmla="*/ 368 h 1956"/>
                  <a:gd name="T32" fmla="*/ 85 w 1219"/>
                  <a:gd name="T33" fmla="*/ 255 h 1956"/>
                  <a:gd name="T34" fmla="*/ 170 w 1219"/>
                  <a:gd name="T35" fmla="*/ 255 h 1956"/>
                  <a:gd name="T36" fmla="*/ 170 w 1219"/>
                  <a:gd name="T37" fmla="*/ 113 h 1956"/>
                  <a:gd name="T38" fmla="*/ 226 w 1219"/>
                  <a:gd name="T39" fmla="*/ 141 h 1956"/>
                  <a:gd name="T40" fmla="*/ 198 w 1219"/>
                  <a:gd name="T41" fmla="*/ 56 h 1956"/>
                  <a:gd name="T42" fmla="*/ 283 w 1219"/>
                  <a:gd name="T43" fmla="*/ 28 h 1956"/>
                  <a:gd name="T44" fmla="*/ 396 w 1219"/>
                  <a:gd name="T45" fmla="*/ 113 h 1956"/>
                  <a:gd name="T46" fmla="*/ 368 w 1219"/>
                  <a:gd name="T47" fmla="*/ 0 h 1956"/>
                  <a:gd name="T48" fmla="*/ 510 w 1219"/>
                  <a:gd name="T49" fmla="*/ 28 h 1956"/>
                  <a:gd name="T50" fmla="*/ 595 w 1219"/>
                  <a:gd name="T51" fmla="*/ 56 h 1956"/>
                  <a:gd name="T52" fmla="*/ 737 w 1219"/>
                  <a:gd name="T53" fmla="*/ 85 h 1956"/>
                  <a:gd name="T54" fmla="*/ 878 w 1219"/>
                  <a:gd name="T55" fmla="*/ 113 h 1956"/>
                  <a:gd name="T56" fmla="*/ 963 w 1219"/>
                  <a:gd name="T57" fmla="*/ 56 h 1956"/>
                  <a:gd name="T58" fmla="*/ 1077 w 1219"/>
                  <a:gd name="T59" fmla="*/ 141 h 1956"/>
                  <a:gd name="T60" fmla="*/ 1077 w 1219"/>
                  <a:gd name="T61" fmla="*/ 226 h 1956"/>
                  <a:gd name="T62" fmla="*/ 1105 w 1219"/>
                  <a:gd name="T63" fmla="*/ 311 h 1956"/>
                  <a:gd name="T64" fmla="*/ 1219 w 1219"/>
                  <a:gd name="T65" fmla="*/ 311 h 1956"/>
                  <a:gd name="T66" fmla="*/ 1162 w 1219"/>
                  <a:gd name="T67" fmla="*/ 453 h 1956"/>
                  <a:gd name="T68" fmla="*/ 1048 w 1219"/>
                  <a:gd name="T69" fmla="*/ 425 h 1956"/>
                  <a:gd name="T70" fmla="*/ 963 w 1219"/>
                  <a:gd name="T71" fmla="*/ 481 h 1956"/>
                  <a:gd name="T72" fmla="*/ 878 w 1219"/>
                  <a:gd name="T73" fmla="*/ 481 h 1956"/>
                  <a:gd name="T74" fmla="*/ 822 w 1219"/>
                  <a:gd name="T75" fmla="*/ 510 h 1956"/>
                  <a:gd name="T76" fmla="*/ 878 w 1219"/>
                  <a:gd name="T77" fmla="*/ 652 h 1956"/>
                  <a:gd name="T78" fmla="*/ 878 w 1219"/>
                  <a:gd name="T79" fmla="*/ 708 h 1956"/>
                  <a:gd name="T80" fmla="*/ 878 w 1219"/>
                  <a:gd name="T81" fmla="*/ 907 h 1956"/>
                  <a:gd name="T82" fmla="*/ 935 w 1219"/>
                  <a:gd name="T83" fmla="*/ 992 h 1956"/>
                  <a:gd name="T84" fmla="*/ 992 w 1219"/>
                  <a:gd name="T85" fmla="*/ 1077 h 1956"/>
                  <a:gd name="T86" fmla="*/ 907 w 1219"/>
                  <a:gd name="T87" fmla="*/ 1134 h 1956"/>
                  <a:gd name="T88" fmla="*/ 963 w 1219"/>
                  <a:gd name="T89" fmla="*/ 1190 h 1956"/>
                  <a:gd name="T90" fmla="*/ 992 w 1219"/>
                  <a:gd name="T91" fmla="*/ 1275 h 1956"/>
                  <a:gd name="T92" fmla="*/ 1020 w 1219"/>
                  <a:gd name="T93" fmla="*/ 1360 h 1956"/>
                  <a:gd name="T94" fmla="*/ 1048 w 1219"/>
                  <a:gd name="T95" fmla="*/ 1474 h 1956"/>
                  <a:gd name="T96" fmla="*/ 1048 w 1219"/>
                  <a:gd name="T97" fmla="*/ 1530 h 1956"/>
                  <a:gd name="T98" fmla="*/ 935 w 1219"/>
                  <a:gd name="T99" fmla="*/ 1502 h 1956"/>
                  <a:gd name="T100" fmla="*/ 963 w 1219"/>
                  <a:gd name="T101" fmla="*/ 1587 h 1956"/>
                  <a:gd name="T102" fmla="*/ 850 w 1219"/>
                  <a:gd name="T103" fmla="*/ 1701 h 1956"/>
                  <a:gd name="T104" fmla="*/ 822 w 1219"/>
                  <a:gd name="T105" fmla="*/ 1842 h 1956"/>
                  <a:gd name="T106" fmla="*/ 680 w 1219"/>
                  <a:gd name="T107" fmla="*/ 1871 h 1956"/>
                  <a:gd name="T108" fmla="*/ 652 w 1219"/>
                  <a:gd name="T109" fmla="*/ 1956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19" h="1956">
                    <a:moveTo>
                      <a:pt x="652" y="1956"/>
                    </a:moveTo>
                    <a:lnTo>
                      <a:pt x="595" y="1956"/>
                    </a:lnTo>
                    <a:lnTo>
                      <a:pt x="595" y="1899"/>
                    </a:lnTo>
                    <a:lnTo>
                      <a:pt x="538" y="1899"/>
                    </a:lnTo>
                    <a:lnTo>
                      <a:pt x="538" y="1786"/>
                    </a:lnTo>
                    <a:lnTo>
                      <a:pt x="538" y="1672"/>
                    </a:lnTo>
                    <a:lnTo>
                      <a:pt x="481" y="1587"/>
                    </a:lnTo>
                    <a:lnTo>
                      <a:pt x="510" y="1530"/>
                    </a:lnTo>
                    <a:lnTo>
                      <a:pt x="567" y="1502"/>
                    </a:lnTo>
                    <a:lnTo>
                      <a:pt x="538" y="1474"/>
                    </a:lnTo>
                    <a:lnTo>
                      <a:pt x="453" y="1474"/>
                    </a:lnTo>
                    <a:lnTo>
                      <a:pt x="425" y="1445"/>
                    </a:lnTo>
                    <a:lnTo>
                      <a:pt x="453" y="1417"/>
                    </a:lnTo>
                    <a:lnTo>
                      <a:pt x="538" y="1389"/>
                    </a:lnTo>
                    <a:lnTo>
                      <a:pt x="567" y="1275"/>
                    </a:lnTo>
                    <a:lnTo>
                      <a:pt x="510" y="1190"/>
                    </a:lnTo>
                    <a:lnTo>
                      <a:pt x="510" y="1134"/>
                    </a:lnTo>
                    <a:lnTo>
                      <a:pt x="453" y="1048"/>
                    </a:lnTo>
                    <a:lnTo>
                      <a:pt x="425" y="1077"/>
                    </a:lnTo>
                    <a:lnTo>
                      <a:pt x="368" y="1048"/>
                    </a:lnTo>
                    <a:lnTo>
                      <a:pt x="396" y="992"/>
                    </a:lnTo>
                    <a:lnTo>
                      <a:pt x="368" y="963"/>
                    </a:lnTo>
                    <a:lnTo>
                      <a:pt x="396" y="907"/>
                    </a:lnTo>
                    <a:lnTo>
                      <a:pt x="396" y="793"/>
                    </a:lnTo>
                    <a:lnTo>
                      <a:pt x="340" y="737"/>
                    </a:lnTo>
                    <a:lnTo>
                      <a:pt x="198" y="793"/>
                    </a:lnTo>
                    <a:lnTo>
                      <a:pt x="113" y="793"/>
                    </a:lnTo>
                    <a:lnTo>
                      <a:pt x="141" y="680"/>
                    </a:lnTo>
                    <a:lnTo>
                      <a:pt x="56" y="538"/>
                    </a:lnTo>
                    <a:lnTo>
                      <a:pt x="0" y="396"/>
                    </a:lnTo>
                    <a:lnTo>
                      <a:pt x="28" y="340"/>
                    </a:lnTo>
                    <a:lnTo>
                      <a:pt x="85" y="368"/>
                    </a:lnTo>
                    <a:lnTo>
                      <a:pt x="56" y="311"/>
                    </a:lnTo>
                    <a:lnTo>
                      <a:pt x="85" y="255"/>
                    </a:lnTo>
                    <a:lnTo>
                      <a:pt x="141" y="283"/>
                    </a:lnTo>
                    <a:lnTo>
                      <a:pt x="170" y="255"/>
                    </a:lnTo>
                    <a:lnTo>
                      <a:pt x="141" y="226"/>
                    </a:lnTo>
                    <a:lnTo>
                      <a:pt x="170" y="113"/>
                    </a:lnTo>
                    <a:lnTo>
                      <a:pt x="226" y="170"/>
                    </a:lnTo>
                    <a:lnTo>
                      <a:pt x="226" y="141"/>
                    </a:lnTo>
                    <a:lnTo>
                      <a:pt x="198" y="85"/>
                    </a:lnTo>
                    <a:lnTo>
                      <a:pt x="198" y="56"/>
                    </a:lnTo>
                    <a:lnTo>
                      <a:pt x="311" y="113"/>
                    </a:lnTo>
                    <a:lnTo>
                      <a:pt x="283" y="28"/>
                    </a:lnTo>
                    <a:lnTo>
                      <a:pt x="311" y="0"/>
                    </a:lnTo>
                    <a:lnTo>
                      <a:pt x="396" y="113"/>
                    </a:lnTo>
                    <a:lnTo>
                      <a:pt x="425" y="85"/>
                    </a:lnTo>
                    <a:lnTo>
                      <a:pt x="368" y="0"/>
                    </a:lnTo>
                    <a:lnTo>
                      <a:pt x="425" y="0"/>
                    </a:lnTo>
                    <a:lnTo>
                      <a:pt x="510" y="28"/>
                    </a:lnTo>
                    <a:lnTo>
                      <a:pt x="538" y="0"/>
                    </a:lnTo>
                    <a:lnTo>
                      <a:pt x="595" y="56"/>
                    </a:lnTo>
                    <a:lnTo>
                      <a:pt x="623" y="0"/>
                    </a:lnTo>
                    <a:lnTo>
                      <a:pt x="737" y="85"/>
                    </a:lnTo>
                    <a:lnTo>
                      <a:pt x="793" y="113"/>
                    </a:lnTo>
                    <a:lnTo>
                      <a:pt x="878" y="113"/>
                    </a:lnTo>
                    <a:lnTo>
                      <a:pt x="907" y="56"/>
                    </a:lnTo>
                    <a:lnTo>
                      <a:pt x="963" y="56"/>
                    </a:lnTo>
                    <a:lnTo>
                      <a:pt x="1077" y="56"/>
                    </a:lnTo>
                    <a:lnTo>
                      <a:pt x="1077" y="141"/>
                    </a:lnTo>
                    <a:lnTo>
                      <a:pt x="1048" y="170"/>
                    </a:lnTo>
                    <a:lnTo>
                      <a:pt x="1077" y="226"/>
                    </a:lnTo>
                    <a:lnTo>
                      <a:pt x="1077" y="255"/>
                    </a:lnTo>
                    <a:lnTo>
                      <a:pt x="1105" y="311"/>
                    </a:lnTo>
                    <a:lnTo>
                      <a:pt x="1134" y="311"/>
                    </a:lnTo>
                    <a:lnTo>
                      <a:pt x="1219" y="311"/>
                    </a:lnTo>
                    <a:lnTo>
                      <a:pt x="1219" y="340"/>
                    </a:lnTo>
                    <a:lnTo>
                      <a:pt x="1162" y="453"/>
                    </a:lnTo>
                    <a:lnTo>
                      <a:pt x="1105" y="453"/>
                    </a:lnTo>
                    <a:lnTo>
                      <a:pt x="1048" y="425"/>
                    </a:lnTo>
                    <a:lnTo>
                      <a:pt x="963" y="425"/>
                    </a:lnTo>
                    <a:lnTo>
                      <a:pt x="963" y="481"/>
                    </a:lnTo>
                    <a:lnTo>
                      <a:pt x="935" y="510"/>
                    </a:lnTo>
                    <a:lnTo>
                      <a:pt x="878" y="481"/>
                    </a:lnTo>
                    <a:lnTo>
                      <a:pt x="878" y="538"/>
                    </a:lnTo>
                    <a:lnTo>
                      <a:pt x="822" y="510"/>
                    </a:lnTo>
                    <a:lnTo>
                      <a:pt x="793" y="595"/>
                    </a:lnTo>
                    <a:lnTo>
                      <a:pt x="878" y="652"/>
                    </a:lnTo>
                    <a:lnTo>
                      <a:pt x="850" y="680"/>
                    </a:lnTo>
                    <a:lnTo>
                      <a:pt x="878" y="708"/>
                    </a:lnTo>
                    <a:lnTo>
                      <a:pt x="793" y="737"/>
                    </a:lnTo>
                    <a:lnTo>
                      <a:pt x="878" y="907"/>
                    </a:lnTo>
                    <a:lnTo>
                      <a:pt x="878" y="935"/>
                    </a:lnTo>
                    <a:lnTo>
                      <a:pt x="935" y="992"/>
                    </a:lnTo>
                    <a:lnTo>
                      <a:pt x="935" y="1048"/>
                    </a:lnTo>
                    <a:lnTo>
                      <a:pt x="992" y="1077"/>
                    </a:lnTo>
                    <a:lnTo>
                      <a:pt x="935" y="1077"/>
                    </a:lnTo>
                    <a:lnTo>
                      <a:pt x="907" y="1134"/>
                    </a:lnTo>
                    <a:lnTo>
                      <a:pt x="992" y="1162"/>
                    </a:lnTo>
                    <a:lnTo>
                      <a:pt x="963" y="1190"/>
                    </a:lnTo>
                    <a:lnTo>
                      <a:pt x="992" y="1219"/>
                    </a:lnTo>
                    <a:lnTo>
                      <a:pt x="992" y="1275"/>
                    </a:lnTo>
                    <a:lnTo>
                      <a:pt x="1020" y="1304"/>
                    </a:lnTo>
                    <a:lnTo>
                      <a:pt x="1020" y="1360"/>
                    </a:lnTo>
                    <a:lnTo>
                      <a:pt x="1048" y="1417"/>
                    </a:lnTo>
                    <a:lnTo>
                      <a:pt x="1048" y="1474"/>
                    </a:lnTo>
                    <a:lnTo>
                      <a:pt x="1105" y="1530"/>
                    </a:lnTo>
                    <a:lnTo>
                      <a:pt x="1048" y="1530"/>
                    </a:lnTo>
                    <a:lnTo>
                      <a:pt x="992" y="1559"/>
                    </a:lnTo>
                    <a:lnTo>
                      <a:pt x="935" y="1502"/>
                    </a:lnTo>
                    <a:lnTo>
                      <a:pt x="935" y="1559"/>
                    </a:lnTo>
                    <a:lnTo>
                      <a:pt x="963" y="1587"/>
                    </a:lnTo>
                    <a:lnTo>
                      <a:pt x="963" y="1615"/>
                    </a:lnTo>
                    <a:lnTo>
                      <a:pt x="850" y="1701"/>
                    </a:lnTo>
                    <a:lnTo>
                      <a:pt x="822" y="1757"/>
                    </a:lnTo>
                    <a:lnTo>
                      <a:pt x="822" y="1842"/>
                    </a:lnTo>
                    <a:lnTo>
                      <a:pt x="737" y="1842"/>
                    </a:lnTo>
                    <a:lnTo>
                      <a:pt x="680" y="1871"/>
                    </a:lnTo>
                    <a:lnTo>
                      <a:pt x="680" y="1927"/>
                    </a:lnTo>
                    <a:lnTo>
                      <a:pt x="652" y="19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728" y="4939"/>
                <a:ext cx="1616" cy="1361"/>
              </a:xfrm>
              <a:custGeom>
                <a:avLst/>
                <a:gdLst>
                  <a:gd name="T0" fmla="*/ 1531 w 1616"/>
                  <a:gd name="T1" fmla="*/ 851 h 1361"/>
                  <a:gd name="T2" fmla="*/ 1531 w 1616"/>
                  <a:gd name="T3" fmla="*/ 964 h 1361"/>
                  <a:gd name="T4" fmla="*/ 1587 w 1616"/>
                  <a:gd name="T5" fmla="*/ 1077 h 1361"/>
                  <a:gd name="T6" fmla="*/ 1616 w 1616"/>
                  <a:gd name="T7" fmla="*/ 1191 h 1361"/>
                  <a:gd name="T8" fmla="*/ 1502 w 1616"/>
                  <a:gd name="T9" fmla="*/ 1134 h 1361"/>
                  <a:gd name="T10" fmla="*/ 1389 w 1616"/>
                  <a:gd name="T11" fmla="*/ 1191 h 1361"/>
                  <a:gd name="T12" fmla="*/ 1275 w 1616"/>
                  <a:gd name="T13" fmla="*/ 1276 h 1361"/>
                  <a:gd name="T14" fmla="*/ 1077 w 1616"/>
                  <a:gd name="T15" fmla="*/ 1304 h 1361"/>
                  <a:gd name="T16" fmla="*/ 964 w 1616"/>
                  <a:gd name="T17" fmla="*/ 1304 h 1361"/>
                  <a:gd name="T18" fmla="*/ 765 w 1616"/>
                  <a:gd name="T19" fmla="*/ 1333 h 1361"/>
                  <a:gd name="T20" fmla="*/ 793 w 1616"/>
                  <a:gd name="T21" fmla="*/ 1106 h 1361"/>
                  <a:gd name="T22" fmla="*/ 708 w 1616"/>
                  <a:gd name="T23" fmla="*/ 936 h 1361"/>
                  <a:gd name="T24" fmla="*/ 708 w 1616"/>
                  <a:gd name="T25" fmla="*/ 794 h 1361"/>
                  <a:gd name="T26" fmla="*/ 567 w 1616"/>
                  <a:gd name="T27" fmla="*/ 822 h 1361"/>
                  <a:gd name="T28" fmla="*/ 595 w 1616"/>
                  <a:gd name="T29" fmla="*/ 737 h 1361"/>
                  <a:gd name="T30" fmla="*/ 453 w 1616"/>
                  <a:gd name="T31" fmla="*/ 652 h 1361"/>
                  <a:gd name="T32" fmla="*/ 340 w 1616"/>
                  <a:gd name="T33" fmla="*/ 510 h 1361"/>
                  <a:gd name="T34" fmla="*/ 255 w 1616"/>
                  <a:gd name="T35" fmla="*/ 425 h 1361"/>
                  <a:gd name="T36" fmla="*/ 170 w 1616"/>
                  <a:gd name="T37" fmla="*/ 284 h 1361"/>
                  <a:gd name="T38" fmla="*/ 113 w 1616"/>
                  <a:gd name="T39" fmla="*/ 142 h 1361"/>
                  <a:gd name="T40" fmla="*/ 28 w 1616"/>
                  <a:gd name="T41" fmla="*/ 0 h 1361"/>
                  <a:gd name="T42" fmla="*/ 255 w 1616"/>
                  <a:gd name="T43" fmla="*/ 85 h 1361"/>
                  <a:gd name="T44" fmla="*/ 340 w 1616"/>
                  <a:gd name="T45" fmla="*/ 227 h 1361"/>
                  <a:gd name="T46" fmla="*/ 510 w 1616"/>
                  <a:gd name="T47" fmla="*/ 227 h 1361"/>
                  <a:gd name="T48" fmla="*/ 623 w 1616"/>
                  <a:gd name="T49" fmla="*/ 255 h 1361"/>
                  <a:gd name="T50" fmla="*/ 765 w 1616"/>
                  <a:gd name="T51" fmla="*/ 340 h 1361"/>
                  <a:gd name="T52" fmla="*/ 879 w 1616"/>
                  <a:gd name="T53" fmla="*/ 397 h 1361"/>
                  <a:gd name="T54" fmla="*/ 964 w 1616"/>
                  <a:gd name="T55" fmla="*/ 255 h 1361"/>
                  <a:gd name="T56" fmla="*/ 1049 w 1616"/>
                  <a:gd name="T57" fmla="*/ 170 h 1361"/>
                  <a:gd name="T58" fmla="*/ 1162 w 1616"/>
                  <a:gd name="T59" fmla="*/ 170 h 1361"/>
                  <a:gd name="T60" fmla="*/ 1275 w 1616"/>
                  <a:gd name="T61" fmla="*/ 255 h 1361"/>
                  <a:gd name="T62" fmla="*/ 1332 w 1616"/>
                  <a:gd name="T63" fmla="*/ 284 h 1361"/>
                  <a:gd name="T64" fmla="*/ 1304 w 1616"/>
                  <a:gd name="T65" fmla="*/ 340 h 1361"/>
                  <a:gd name="T66" fmla="*/ 1417 w 1616"/>
                  <a:gd name="T67" fmla="*/ 369 h 1361"/>
                  <a:gd name="T68" fmla="*/ 1389 w 1616"/>
                  <a:gd name="T69" fmla="*/ 425 h 1361"/>
                  <a:gd name="T70" fmla="*/ 1417 w 1616"/>
                  <a:gd name="T71" fmla="*/ 567 h 1361"/>
                  <a:gd name="T72" fmla="*/ 1474 w 1616"/>
                  <a:gd name="T73" fmla="*/ 79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16" h="1361">
                    <a:moveTo>
                      <a:pt x="1474" y="851"/>
                    </a:moveTo>
                    <a:lnTo>
                      <a:pt x="1531" y="851"/>
                    </a:lnTo>
                    <a:lnTo>
                      <a:pt x="1502" y="907"/>
                    </a:lnTo>
                    <a:lnTo>
                      <a:pt x="1531" y="964"/>
                    </a:lnTo>
                    <a:lnTo>
                      <a:pt x="1587" y="1021"/>
                    </a:lnTo>
                    <a:lnTo>
                      <a:pt x="1587" y="1077"/>
                    </a:lnTo>
                    <a:lnTo>
                      <a:pt x="1616" y="1134"/>
                    </a:lnTo>
                    <a:lnTo>
                      <a:pt x="1616" y="1191"/>
                    </a:lnTo>
                    <a:lnTo>
                      <a:pt x="1587" y="1191"/>
                    </a:lnTo>
                    <a:lnTo>
                      <a:pt x="1502" y="1134"/>
                    </a:lnTo>
                    <a:lnTo>
                      <a:pt x="1417" y="1134"/>
                    </a:lnTo>
                    <a:lnTo>
                      <a:pt x="1389" y="1191"/>
                    </a:lnTo>
                    <a:lnTo>
                      <a:pt x="1332" y="1191"/>
                    </a:lnTo>
                    <a:lnTo>
                      <a:pt x="1275" y="1276"/>
                    </a:lnTo>
                    <a:lnTo>
                      <a:pt x="1162" y="1219"/>
                    </a:lnTo>
                    <a:lnTo>
                      <a:pt x="1077" y="1304"/>
                    </a:lnTo>
                    <a:lnTo>
                      <a:pt x="992" y="1333"/>
                    </a:lnTo>
                    <a:lnTo>
                      <a:pt x="964" y="1304"/>
                    </a:lnTo>
                    <a:lnTo>
                      <a:pt x="907" y="1361"/>
                    </a:lnTo>
                    <a:lnTo>
                      <a:pt x="765" y="1333"/>
                    </a:lnTo>
                    <a:lnTo>
                      <a:pt x="793" y="1248"/>
                    </a:lnTo>
                    <a:lnTo>
                      <a:pt x="793" y="1106"/>
                    </a:lnTo>
                    <a:lnTo>
                      <a:pt x="737" y="1021"/>
                    </a:lnTo>
                    <a:lnTo>
                      <a:pt x="708" y="936"/>
                    </a:lnTo>
                    <a:lnTo>
                      <a:pt x="708" y="879"/>
                    </a:lnTo>
                    <a:lnTo>
                      <a:pt x="708" y="794"/>
                    </a:lnTo>
                    <a:lnTo>
                      <a:pt x="652" y="822"/>
                    </a:lnTo>
                    <a:lnTo>
                      <a:pt x="567" y="822"/>
                    </a:lnTo>
                    <a:lnTo>
                      <a:pt x="538" y="766"/>
                    </a:lnTo>
                    <a:lnTo>
                      <a:pt x="595" y="737"/>
                    </a:lnTo>
                    <a:lnTo>
                      <a:pt x="567" y="709"/>
                    </a:lnTo>
                    <a:lnTo>
                      <a:pt x="453" y="652"/>
                    </a:lnTo>
                    <a:lnTo>
                      <a:pt x="397" y="624"/>
                    </a:lnTo>
                    <a:lnTo>
                      <a:pt x="340" y="510"/>
                    </a:lnTo>
                    <a:lnTo>
                      <a:pt x="283" y="454"/>
                    </a:lnTo>
                    <a:lnTo>
                      <a:pt x="255" y="425"/>
                    </a:lnTo>
                    <a:lnTo>
                      <a:pt x="226" y="312"/>
                    </a:lnTo>
                    <a:lnTo>
                      <a:pt x="170" y="284"/>
                    </a:lnTo>
                    <a:lnTo>
                      <a:pt x="85" y="142"/>
                    </a:lnTo>
                    <a:lnTo>
                      <a:pt x="113" y="142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70" y="57"/>
                    </a:lnTo>
                    <a:lnTo>
                      <a:pt x="255" y="85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67" y="255"/>
                    </a:lnTo>
                    <a:lnTo>
                      <a:pt x="623" y="255"/>
                    </a:lnTo>
                    <a:lnTo>
                      <a:pt x="680" y="369"/>
                    </a:lnTo>
                    <a:lnTo>
                      <a:pt x="765" y="340"/>
                    </a:lnTo>
                    <a:lnTo>
                      <a:pt x="822" y="284"/>
                    </a:lnTo>
                    <a:lnTo>
                      <a:pt x="879" y="397"/>
                    </a:lnTo>
                    <a:lnTo>
                      <a:pt x="907" y="255"/>
                    </a:lnTo>
                    <a:lnTo>
                      <a:pt x="964" y="255"/>
                    </a:lnTo>
                    <a:lnTo>
                      <a:pt x="1020" y="227"/>
                    </a:lnTo>
                    <a:lnTo>
                      <a:pt x="1049" y="170"/>
                    </a:lnTo>
                    <a:lnTo>
                      <a:pt x="1077" y="114"/>
                    </a:lnTo>
                    <a:lnTo>
                      <a:pt x="1162" y="170"/>
                    </a:lnTo>
                    <a:lnTo>
                      <a:pt x="1247" y="170"/>
                    </a:lnTo>
                    <a:lnTo>
                      <a:pt x="1275" y="255"/>
                    </a:lnTo>
                    <a:lnTo>
                      <a:pt x="1247" y="284"/>
                    </a:lnTo>
                    <a:lnTo>
                      <a:pt x="1332" y="284"/>
                    </a:lnTo>
                    <a:lnTo>
                      <a:pt x="1332" y="312"/>
                    </a:lnTo>
                    <a:lnTo>
                      <a:pt x="1304" y="340"/>
                    </a:lnTo>
                    <a:lnTo>
                      <a:pt x="1332" y="369"/>
                    </a:lnTo>
                    <a:lnTo>
                      <a:pt x="1417" y="369"/>
                    </a:lnTo>
                    <a:lnTo>
                      <a:pt x="1446" y="397"/>
                    </a:lnTo>
                    <a:lnTo>
                      <a:pt x="1389" y="425"/>
                    </a:lnTo>
                    <a:lnTo>
                      <a:pt x="1360" y="482"/>
                    </a:lnTo>
                    <a:lnTo>
                      <a:pt x="1417" y="567"/>
                    </a:lnTo>
                    <a:lnTo>
                      <a:pt x="1417" y="794"/>
                    </a:lnTo>
                    <a:lnTo>
                      <a:pt x="1474" y="794"/>
                    </a:lnTo>
                    <a:lnTo>
                      <a:pt x="1474" y="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473" y="5024"/>
                <a:ext cx="1048" cy="1361"/>
              </a:xfrm>
              <a:custGeom>
                <a:avLst/>
                <a:gdLst>
                  <a:gd name="T0" fmla="*/ 1020 w 1048"/>
                  <a:gd name="T1" fmla="*/ 1248 h 1361"/>
                  <a:gd name="T2" fmla="*/ 1048 w 1048"/>
                  <a:gd name="T3" fmla="*/ 1163 h 1361"/>
                  <a:gd name="T4" fmla="*/ 1048 w 1048"/>
                  <a:gd name="T5" fmla="*/ 1021 h 1361"/>
                  <a:gd name="T6" fmla="*/ 992 w 1048"/>
                  <a:gd name="T7" fmla="*/ 936 h 1361"/>
                  <a:gd name="T8" fmla="*/ 963 w 1048"/>
                  <a:gd name="T9" fmla="*/ 851 h 1361"/>
                  <a:gd name="T10" fmla="*/ 963 w 1048"/>
                  <a:gd name="T11" fmla="*/ 709 h 1361"/>
                  <a:gd name="T12" fmla="*/ 907 w 1048"/>
                  <a:gd name="T13" fmla="*/ 737 h 1361"/>
                  <a:gd name="T14" fmla="*/ 822 w 1048"/>
                  <a:gd name="T15" fmla="*/ 737 h 1361"/>
                  <a:gd name="T16" fmla="*/ 793 w 1048"/>
                  <a:gd name="T17" fmla="*/ 681 h 1361"/>
                  <a:gd name="T18" fmla="*/ 850 w 1048"/>
                  <a:gd name="T19" fmla="*/ 652 h 1361"/>
                  <a:gd name="T20" fmla="*/ 822 w 1048"/>
                  <a:gd name="T21" fmla="*/ 624 h 1361"/>
                  <a:gd name="T22" fmla="*/ 652 w 1048"/>
                  <a:gd name="T23" fmla="*/ 539 h 1361"/>
                  <a:gd name="T24" fmla="*/ 595 w 1048"/>
                  <a:gd name="T25" fmla="*/ 425 h 1361"/>
                  <a:gd name="T26" fmla="*/ 510 w 1048"/>
                  <a:gd name="T27" fmla="*/ 340 h 1361"/>
                  <a:gd name="T28" fmla="*/ 481 w 1048"/>
                  <a:gd name="T29" fmla="*/ 227 h 1361"/>
                  <a:gd name="T30" fmla="*/ 425 w 1048"/>
                  <a:gd name="T31" fmla="*/ 199 h 1361"/>
                  <a:gd name="T32" fmla="*/ 340 w 1048"/>
                  <a:gd name="T33" fmla="*/ 57 h 1361"/>
                  <a:gd name="T34" fmla="*/ 283 w 1048"/>
                  <a:gd name="T35" fmla="*/ 85 h 1361"/>
                  <a:gd name="T36" fmla="*/ 255 w 1048"/>
                  <a:gd name="T37" fmla="*/ 0 h 1361"/>
                  <a:gd name="T38" fmla="*/ 170 w 1048"/>
                  <a:gd name="T39" fmla="*/ 85 h 1361"/>
                  <a:gd name="T40" fmla="*/ 198 w 1048"/>
                  <a:gd name="T41" fmla="*/ 142 h 1361"/>
                  <a:gd name="T42" fmla="*/ 255 w 1048"/>
                  <a:gd name="T43" fmla="*/ 142 h 1361"/>
                  <a:gd name="T44" fmla="*/ 198 w 1048"/>
                  <a:gd name="T45" fmla="*/ 199 h 1361"/>
                  <a:gd name="T46" fmla="*/ 141 w 1048"/>
                  <a:gd name="T47" fmla="*/ 199 h 1361"/>
                  <a:gd name="T48" fmla="*/ 113 w 1048"/>
                  <a:gd name="T49" fmla="*/ 227 h 1361"/>
                  <a:gd name="T50" fmla="*/ 170 w 1048"/>
                  <a:gd name="T51" fmla="*/ 255 h 1361"/>
                  <a:gd name="T52" fmla="*/ 85 w 1048"/>
                  <a:gd name="T53" fmla="*/ 284 h 1361"/>
                  <a:gd name="T54" fmla="*/ 0 w 1048"/>
                  <a:gd name="T55" fmla="*/ 284 h 1361"/>
                  <a:gd name="T56" fmla="*/ 0 w 1048"/>
                  <a:gd name="T57" fmla="*/ 312 h 1361"/>
                  <a:gd name="T58" fmla="*/ 226 w 1048"/>
                  <a:gd name="T59" fmla="*/ 369 h 1361"/>
                  <a:gd name="T60" fmla="*/ 340 w 1048"/>
                  <a:gd name="T61" fmla="*/ 454 h 1361"/>
                  <a:gd name="T62" fmla="*/ 340 w 1048"/>
                  <a:gd name="T63" fmla="*/ 511 h 1361"/>
                  <a:gd name="T64" fmla="*/ 255 w 1048"/>
                  <a:gd name="T65" fmla="*/ 511 h 1361"/>
                  <a:gd name="T66" fmla="*/ 340 w 1048"/>
                  <a:gd name="T67" fmla="*/ 596 h 1361"/>
                  <a:gd name="T68" fmla="*/ 396 w 1048"/>
                  <a:gd name="T69" fmla="*/ 709 h 1361"/>
                  <a:gd name="T70" fmla="*/ 396 w 1048"/>
                  <a:gd name="T71" fmla="*/ 851 h 1361"/>
                  <a:gd name="T72" fmla="*/ 226 w 1048"/>
                  <a:gd name="T73" fmla="*/ 964 h 1361"/>
                  <a:gd name="T74" fmla="*/ 170 w 1048"/>
                  <a:gd name="T75" fmla="*/ 1021 h 1361"/>
                  <a:gd name="T76" fmla="*/ 141 w 1048"/>
                  <a:gd name="T77" fmla="*/ 1163 h 1361"/>
                  <a:gd name="T78" fmla="*/ 170 w 1048"/>
                  <a:gd name="T79" fmla="*/ 1191 h 1361"/>
                  <a:gd name="T80" fmla="*/ 141 w 1048"/>
                  <a:gd name="T81" fmla="*/ 1248 h 1361"/>
                  <a:gd name="T82" fmla="*/ 340 w 1048"/>
                  <a:gd name="T83" fmla="*/ 1191 h 1361"/>
                  <a:gd name="T84" fmla="*/ 453 w 1048"/>
                  <a:gd name="T85" fmla="*/ 1248 h 1361"/>
                  <a:gd name="T86" fmla="*/ 510 w 1048"/>
                  <a:gd name="T87" fmla="*/ 1219 h 1361"/>
                  <a:gd name="T88" fmla="*/ 595 w 1048"/>
                  <a:gd name="T89" fmla="*/ 1304 h 1361"/>
                  <a:gd name="T90" fmla="*/ 623 w 1048"/>
                  <a:gd name="T91" fmla="*/ 1361 h 1361"/>
                  <a:gd name="T92" fmla="*/ 737 w 1048"/>
                  <a:gd name="T93" fmla="*/ 1361 h 1361"/>
                  <a:gd name="T94" fmla="*/ 737 w 1048"/>
                  <a:gd name="T95" fmla="*/ 1304 h 1361"/>
                  <a:gd name="T96" fmla="*/ 765 w 1048"/>
                  <a:gd name="T97" fmla="*/ 1304 h 1361"/>
                  <a:gd name="T98" fmla="*/ 793 w 1048"/>
                  <a:gd name="T99" fmla="*/ 1276 h 1361"/>
                  <a:gd name="T100" fmla="*/ 850 w 1048"/>
                  <a:gd name="T101" fmla="*/ 1304 h 1361"/>
                  <a:gd name="T102" fmla="*/ 878 w 1048"/>
                  <a:gd name="T103" fmla="*/ 1276 h 1361"/>
                  <a:gd name="T104" fmla="*/ 935 w 1048"/>
                  <a:gd name="T105" fmla="*/ 1276 h 1361"/>
                  <a:gd name="T106" fmla="*/ 1020 w 1048"/>
                  <a:gd name="T107" fmla="*/ 1248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48" h="1361">
                    <a:moveTo>
                      <a:pt x="1020" y="1248"/>
                    </a:moveTo>
                    <a:lnTo>
                      <a:pt x="1048" y="1163"/>
                    </a:lnTo>
                    <a:lnTo>
                      <a:pt x="1048" y="1021"/>
                    </a:lnTo>
                    <a:lnTo>
                      <a:pt x="992" y="936"/>
                    </a:lnTo>
                    <a:lnTo>
                      <a:pt x="963" y="851"/>
                    </a:lnTo>
                    <a:lnTo>
                      <a:pt x="963" y="709"/>
                    </a:lnTo>
                    <a:lnTo>
                      <a:pt x="907" y="737"/>
                    </a:lnTo>
                    <a:lnTo>
                      <a:pt x="822" y="737"/>
                    </a:lnTo>
                    <a:lnTo>
                      <a:pt x="793" y="681"/>
                    </a:lnTo>
                    <a:lnTo>
                      <a:pt x="850" y="652"/>
                    </a:lnTo>
                    <a:lnTo>
                      <a:pt x="822" y="624"/>
                    </a:lnTo>
                    <a:lnTo>
                      <a:pt x="652" y="539"/>
                    </a:lnTo>
                    <a:lnTo>
                      <a:pt x="595" y="425"/>
                    </a:lnTo>
                    <a:lnTo>
                      <a:pt x="510" y="340"/>
                    </a:lnTo>
                    <a:lnTo>
                      <a:pt x="481" y="227"/>
                    </a:lnTo>
                    <a:lnTo>
                      <a:pt x="425" y="199"/>
                    </a:lnTo>
                    <a:lnTo>
                      <a:pt x="340" y="57"/>
                    </a:lnTo>
                    <a:lnTo>
                      <a:pt x="283" y="85"/>
                    </a:lnTo>
                    <a:lnTo>
                      <a:pt x="255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255" y="142"/>
                    </a:lnTo>
                    <a:lnTo>
                      <a:pt x="198" y="199"/>
                    </a:lnTo>
                    <a:lnTo>
                      <a:pt x="141" y="199"/>
                    </a:lnTo>
                    <a:lnTo>
                      <a:pt x="113" y="227"/>
                    </a:lnTo>
                    <a:lnTo>
                      <a:pt x="170" y="255"/>
                    </a:lnTo>
                    <a:lnTo>
                      <a:pt x="85" y="284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226" y="369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255" y="511"/>
                    </a:lnTo>
                    <a:lnTo>
                      <a:pt x="340" y="596"/>
                    </a:lnTo>
                    <a:lnTo>
                      <a:pt x="396" y="709"/>
                    </a:lnTo>
                    <a:lnTo>
                      <a:pt x="396" y="851"/>
                    </a:lnTo>
                    <a:lnTo>
                      <a:pt x="226" y="964"/>
                    </a:lnTo>
                    <a:lnTo>
                      <a:pt x="170" y="1021"/>
                    </a:lnTo>
                    <a:lnTo>
                      <a:pt x="141" y="1163"/>
                    </a:lnTo>
                    <a:lnTo>
                      <a:pt x="170" y="1191"/>
                    </a:lnTo>
                    <a:lnTo>
                      <a:pt x="141" y="1248"/>
                    </a:lnTo>
                    <a:lnTo>
                      <a:pt x="340" y="1191"/>
                    </a:lnTo>
                    <a:lnTo>
                      <a:pt x="453" y="1248"/>
                    </a:lnTo>
                    <a:lnTo>
                      <a:pt x="510" y="1219"/>
                    </a:lnTo>
                    <a:lnTo>
                      <a:pt x="595" y="1304"/>
                    </a:lnTo>
                    <a:lnTo>
                      <a:pt x="623" y="1361"/>
                    </a:lnTo>
                    <a:lnTo>
                      <a:pt x="737" y="1361"/>
                    </a:lnTo>
                    <a:lnTo>
                      <a:pt x="737" y="1304"/>
                    </a:lnTo>
                    <a:lnTo>
                      <a:pt x="765" y="1304"/>
                    </a:lnTo>
                    <a:lnTo>
                      <a:pt x="793" y="1276"/>
                    </a:lnTo>
                    <a:lnTo>
                      <a:pt x="850" y="1304"/>
                    </a:lnTo>
                    <a:lnTo>
                      <a:pt x="878" y="1276"/>
                    </a:lnTo>
                    <a:lnTo>
                      <a:pt x="935" y="1276"/>
                    </a:lnTo>
                    <a:lnTo>
                      <a:pt x="1020" y="124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614" y="6215"/>
                <a:ext cx="596" cy="425"/>
              </a:xfrm>
              <a:custGeom>
                <a:avLst/>
                <a:gdLst>
                  <a:gd name="T0" fmla="*/ 0 w 596"/>
                  <a:gd name="T1" fmla="*/ 57 h 425"/>
                  <a:gd name="T2" fmla="*/ 199 w 596"/>
                  <a:gd name="T3" fmla="*/ 0 h 425"/>
                  <a:gd name="T4" fmla="*/ 312 w 596"/>
                  <a:gd name="T5" fmla="*/ 57 h 425"/>
                  <a:gd name="T6" fmla="*/ 369 w 596"/>
                  <a:gd name="T7" fmla="*/ 28 h 425"/>
                  <a:gd name="T8" fmla="*/ 454 w 596"/>
                  <a:gd name="T9" fmla="*/ 113 h 425"/>
                  <a:gd name="T10" fmla="*/ 482 w 596"/>
                  <a:gd name="T11" fmla="*/ 170 h 425"/>
                  <a:gd name="T12" fmla="*/ 596 w 596"/>
                  <a:gd name="T13" fmla="*/ 170 h 425"/>
                  <a:gd name="T14" fmla="*/ 567 w 596"/>
                  <a:gd name="T15" fmla="*/ 227 h 425"/>
                  <a:gd name="T16" fmla="*/ 539 w 596"/>
                  <a:gd name="T17" fmla="*/ 340 h 425"/>
                  <a:gd name="T18" fmla="*/ 482 w 596"/>
                  <a:gd name="T19" fmla="*/ 312 h 425"/>
                  <a:gd name="T20" fmla="*/ 369 w 596"/>
                  <a:gd name="T21" fmla="*/ 340 h 425"/>
                  <a:gd name="T22" fmla="*/ 255 w 596"/>
                  <a:gd name="T23" fmla="*/ 340 h 425"/>
                  <a:gd name="T24" fmla="*/ 114 w 596"/>
                  <a:gd name="T25" fmla="*/ 425 h 425"/>
                  <a:gd name="T26" fmla="*/ 29 w 596"/>
                  <a:gd name="T27" fmla="*/ 368 h 425"/>
                  <a:gd name="T28" fmla="*/ 29 w 596"/>
                  <a:gd name="T29" fmla="*/ 312 h 425"/>
                  <a:gd name="T30" fmla="*/ 85 w 596"/>
                  <a:gd name="T31" fmla="*/ 255 h 425"/>
                  <a:gd name="T32" fmla="*/ 85 w 596"/>
                  <a:gd name="T33" fmla="*/ 170 h 425"/>
                  <a:gd name="T34" fmla="*/ 57 w 596"/>
                  <a:gd name="T35" fmla="*/ 113 h 425"/>
                  <a:gd name="T36" fmla="*/ 0 w 596"/>
                  <a:gd name="T37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6" h="425">
                    <a:moveTo>
                      <a:pt x="0" y="57"/>
                    </a:moveTo>
                    <a:lnTo>
                      <a:pt x="199" y="0"/>
                    </a:lnTo>
                    <a:lnTo>
                      <a:pt x="312" y="57"/>
                    </a:lnTo>
                    <a:lnTo>
                      <a:pt x="369" y="28"/>
                    </a:lnTo>
                    <a:lnTo>
                      <a:pt x="454" y="113"/>
                    </a:lnTo>
                    <a:lnTo>
                      <a:pt x="482" y="170"/>
                    </a:lnTo>
                    <a:lnTo>
                      <a:pt x="596" y="170"/>
                    </a:lnTo>
                    <a:lnTo>
                      <a:pt x="567" y="227"/>
                    </a:lnTo>
                    <a:lnTo>
                      <a:pt x="539" y="340"/>
                    </a:lnTo>
                    <a:lnTo>
                      <a:pt x="482" y="312"/>
                    </a:lnTo>
                    <a:lnTo>
                      <a:pt x="369" y="340"/>
                    </a:lnTo>
                    <a:lnTo>
                      <a:pt x="255" y="340"/>
                    </a:lnTo>
                    <a:lnTo>
                      <a:pt x="114" y="425"/>
                    </a:lnTo>
                    <a:lnTo>
                      <a:pt x="29" y="368"/>
                    </a:lnTo>
                    <a:lnTo>
                      <a:pt x="29" y="312"/>
                    </a:lnTo>
                    <a:lnTo>
                      <a:pt x="85" y="255"/>
                    </a:lnTo>
                    <a:lnTo>
                      <a:pt x="85" y="170"/>
                    </a:lnTo>
                    <a:lnTo>
                      <a:pt x="57" y="113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558" y="6442"/>
                <a:ext cx="1162" cy="1389"/>
              </a:xfrm>
              <a:custGeom>
                <a:avLst/>
                <a:gdLst>
                  <a:gd name="T0" fmla="*/ 680 w 1162"/>
                  <a:gd name="T1" fmla="*/ 56 h 1389"/>
                  <a:gd name="T2" fmla="*/ 765 w 1162"/>
                  <a:gd name="T3" fmla="*/ 113 h 1389"/>
                  <a:gd name="T4" fmla="*/ 850 w 1162"/>
                  <a:gd name="T5" fmla="*/ 113 h 1389"/>
                  <a:gd name="T6" fmla="*/ 963 w 1162"/>
                  <a:gd name="T7" fmla="*/ 85 h 1389"/>
                  <a:gd name="T8" fmla="*/ 963 w 1162"/>
                  <a:gd name="T9" fmla="*/ 170 h 1389"/>
                  <a:gd name="T10" fmla="*/ 1049 w 1162"/>
                  <a:gd name="T11" fmla="*/ 227 h 1389"/>
                  <a:gd name="T12" fmla="*/ 1077 w 1162"/>
                  <a:gd name="T13" fmla="*/ 283 h 1389"/>
                  <a:gd name="T14" fmla="*/ 1105 w 1162"/>
                  <a:gd name="T15" fmla="*/ 397 h 1389"/>
                  <a:gd name="T16" fmla="*/ 1134 w 1162"/>
                  <a:gd name="T17" fmla="*/ 453 h 1389"/>
                  <a:gd name="T18" fmla="*/ 1049 w 1162"/>
                  <a:gd name="T19" fmla="*/ 595 h 1389"/>
                  <a:gd name="T20" fmla="*/ 850 w 1162"/>
                  <a:gd name="T21" fmla="*/ 794 h 1389"/>
                  <a:gd name="T22" fmla="*/ 793 w 1162"/>
                  <a:gd name="T23" fmla="*/ 935 h 1389"/>
                  <a:gd name="T24" fmla="*/ 793 w 1162"/>
                  <a:gd name="T25" fmla="*/ 1105 h 1389"/>
                  <a:gd name="T26" fmla="*/ 652 w 1162"/>
                  <a:gd name="T27" fmla="*/ 1332 h 1389"/>
                  <a:gd name="T28" fmla="*/ 340 w 1162"/>
                  <a:gd name="T29" fmla="*/ 1389 h 1389"/>
                  <a:gd name="T30" fmla="*/ 198 w 1162"/>
                  <a:gd name="T31" fmla="*/ 1389 h 1389"/>
                  <a:gd name="T32" fmla="*/ 255 w 1162"/>
                  <a:gd name="T33" fmla="*/ 1304 h 1389"/>
                  <a:gd name="T34" fmla="*/ 311 w 1162"/>
                  <a:gd name="T35" fmla="*/ 1275 h 1389"/>
                  <a:gd name="T36" fmla="*/ 396 w 1162"/>
                  <a:gd name="T37" fmla="*/ 1219 h 1389"/>
                  <a:gd name="T38" fmla="*/ 453 w 1162"/>
                  <a:gd name="T39" fmla="*/ 1247 h 1389"/>
                  <a:gd name="T40" fmla="*/ 623 w 1162"/>
                  <a:gd name="T41" fmla="*/ 1134 h 1389"/>
                  <a:gd name="T42" fmla="*/ 482 w 1162"/>
                  <a:gd name="T43" fmla="*/ 1020 h 1389"/>
                  <a:gd name="T44" fmla="*/ 623 w 1162"/>
                  <a:gd name="T45" fmla="*/ 907 h 1389"/>
                  <a:gd name="T46" fmla="*/ 680 w 1162"/>
                  <a:gd name="T47" fmla="*/ 765 h 1389"/>
                  <a:gd name="T48" fmla="*/ 652 w 1162"/>
                  <a:gd name="T49" fmla="*/ 680 h 1389"/>
                  <a:gd name="T50" fmla="*/ 623 w 1162"/>
                  <a:gd name="T51" fmla="*/ 623 h 1389"/>
                  <a:gd name="T52" fmla="*/ 510 w 1162"/>
                  <a:gd name="T53" fmla="*/ 708 h 1389"/>
                  <a:gd name="T54" fmla="*/ 396 w 1162"/>
                  <a:gd name="T55" fmla="*/ 737 h 1389"/>
                  <a:gd name="T56" fmla="*/ 368 w 1162"/>
                  <a:gd name="T57" fmla="*/ 652 h 1389"/>
                  <a:gd name="T58" fmla="*/ 396 w 1162"/>
                  <a:gd name="T59" fmla="*/ 453 h 1389"/>
                  <a:gd name="T60" fmla="*/ 141 w 1162"/>
                  <a:gd name="T61" fmla="*/ 595 h 1389"/>
                  <a:gd name="T62" fmla="*/ 0 w 1162"/>
                  <a:gd name="T63" fmla="*/ 567 h 1389"/>
                  <a:gd name="T64" fmla="*/ 85 w 1162"/>
                  <a:gd name="T65" fmla="*/ 567 h 1389"/>
                  <a:gd name="T66" fmla="*/ 141 w 1162"/>
                  <a:gd name="T67" fmla="*/ 482 h 1389"/>
                  <a:gd name="T68" fmla="*/ 85 w 1162"/>
                  <a:gd name="T69" fmla="*/ 340 h 1389"/>
                  <a:gd name="T70" fmla="*/ 170 w 1162"/>
                  <a:gd name="T71" fmla="*/ 198 h 1389"/>
                  <a:gd name="T72" fmla="*/ 425 w 1162"/>
                  <a:gd name="T73" fmla="*/ 113 h 1389"/>
                  <a:gd name="T74" fmla="*/ 595 w 1162"/>
                  <a:gd name="T75" fmla="*/ 113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2" h="1389">
                    <a:moveTo>
                      <a:pt x="623" y="0"/>
                    </a:moveTo>
                    <a:lnTo>
                      <a:pt x="680" y="56"/>
                    </a:lnTo>
                    <a:lnTo>
                      <a:pt x="708" y="28"/>
                    </a:lnTo>
                    <a:lnTo>
                      <a:pt x="765" y="113"/>
                    </a:lnTo>
                    <a:lnTo>
                      <a:pt x="822" y="85"/>
                    </a:lnTo>
                    <a:lnTo>
                      <a:pt x="850" y="113"/>
                    </a:lnTo>
                    <a:lnTo>
                      <a:pt x="878" y="85"/>
                    </a:lnTo>
                    <a:lnTo>
                      <a:pt x="963" y="85"/>
                    </a:lnTo>
                    <a:lnTo>
                      <a:pt x="935" y="141"/>
                    </a:lnTo>
                    <a:lnTo>
                      <a:pt x="963" y="170"/>
                    </a:lnTo>
                    <a:lnTo>
                      <a:pt x="963" y="227"/>
                    </a:lnTo>
                    <a:lnTo>
                      <a:pt x="1049" y="227"/>
                    </a:lnTo>
                    <a:lnTo>
                      <a:pt x="1077" y="255"/>
                    </a:lnTo>
                    <a:lnTo>
                      <a:pt x="1077" y="283"/>
                    </a:lnTo>
                    <a:lnTo>
                      <a:pt x="1134" y="340"/>
                    </a:lnTo>
                    <a:lnTo>
                      <a:pt x="1105" y="397"/>
                    </a:lnTo>
                    <a:lnTo>
                      <a:pt x="1162" y="397"/>
                    </a:lnTo>
                    <a:lnTo>
                      <a:pt x="1134" y="453"/>
                    </a:lnTo>
                    <a:lnTo>
                      <a:pt x="1162" y="482"/>
                    </a:lnTo>
                    <a:lnTo>
                      <a:pt x="1049" y="595"/>
                    </a:lnTo>
                    <a:lnTo>
                      <a:pt x="992" y="595"/>
                    </a:lnTo>
                    <a:lnTo>
                      <a:pt x="850" y="794"/>
                    </a:lnTo>
                    <a:lnTo>
                      <a:pt x="850" y="907"/>
                    </a:lnTo>
                    <a:lnTo>
                      <a:pt x="793" y="935"/>
                    </a:lnTo>
                    <a:lnTo>
                      <a:pt x="793" y="1020"/>
                    </a:lnTo>
                    <a:lnTo>
                      <a:pt x="793" y="1105"/>
                    </a:lnTo>
                    <a:lnTo>
                      <a:pt x="765" y="1219"/>
                    </a:lnTo>
                    <a:lnTo>
                      <a:pt x="652" y="1332"/>
                    </a:lnTo>
                    <a:lnTo>
                      <a:pt x="482" y="1389"/>
                    </a:lnTo>
                    <a:lnTo>
                      <a:pt x="340" y="1389"/>
                    </a:lnTo>
                    <a:lnTo>
                      <a:pt x="311" y="1360"/>
                    </a:lnTo>
                    <a:lnTo>
                      <a:pt x="198" y="1389"/>
                    </a:lnTo>
                    <a:lnTo>
                      <a:pt x="85" y="1332"/>
                    </a:lnTo>
                    <a:lnTo>
                      <a:pt x="255" y="1304"/>
                    </a:lnTo>
                    <a:lnTo>
                      <a:pt x="255" y="1275"/>
                    </a:lnTo>
                    <a:lnTo>
                      <a:pt x="311" y="1275"/>
                    </a:lnTo>
                    <a:lnTo>
                      <a:pt x="396" y="1275"/>
                    </a:lnTo>
                    <a:lnTo>
                      <a:pt x="396" y="1219"/>
                    </a:lnTo>
                    <a:lnTo>
                      <a:pt x="453" y="1190"/>
                    </a:lnTo>
                    <a:lnTo>
                      <a:pt x="453" y="1247"/>
                    </a:lnTo>
                    <a:lnTo>
                      <a:pt x="567" y="1247"/>
                    </a:lnTo>
                    <a:lnTo>
                      <a:pt x="623" y="1134"/>
                    </a:lnTo>
                    <a:lnTo>
                      <a:pt x="538" y="1134"/>
                    </a:lnTo>
                    <a:lnTo>
                      <a:pt x="482" y="1020"/>
                    </a:lnTo>
                    <a:lnTo>
                      <a:pt x="538" y="907"/>
                    </a:lnTo>
                    <a:lnTo>
                      <a:pt x="623" y="907"/>
                    </a:lnTo>
                    <a:lnTo>
                      <a:pt x="623" y="822"/>
                    </a:lnTo>
                    <a:lnTo>
                      <a:pt x="680" y="765"/>
                    </a:lnTo>
                    <a:lnTo>
                      <a:pt x="652" y="708"/>
                    </a:lnTo>
                    <a:lnTo>
                      <a:pt x="652" y="680"/>
                    </a:lnTo>
                    <a:lnTo>
                      <a:pt x="652" y="652"/>
                    </a:lnTo>
                    <a:lnTo>
                      <a:pt x="623" y="623"/>
                    </a:lnTo>
                    <a:lnTo>
                      <a:pt x="567" y="708"/>
                    </a:lnTo>
                    <a:lnTo>
                      <a:pt x="510" y="708"/>
                    </a:lnTo>
                    <a:lnTo>
                      <a:pt x="510" y="765"/>
                    </a:lnTo>
                    <a:lnTo>
                      <a:pt x="396" y="737"/>
                    </a:lnTo>
                    <a:lnTo>
                      <a:pt x="453" y="680"/>
                    </a:lnTo>
                    <a:lnTo>
                      <a:pt x="368" y="652"/>
                    </a:lnTo>
                    <a:lnTo>
                      <a:pt x="396" y="567"/>
                    </a:lnTo>
                    <a:lnTo>
                      <a:pt x="396" y="453"/>
                    </a:lnTo>
                    <a:lnTo>
                      <a:pt x="311" y="567"/>
                    </a:lnTo>
                    <a:lnTo>
                      <a:pt x="141" y="595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28" y="510"/>
                    </a:lnTo>
                    <a:lnTo>
                      <a:pt x="85" y="567"/>
                    </a:lnTo>
                    <a:lnTo>
                      <a:pt x="113" y="538"/>
                    </a:lnTo>
                    <a:lnTo>
                      <a:pt x="141" y="482"/>
                    </a:lnTo>
                    <a:lnTo>
                      <a:pt x="85" y="453"/>
                    </a:lnTo>
                    <a:lnTo>
                      <a:pt x="85" y="340"/>
                    </a:lnTo>
                    <a:lnTo>
                      <a:pt x="170" y="283"/>
                    </a:lnTo>
                    <a:lnTo>
                      <a:pt x="170" y="198"/>
                    </a:lnTo>
                    <a:lnTo>
                      <a:pt x="311" y="113"/>
                    </a:lnTo>
                    <a:lnTo>
                      <a:pt x="425" y="113"/>
                    </a:lnTo>
                    <a:lnTo>
                      <a:pt x="538" y="85"/>
                    </a:lnTo>
                    <a:lnTo>
                      <a:pt x="595" y="113"/>
                    </a:lnTo>
                    <a:lnTo>
                      <a:pt x="62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274" y="6895"/>
                <a:ext cx="964" cy="879"/>
              </a:xfrm>
              <a:custGeom>
                <a:avLst/>
                <a:gdLst>
                  <a:gd name="T0" fmla="*/ 369 w 964"/>
                  <a:gd name="T1" fmla="*/ 879 h 879"/>
                  <a:gd name="T2" fmla="*/ 539 w 964"/>
                  <a:gd name="T3" fmla="*/ 851 h 879"/>
                  <a:gd name="T4" fmla="*/ 539 w 964"/>
                  <a:gd name="T5" fmla="*/ 822 h 879"/>
                  <a:gd name="T6" fmla="*/ 680 w 964"/>
                  <a:gd name="T7" fmla="*/ 822 h 879"/>
                  <a:gd name="T8" fmla="*/ 680 w 964"/>
                  <a:gd name="T9" fmla="*/ 766 h 879"/>
                  <a:gd name="T10" fmla="*/ 737 w 964"/>
                  <a:gd name="T11" fmla="*/ 737 h 879"/>
                  <a:gd name="T12" fmla="*/ 737 w 964"/>
                  <a:gd name="T13" fmla="*/ 794 h 879"/>
                  <a:gd name="T14" fmla="*/ 851 w 964"/>
                  <a:gd name="T15" fmla="*/ 794 h 879"/>
                  <a:gd name="T16" fmla="*/ 907 w 964"/>
                  <a:gd name="T17" fmla="*/ 681 h 879"/>
                  <a:gd name="T18" fmla="*/ 822 w 964"/>
                  <a:gd name="T19" fmla="*/ 681 h 879"/>
                  <a:gd name="T20" fmla="*/ 766 w 964"/>
                  <a:gd name="T21" fmla="*/ 567 h 879"/>
                  <a:gd name="T22" fmla="*/ 822 w 964"/>
                  <a:gd name="T23" fmla="*/ 454 h 879"/>
                  <a:gd name="T24" fmla="*/ 907 w 964"/>
                  <a:gd name="T25" fmla="*/ 454 h 879"/>
                  <a:gd name="T26" fmla="*/ 907 w 964"/>
                  <a:gd name="T27" fmla="*/ 369 h 879"/>
                  <a:gd name="T28" fmla="*/ 964 w 964"/>
                  <a:gd name="T29" fmla="*/ 312 h 879"/>
                  <a:gd name="T30" fmla="*/ 936 w 964"/>
                  <a:gd name="T31" fmla="*/ 255 h 879"/>
                  <a:gd name="T32" fmla="*/ 936 w 964"/>
                  <a:gd name="T33" fmla="*/ 199 h 879"/>
                  <a:gd name="T34" fmla="*/ 907 w 964"/>
                  <a:gd name="T35" fmla="*/ 170 h 879"/>
                  <a:gd name="T36" fmla="*/ 851 w 964"/>
                  <a:gd name="T37" fmla="*/ 255 h 879"/>
                  <a:gd name="T38" fmla="*/ 794 w 964"/>
                  <a:gd name="T39" fmla="*/ 255 h 879"/>
                  <a:gd name="T40" fmla="*/ 794 w 964"/>
                  <a:gd name="T41" fmla="*/ 312 h 879"/>
                  <a:gd name="T42" fmla="*/ 680 w 964"/>
                  <a:gd name="T43" fmla="*/ 284 h 879"/>
                  <a:gd name="T44" fmla="*/ 737 w 964"/>
                  <a:gd name="T45" fmla="*/ 227 h 879"/>
                  <a:gd name="T46" fmla="*/ 652 w 964"/>
                  <a:gd name="T47" fmla="*/ 199 h 879"/>
                  <a:gd name="T48" fmla="*/ 680 w 964"/>
                  <a:gd name="T49" fmla="*/ 114 h 879"/>
                  <a:gd name="T50" fmla="*/ 680 w 964"/>
                  <a:gd name="T51" fmla="*/ 0 h 879"/>
                  <a:gd name="T52" fmla="*/ 595 w 964"/>
                  <a:gd name="T53" fmla="*/ 114 h 879"/>
                  <a:gd name="T54" fmla="*/ 425 w 964"/>
                  <a:gd name="T55" fmla="*/ 142 h 879"/>
                  <a:gd name="T56" fmla="*/ 454 w 964"/>
                  <a:gd name="T57" fmla="*/ 199 h 879"/>
                  <a:gd name="T58" fmla="*/ 510 w 964"/>
                  <a:gd name="T59" fmla="*/ 199 h 879"/>
                  <a:gd name="T60" fmla="*/ 539 w 964"/>
                  <a:gd name="T61" fmla="*/ 255 h 879"/>
                  <a:gd name="T62" fmla="*/ 539 w 964"/>
                  <a:gd name="T63" fmla="*/ 369 h 879"/>
                  <a:gd name="T64" fmla="*/ 510 w 964"/>
                  <a:gd name="T65" fmla="*/ 426 h 879"/>
                  <a:gd name="T66" fmla="*/ 482 w 964"/>
                  <a:gd name="T67" fmla="*/ 426 h 879"/>
                  <a:gd name="T68" fmla="*/ 482 w 964"/>
                  <a:gd name="T69" fmla="*/ 369 h 879"/>
                  <a:gd name="T70" fmla="*/ 397 w 964"/>
                  <a:gd name="T71" fmla="*/ 397 h 879"/>
                  <a:gd name="T72" fmla="*/ 369 w 964"/>
                  <a:gd name="T73" fmla="*/ 482 h 879"/>
                  <a:gd name="T74" fmla="*/ 312 w 964"/>
                  <a:gd name="T75" fmla="*/ 482 h 879"/>
                  <a:gd name="T76" fmla="*/ 199 w 964"/>
                  <a:gd name="T77" fmla="*/ 511 h 879"/>
                  <a:gd name="T78" fmla="*/ 170 w 964"/>
                  <a:gd name="T79" fmla="*/ 482 h 879"/>
                  <a:gd name="T80" fmla="*/ 113 w 964"/>
                  <a:gd name="T81" fmla="*/ 482 h 879"/>
                  <a:gd name="T82" fmla="*/ 57 w 964"/>
                  <a:gd name="T83" fmla="*/ 511 h 879"/>
                  <a:gd name="T84" fmla="*/ 28 w 964"/>
                  <a:gd name="T85" fmla="*/ 482 h 879"/>
                  <a:gd name="T86" fmla="*/ 0 w 964"/>
                  <a:gd name="T87" fmla="*/ 482 h 879"/>
                  <a:gd name="T88" fmla="*/ 28 w 964"/>
                  <a:gd name="T89" fmla="*/ 567 h 879"/>
                  <a:gd name="T90" fmla="*/ 113 w 964"/>
                  <a:gd name="T91" fmla="*/ 624 h 879"/>
                  <a:gd name="T92" fmla="*/ 170 w 964"/>
                  <a:gd name="T93" fmla="*/ 624 h 879"/>
                  <a:gd name="T94" fmla="*/ 312 w 964"/>
                  <a:gd name="T95" fmla="*/ 681 h 879"/>
                  <a:gd name="T96" fmla="*/ 397 w 964"/>
                  <a:gd name="T97" fmla="*/ 766 h 879"/>
                  <a:gd name="T98" fmla="*/ 369 w 964"/>
                  <a:gd name="T99" fmla="*/ 822 h 879"/>
                  <a:gd name="T100" fmla="*/ 369 w 964"/>
                  <a:gd name="T101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4" h="879">
                    <a:moveTo>
                      <a:pt x="369" y="879"/>
                    </a:moveTo>
                    <a:lnTo>
                      <a:pt x="539" y="851"/>
                    </a:lnTo>
                    <a:lnTo>
                      <a:pt x="539" y="822"/>
                    </a:lnTo>
                    <a:lnTo>
                      <a:pt x="680" y="822"/>
                    </a:lnTo>
                    <a:lnTo>
                      <a:pt x="680" y="766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851" y="794"/>
                    </a:lnTo>
                    <a:lnTo>
                      <a:pt x="907" y="681"/>
                    </a:lnTo>
                    <a:lnTo>
                      <a:pt x="822" y="681"/>
                    </a:lnTo>
                    <a:lnTo>
                      <a:pt x="766" y="567"/>
                    </a:lnTo>
                    <a:lnTo>
                      <a:pt x="822" y="454"/>
                    </a:lnTo>
                    <a:lnTo>
                      <a:pt x="907" y="454"/>
                    </a:lnTo>
                    <a:lnTo>
                      <a:pt x="907" y="369"/>
                    </a:lnTo>
                    <a:lnTo>
                      <a:pt x="964" y="312"/>
                    </a:lnTo>
                    <a:lnTo>
                      <a:pt x="936" y="255"/>
                    </a:lnTo>
                    <a:lnTo>
                      <a:pt x="936" y="199"/>
                    </a:lnTo>
                    <a:lnTo>
                      <a:pt x="907" y="170"/>
                    </a:lnTo>
                    <a:lnTo>
                      <a:pt x="851" y="255"/>
                    </a:lnTo>
                    <a:lnTo>
                      <a:pt x="794" y="255"/>
                    </a:lnTo>
                    <a:lnTo>
                      <a:pt x="794" y="312"/>
                    </a:lnTo>
                    <a:lnTo>
                      <a:pt x="680" y="284"/>
                    </a:lnTo>
                    <a:lnTo>
                      <a:pt x="737" y="227"/>
                    </a:lnTo>
                    <a:lnTo>
                      <a:pt x="652" y="199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595" y="114"/>
                    </a:lnTo>
                    <a:lnTo>
                      <a:pt x="425" y="142"/>
                    </a:lnTo>
                    <a:lnTo>
                      <a:pt x="454" y="199"/>
                    </a:lnTo>
                    <a:lnTo>
                      <a:pt x="510" y="199"/>
                    </a:lnTo>
                    <a:lnTo>
                      <a:pt x="539" y="255"/>
                    </a:lnTo>
                    <a:lnTo>
                      <a:pt x="539" y="369"/>
                    </a:lnTo>
                    <a:lnTo>
                      <a:pt x="510" y="426"/>
                    </a:lnTo>
                    <a:lnTo>
                      <a:pt x="482" y="426"/>
                    </a:lnTo>
                    <a:lnTo>
                      <a:pt x="482" y="369"/>
                    </a:lnTo>
                    <a:lnTo>
                      <a:pt x="397" y="397"/>
                    </a:lnTo>
                    <a:lnTo>
                      <a:pt x="369" y="482"/>
                    </a:lnTo>
                    <a:lnTo>
                      <a:pt x="312" y="482"/>
                    </a:lnTo>
                    <a:lnTo>
                      <a:pt x="199" y="511"/>
                    </a:lnTo>
                    <a:lnTo>
                      <a:pt x="170" y="482"/>
                    </a:lnTo>
                    <a:lnTo>
                      <a:pt x="113" y="482"/>
                    </a:lnTo>
                    <a:lnTo>
                      <a:pt x="57" y="511"/>
                    </a:lnTo>
                    <a:lnTo>
                      <a:pt x="28" y="482"/>
                    </a:lnTo>
                    <a:lnTo>
                      <a:pt x="0" y="482"/>
                    </a:lnTo>
                    <a:lnTo>
                      <a:pt x="28" y="56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312" y="681"/>
                    </a:lnTo>
                    <a:lnTo>
                      <a:pt x="397" y="766"/>
                    </a:lnTo>
                    <a:lnTo>
                      <a:pt x="369" y="822"/>
                    </a:lnTo>
                    <a:lnTo>
                      <a:pt x="369" y="8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1181" y="6073"/>
                <a:ext cx="1446" cy="851"/>
              </a:xfrm>
              <a:custGeom>
                <a:avLst/>
                <a:gdLst>
                  <a:gd name="T0" fmla="*/ 511 w 1446"/>
                  <a:gd name="T1" fmla="*/ 822 h 851"/>
                  <a:gd name="T2" fmla="*/ 482 w 1446"/>
                  <a:gd name="T3" fmla="*/ 766 h 851"/>
                  <a:gd name="T4" fmla="*/ 454 w 1446"/>
                  <a:gd name="T5" fmla="*/ 652 h 851"/>
                  <a:gd name="T6" fmla="*/ 426 w 1446"/>
                  <a:gd name="T7" fmla="*/ 596 h 851"/>
                  <a:gd name="T8" fmla="*/ 340 w 1446"/>
                  <a:gd name="T9" fmla="*/ 539 h 851"/>
                  <a:gd name="T10" fmla="*/ 340 w 1446"/>
                  <a:gd name="T11" fmla="*/ 454 h 851"/>
                  <a:gd name="T12" fmla="*/ 227 w 1446"/>
                  <a:gd name="T13" fmla="*/ 482 h 851"/>
                  <a:gd name="T14" fmla="*/ 142 w 1446"/>
                  <a:gd name="T15" fmla="*/ 482 h 851"/>
                  <a:gd name="T16" fmla="*/ 57 w 1446"/>
                  <a:gd name="T17" fmla="*/ 425 h 851"/>
                  <a:gd name="T18" fmla="*/ 29 w 1446"/>
                  <a:gd name="T19" fmla="*/ 312 h 851"/>
                  <a:gd name="T20" fmla="*/ 57 w 1446"/>
                  <a:gd name="T21" fmla="*/ 255 h 851"/>
                  <a:gd name="T22" fmla="*/ 142 w 1446"/>
                  <a:gd name="T23" fmla="*/ 255 h 851"/>
                  <a:gd name="T24" fmla="*/ 227 w 1446"/>
                  <a:gd name="T25" fmla="*/ 227 h 851"/>
                  <a:gd name="T26" fmla="*/ 454 w 1446"/>
                  <a:gd name="T27" fmla="*/ 227 h 851"/>
                  <a:gd name="T28" fmla="*/ 539 w 1446"/>
                  <a:gd name="T29" fmla="*/ 199 h 851"/>
                  <a:gd name="T30" fmla="*/ 709 w 1446"/>
                  <a:gd name="T31" fmla="*/ 85 h 851"/>
                  <a:gd name="T32" fmla="*/ 879 w 1446"/>
                  <a:gd name="T33" fmla="*/ 57 h 851"/>
                  <a:gd name="T34" fmla="*/ 964 w 1446"/>
                  <a:gd name="T35" fmla="*/ 0 h 851"/>
                  <a:gd name="T36" fmla="*/ 1134 w 1446"/>
                  <a:gd name="T37" fmla="*/ 57 h 851"/>
                  <a:gd name="T38" fmla="*/ 1191 w 1446"/>
                  <a:gd name="T39" fmla="*/ 85 h 851"/>
                  <a:gd name="T40" fmla="*/ 1248 w 1446"/>
                  <a:gd name="T41" fmla="*/ 142 h 851"/>
                  <a:gd name="T42" fmla="*/ 1304 w 1446"/>
                  <a:gd name="T43" fmla="*/ 114 h 851"/>
                  <a:gd name="T44" fmla="*/ 1389 w 1446"/>
                  <a:gd name="T45" fmla="*/ 170 h 851"/>
                  <a:gd name="T46" fmla="*/ 1446 w 1446"/>
                  <a:gd name="T47" fmla="*/ 227 h 851"/>
                  <a:gd name="T48" fmla="*/ 1446 w 1446"/>
                  <a:gd name="T49" fmla="*/ 312 h 851"/>
                  <a:gd name="T50" fmla="*/ 1446 w 1446"/>
                  <a:gd name="T51" fmla="*/ 369 h 851"/>
                  <a:gd name="T52" fmla="*/ 1418 w 1446"/>
                  <a:gd name="T53" fmla="*/ 482 h 851"/>
                  <a:gd name="T54" fmla="*/ 1333 w 1446"/>
                  <a:gd name="T55" fmla="*/ 510 h 851"/>
                  <a:gd name="T56" fmla="*/ 1361 w 1446"/>
                  <a:gd name="T57" fmla="*/ 397 h 851"/>
                  <a:gd name="T58" fmla="*/ 1276 w 1446"/>
                  <a:gd name="T59" fmla="*/ 454 h 851"/>
                  <a:gd name="T60" fmla="*/ 1219 w 1446"/>
                  <a:gd name="T61" fmla="*/ 454 h 851"/>
                  <a:gd name="T62" fmla="*/ 1106 w 1446"/>
                  <a:gd name="T63" fmla="*/ 454 h 851"/>
                  <a:gd name="T64" fmla="*/ 993 w 1446"/>
                  <a:gd name="T65" fmla="*/ 454 h 851"/>
                  <a:gd name="T66" fmla="*/ 907 w 1446"/>
                  <a:gd name="T67" fmla="*/ 482 h 851"/>
                  <a:gd name="T68" fmla="*/ 907 w 1446"/>
                  <a:gd name="T69" fmla="*/ 596 h 851"/>
                  <a:gd name="T70" fmla="*/ 851 w 1446"/>
                  <a:gd name="T71" fmla="*/ 709 h 851"/>
                  <a:gd name="T72" fmla="*/ 794 w 1446"/>
                  <a:gd name="T73" fmla="*/ 766 h 851"/>
                  <a:gd name="T74" fmla="*/ 709 w 1446"/>
                  <a:gd name="T75" fmla="*/ 851 h 851"/>
                  <a:gd name="T76" fmla="*/ 539 w 1446"/>
                  <a:gd name="T7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46" h="851">
                    <a:moveTo>
                      <a:pt x="539" y="851"/>
                    </a:moveTo>
                    <a:lnTo>
                      <a:pt x="511" y="822"/>
                    </a:lnTo>
                    <a:lnTo>
                      <a:pt x="539" y="766"/>
                    </a:lnTo>
                    <a:lnTo>
                      <a:pt x="482" y="766"/>
                    </a:lnTo>
                    <a:lnTo>
                      <a:pt x="511" y="709"/>
                    </a:lnTo>
                    <a:lnTo>
                      <a:pt x="454" y="652"/>
                    </a:lnTo>
                    <a:lnTo>
                      <a:pt x="454" y="624"/>
                    </a:lnTo>
                    <a:lnTo>
                      <a:pt x="426" y="596"/>
                    </a:lnTo>
                    <a:lnTo>
                      <a:pt x="340" y="596"/>
                    </a:lnTo>
                    <a:lnTo>
                      <a:pt x="340" y="539"/>
                    </a:lnTo>
                    <a:lnTo>
                      <a:pt x="312" y="510"/>
                    </a:lnTo>
                    <a:lnTo>
                      <a:pt x="340" y="454"/>
                    </a:lnTo>
                    <a:lnTo>
                      <a:pt x="255" y="454"/>
                    </a:lnTo>
                    <a:lnTo>
                      <a:pt x="227" y="482"/>
                    </a:lnTo>
                    <a:lnTo>
                      <a:pt x="199" y="454"/>
                    </a:lnTo>
                    <a:lnTo>
                      <a:pt x="142" y="482"/>
                    </a:lnTo>
                    <a:lnTo>
                      <a:pt x="85" y="397"/>
                    </a:lnTo>
                    <a:lnTo>
                      <a:pt x="57" y="425"/>
                    </a:lnTo>
                    <a:lnTo>
                      <a:pt x="0" y="369"/>
                    </a:lnTo>
                    <a:lnTo>
                      <a:pt x="29" y="312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312" y="199"/>
                    </a:lnTo>
                    <a:lnTo>
                      <a:pt x="454" y="227"/>
                    </a:lnTo>
                    <a:lnTo>
                      <a:pt x="511" y="170"/>
                    </a:lnTo>
                    <a:lnTo>
                      <a:pt x="539" y="199"/>
                    </a:lnTo>
                    <a:lnTo>
                      <a:pt x="624" y="170"/>
                    </a:lnTo>
                    <a:lnTo>
                      <a:pt x="709" y="85"/>
                    </a:lnTo>
                    <a:lnTo>
                      <a:pt x="822" y="142"/>
                    </a:lnTo>
                    <a:lnTo>
                      <a:pt x="879" y="57"/>
                    </a:lnTo>
                    <a:lnTo>
                      <a:pt x="936" y="57"/>
                    </a:lnTo>
                    <a:lnTo>
                      <a:pt x="964" y="0"/>
                    </a:lnTo>
                    <a:lnTo>
                      <a:pt x="1049" y="0"/>
                    </a:lnTo>
                    <a:lnTo>
                      <a:pt x="1134" y="57"/>
                    </a:lnTo>
                    <a:lnTo>
                      <a:pt x="1163" y="57"/>
                    </a:lnTo>
                    <a:lnTo>
                      <a:pt x="1191" y="85"/>
                    </a:lnTo>
                    <a:lnTo>
                      <a:pt x="1163" y="114"/>
                    </a:lnTo>
                    <a:lnTo>
                      <a:pt x="1248" y="142"/>
                    </a:lnTo>
                    <a:lnTo>
                      <a:pt x="1276" y="114"/>
                    </a:lnTo>
                    <a:lnTo>
                      <a:pt x="1304" y="114"/>
                    </a:lnTo>
                    <a:lnTo>
                      <a:pt x="1361" y="114"/>
                    </a:lnTo>
                    <a:lnTo>
                      <a:pt x="1389" y="170"/>
                    </a:lnTo>
                    <a:lnTo>
                      <a:pt x="1389" y="227"/>
                    </a:lnTo>
                    <a:lnTo>
                      <a:pt x="1446" y="227"/>
                    </a:lnTo>
                    <a:lnTo>
                      <a:pt x="1418" y="255"/>
                    </a:lnTo>
                    <a:lnTo>
                      <a:pt x="1446" y="312"/>
                    </a:lnTo>
                    <a:lnTo>
                      <a:pt x="1418" y="340"/>
                    </a:lnTo>
                    <a:lnTo>
                      <a:pt x="1446" y="369"/>
                    </a:lnTo>
                    <a:lnTo>
                      <a:pt x="1418" y="397"/>
                    </a:lnTo>
                    <a:lnTo>
                      <a:pt x="1418" y="482"/>
                    </a:lnTo>
                    <a:lnTo>
                      <a:pt x="1389" y="510"/>
                    </a:lnTo>
                    <a:lnTo>
                      <a:pt x="1333" y="510"/>
                    </a:lnTo>
                    <a:lnTo>
                      <a:pt x="1333" y="482"/>
                    </a:lnTo>
                    <a:lnTo>
                      <a:pt x="1361" y="397"/>
                    </a:lnTo>
                    <a:lnTo>
                      <a:pt x="1333" y="369"/>
                    </a:lnTo>
                    <a:lnTo>
                      <a:pt x="1276" y="454"/>
                    </a:lnTo>
                    <a:lnTo>
                      <a:pt x="1248" y="425"/>
                    </a:lnTo>
                    <a:lnTo>
                      <a:pt x="1219" y="454"/>
                    </a:lnTo>
                    <a:lnTo>
                      <a:pt x="1191" y="397"/>
                    </a:lnTo>
                    <a:lnTo>
                      <a:pt x="1106" y="454"/>
                    </a:lnTo>
                    <a:lnTo>
                      <a:pt x="1049" y="425"/>
                    </a:lnTo>
                    <a:lnTo>
                      <a:pt x="993" y="454"/>
                    </a:lnTo>
                    <a:lnTo>
                      <a:pt x="964" y="482"/>
                    </a:lnTo>
                    <a:lnTo>
                      <a:pt x="907" y="482"/>
                    </a:lnTo>
                    <a:lnTo>
                      <a:pt x="879" y="539"/>
                    </a:lnTo>
                    <a:lnTo>
                      <a:pt x="907" y="596"/>
                    </a:lnTo>
                    <a:lnTo>
                      <a:pt x="851" y="624"/>
                    </a:lnTo>
                    <a:lnTo>
                      <a:pt x="851" y="709"/>
                    </a:lnTo>
                    <a:lnTo>
                      <a:pt x="766" y="737"/>
                    </a:lnTo>
                    <a:lnTo>
                      <a:pt x="794" y="766"/>
                    </a:lnTo>
                    <a:lnTo>
                      <a:pt x="737" y="794"/>
                    </a:lnTo>
                    <a:lnTo>
                      <a:pt x="709" y="851"/>
                    </a:lnTo>
                    <a:lnTo>
                      <a:pt x="652" y="794"/>
                    </a:lnTo>
                    <a:lnTo>
                      <a:pt x="539" y="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2485" y="5733"/>
                <a:ext cx="794" cy="822"/>
              </a:xfrm>
              <a:custGeom>
                <a:avLst/>
                <a:gdLst>
                  <a:gd name="T0" fmla="*/ 114 w 794"/>
                  <a:gd name="T1" fmla="*/ 822 h 822"/>
                  <a:gd name="T2" fmla="*/ 114 w 794"/>
                  <a:gd name="T3" fmla="*/ 737 h 822"/>
                  <a:gd name="T4" fmla="*/ 142 w 794"/>
                  <a:gd name="T5" fmla="*/ 709 h 822"/>
                  <a:gd name="T6" fmla="*/ 114 w 794"/>
                  <a:gd name="T7" fmla="*/ 680 h 822"/>
                  <a:gd name="T8" fmla="*/ 142 w 794"/>
                  <a:gd name="T9" fmla="*/ 652 h 822"/>
                  <a:gd name="T10" fmla="*/ 114 w 794"/>
                  <a:gd name="T11" fmla="*/ 595 h 822"/>
                  <a:gd name="T12" fmla="*/ 142 w 794"/>
                  <a:gd name="T13" fmla="*/ 567 h 822"/>
                  <a:gd name="T14" fmla="*/ 85 w 794"/>
                  <a:gd name="T15" fmla="*/ 567 h 822"/>
                  <a:gd name="T16" fmla="*/ 85 w 794"/>
                  <a:gd name="T17" fmla="*/ 510 h 822"/>
                  <a:gd name="T18" fmla="*/ 57 w 794"/>
                  <a:gd name="T19" fmla="*/ 454 h 822"/>
                  <a:gd name="T20" fmla="*/ 0 w 794"/>
                  <a:gd name="T21" fmla="*/ 454 h 822"/>
                  <a:gd name="T22" fmla="*/ 0 w 794"/>
                  <a:gd name="T23" fmla="*/ 425 h 822"/>
                  <a:gd name="T24" fmla="*/ 57 w 794"/>
                  <a:gd name="T25" fmla="*/ 425 h 822"/>
                  <a:gd name="T26" fmla="*/ 57 w 794"/>
                  <a:gd name="T27" fmla="*/ 369 h 822"/>
                  <a:gd name="T28" fmla="*/ 85 w 794"/>
                  <a:gd name="T29" fmla="*/ 369 h 822"/>
                  <a:gd name="T30" fmla="*/ 142 w 794"/>
                  <a:gd name="T31" fmla="*/ 397 h 822"/>
                  <a:gd name="T32" fmla="*/ 170 w 794"/>
                  <a:gd name="T33" fmla="*/ 369 h 822"/>
                  <a:gd name="T34" fmla="*/ 227 w 794"/>
                  <a:gd name="T35" fmla="*/ 397 h 822"/>
                  <a:gd name="T36" fmla="*/ 256 w 794"/>
                  <a:gd name="T37" fmla="*/ 397 h 822"/>
                  <a:gd name="T38" fmla="*/ 284 w 794"/>
                  <a:gd name="T39" fmla="*/ 312 h 822"/>
                  <a:gd name="T40" fmla="*/ 284 w 794"/>
                  <a:gd name="T41" fmla="*/ 198 h 822"/>
                  <a:gd name="T42" fmla="*/ 312 w 794"/>
                  <a:gd name="T43" fmla="*/ 142 h 822"/>
                  <a:gd name="T44" fmla="*/ 369 w 794"/>
                  <a:gd name="T45" fmla="*/ 142 h 822"/>
                  <a:gd name="T46" fmla="*/ 369 w 794"/>
                  <a:gd name="T47" fmla="*/ 113 h 822"/>
                  <a:gd name="T48" fmla="*/ 312 w 794"/>
                  <a:gd name="T49" fmla="*/ 57 h 822"/>
                  <a:gd name="T50" fmla="*/ 426 w 794"/>
                  <a:gd name="T51" fmla="*/ 85 h 822"/>
                  <a:gd name="T52" fmla="*/ 426 w 794"/>
                  <a:gd name="T53" fmla="*/ 28 h 822"/>
                  <a:gd name="T54" fmla="*/ 482 w 794"/>
                  <a:gd name="T55" fmla="*/ 0 h 822"/>
                  <a:gd name="T56" fmla="*/ 539 w 794"/>
                  <a:gd name="T57" fmla="*/ 57 h 822"/>
                  <a:gd name="T58" fmla="*/ 511 w 794"/>
                  <a:gd name="T59" fmla="*/ 85 h 822"/>
                  <a:gd name="T60" fmla="*/ 596 w 794"/>
                  <a:gd name="T61" fmla="*/ 113 h 822"/>
                  <a:gd name="T62" fmla="*/ 652 w 794"/>
                  <a:gd name="T63" fmla="*/ 198 h 822"/>
                  <a:gd name="T64" fmla="*/ 624 w 794"/>
                  <a:gd name="T65" fmla="*/ 227 h 822"/>
                  <a:gd name="T66" fmla="*/ 624 w 794"/>
                  <a:gd name="T67" fmla="*/ 283 h 822"/>
                  <a:gd name="T68" fmla="*/ 567 w 794"/>
                  <a:gd name="T69" fmla="*/ 283 h 822"/>
                  <a:gd name="T70" fmla="*/ 596 w 794"/>
                  <a:gd name="T71" fmla="*/ 340 h 822"/>
                  <a:gd name="T72" fmla="*/ 624 w 794"/>
                  <a:gd name="T73" fmla="*/ 340 h 822"/>
                  <a:gd name="T74" fmla="*/ 624 w 794"/>
                  <a:gd name="T75" fmla="*/ 397 h 822"/>
                  <a:gd name="T76" fmla="*/ 652 w 794"/>
                  <a:gd name="T77" fmla="*/ 425 h 822"/>
                  <a:gd name="T78" fmla="*/ 709 w 794"/>
                  <a:gd name="T79" fmla="*/ 425 h 822"/>
                  <a:gd name="T80" fmla="*/ 737 w 794"/>
                  <a:gd name="T81" fmla="*/ 397 h 822"/>
                  <a:gd name="T82" fmla="*/ 794 w 794"/>
                  <a:gd name="T83" fmla="*/ 454 h 822"/>
                  <a:gd name="T84" fmla="*/ 737 w 794"/>
                  <a:gd name="T85" fmla="*/ 510 h 822"/>
                  <a:gd name="T86" fmla="*/ 737 w 794"/>
                  <a:gd name="T87" fmla="*/ 567 h 822"/>
                  <a:gd name="T88" fmla="*/ 709 w 794"/>
                  <a:gd name="T89" fmla="*/ 595 h 822"/>
                  <a:gd name="T90" fmla="*/ 709 w 794"/>
                  <a:gd name="T91" fmla="*/ 652 h 822"/>
                  <a:gd name="T92" fmla="*/ 624 w 794"/>
                  <a:gd name="T93" fmla="*/ 680 h 822"/>
                  <a:gd name="T94" fmla="*/ 624 w 794"/>
                  <a:gd name="T95" fmla="*/ 595 h 822"/>
                  <a:gd name="T96" fmla="*/ 567 w 794"/>
                  <a:gd name="T97" fmla="*/ 567 h 822"/>
                  <a:gd name="T98" fmla="*/ 511 w 794"/>
                  <a:gd name="T99" fmla="*/ 595 h 822"/>
                  <a:gd name="T100" fmla="*/ 511 w 794"/>
                  <a:gd name="T101" fmla="*/ 652 h 822"/>
                  <a:gd name="T102" fmla="*/ 426 w 794"/>
                  <a:gd name="T103" fmla="*/ 737 h 822"/>
                  <a:gd name="T104" fmla="*/ 426 w 794"/>
                  <a:gd name="T105" fmla="*/ 652 h 822"/>
                  <a:gd name="T106" fmla="*/ 397 w 794"/>
                  <a:gd name="T107" fmla="*/ 680 h 822"/>
                  <a:gd name="T108" fmla="*/ 369 w 794"/>
                  <a:gd name="T109" fmla="*/ 652 h 822"/>
                  <a:gd name="T110" fmla="*/ 341 w 794"/>
                  <a:gd name="T111" fmla="*/ 680 h 822"/>
                  <a:gd name="T112" fmla="*/ 284 w 794"/>
                  <a:gd name="T113" fmla="*/ 680 h 822"/>
                  <a:gd name="T114" fmla="*/ 312 w 794"/>
                  <a:gd name="T115" fmla="*/ 737 h 822"/>
                  <a:gd name="T116" fmla="*/ 284 w 794"/>
                  <a:gd name="T117" fmla="*/ 737 h 822"/>
                  <a:gd name="T118" fmla="*/ 256 w 794"/>
                  <a:gd name="T119" fmla="*/ 737 h 822"/>
                  <a:gd name="T120" fmla="*/ 227 w 794"/>
                  <a:gd name="T121" fmla="*/ 794 h 822"/>
                  <a:gd name="T122" fmla="*/ 170 w 794"/>
                  <a:gd name="T123" fmla="*/ 794 h 822"/>
                  <a:gd name="T124" fmla="*/ 114 w 794"/>
                  <a:gd name="T125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94" h="822">
                    <a:moveTo>
                      <a:pt x="114" y="822"/>
                    </a:moveTo>
                    <a:lnTo>
                      <a:pt x="114" y="737"/>
                    </a:lnTo>
                    <a:lnTo>
                      <a:pt x="142" y="709"/>
                    </a:lnTo>
                    <a:lnTo>
                      <a:pt x="114" y="680"/>
                    </a:lnTo>
                    <a:lnTo>
                      <a:pt x="142" y="652"/>
                    </a:lnTo>
                    <a:lnTo>
                      <a:pt x="114" y="595"/>
                    </a:lnTo>
                    <a:lnTo>
                      <a:pt x="142" y="567"/>
                    </a:lnTo>
                    <a:lnTo>
                      <a:pt x="85" y="567"/>
                    </a:lnTo>
                    <a:lnTo>
                      <a:pt x="85" y="510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369"/>
                    </a:lnTo>
                    <a:lnTo>
                      <a:pt x="85" y="369"/>
                    </a:lnTo>
                    <a:lnTo>
                      <a:pt x="142" y="397"/>
                    </a:lnTo>
                    <a:lnTo>
                      <a:pt x="170" y="369"/>
                    </a:lnTo>
                    <a:lnTo>
                      <a:pt x="227" y="397"/>
                    </a:lnTo>
                    <a:lnTo>
                      <a:pt x="256" y="397"/>
                    </a:lnTo>
                    <a:lnTo>
                      <a:pt x="284" y="312"/>
                    </a:lnTo>
                    <a:lnTo>
                      <a:pt x="284" y="198"/>
                    </a:lnTo>
                    <a:lnTo>
                      <a:pt x="312" y="142"/>
                    </a:lnTo>
                    <a:lnTo>
                      <a:pt x="369" y="142"/>
                    </a:lnTo>
                    <a:lnTo>
                      <a:pt x="369" y="113"/>
                    </a:lnTo>
                    <a:lnTo>
                      <a:pt x="312" y="57"/>
                    </a:lnTo>
                    <a:lnTo>
                      <a:pt x="426" y="85"/>
                    </a:lnTo>
                    <a:lnTo>
                      <a:pt x="426" y="28"/>
                    </a:lnTo>
                    <a:lnTo>
                      <a:pt x="482" y="0"/>
                    </a:lnTo>
                    <a:lnTo>
                      <a:pt x="539" y="57"/>
                    </a:lnTo>
                    <a:lnTo>
                      <a:pt x="511" y="85"/>
                    </a:lnTo>
                    <a:lnTo>
                      <a:pt x="596" y="113"/>
                    </a:lnTo>
                    <a:lnTo>
                      <a:pt x="652" y="198"/>
                    </a:lnTo>
                    <a:lnTo>
                      <a:pt x="624" y="227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96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52" y="425"/>
                    </a:lnTo>
                    <a:lnTo>
                      <a:pt x="709" y="425"/>
                    </a:lnTo>
                    <a:lnTo>
                      <a:pt x="737" y="397"/>
                    </a:lnTo>
                    <a:lnTo>
                      <a:pt x="794" y="454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09" y="595"/>
                    </a:lnTo>
                    <a:lnTo>
                      <a:pt x="709" y="652"/>
                    </a:lnTo>
                    <a:lnTo>
                      <a:pt x="624" y="680"/>
                    </a:lnTo>
                    <a:lnTo>
                      <a:pt x="624" y="595"/>
                    </a:lnTo>
                    <a:lnTo>
                      <a:pt x="567" y="567"/>
                    </a:lnTo>
                    <a:lnTo>
                      <a:pt x="511" y="595"/>
                    </a:lnTo>
                    <a:lnTo>
                      <a:pt x="511" y="652"/>
                    </a:lnTo>
                    <a:lnTo>
                      <a:pt x="426" y="737"/>
                    </a:lnTo>
                    <a:lnTo>
                      <a:pt x="426" y="652"/>
                    </a:lnTo>
                    <a:lnTo>
                      <a:pt x="397" y="680"/>
                    </a:lnTo>
                    <a:lnTo>
                      <a:pt x="369" y="652"/>
                    </a:lnTo>
                    <a:lnTo>
                      <a:pt x="341" y="680"/>
                    </a:lnTo>
                    <a:lnTo>
                      <a:pt x="284" y="680"/>
                    </a:lnTo>
                    <a:lnTo>
                      <a:pt x="312" y="737"/>
                    </a:lnTo>
                    <a:lnTo>
                      <a:pt x="284" y="737"/>
                    </a:lnTo>
                    <a:lnTo>
                      <a:pt x="256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14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052" y="5875"/>
                <a:ext cx="426" cy="312"/>
              </a:xfrm>
              <a:custGeom>
                <a:avLst/>
                <a:gdLst>
                  <a:gd name="T0" fmla="*/ 227 w 426"/>
                  <a:gd name="T1" fmla="*/ 312 h 312"/>
                  <a:gd name="T2" fmla="*/ 170 w 426"/>
                  <a:gd name="T3" fmla="*/ 255 h 312"/>
                  <a:gd name="T4" fmla="*/ 142 w 426"/>
                  <a:gd name="T5" fmla="*/ 283 h 312"/>
                  <a:gd name="T6" fmla="*/ 85 w 426"/>
                  <a:gd name="T7" fmla="*/ 283 h 312"/>
                  <a:gd name="T8" fmla="*/ 57 w 426"/>
                  <a:gd name="T9" fmla="*/ 255 h 312"/>
                  <a:gd name="T10" fmla="*/ 57 w 426"/>
                  <a:gd name="T11" fmla="*/ 198 h 312"/>
                  <a:gd name="T12" fmla="*/ 29 w 426"/>
                  <a:gd name="T13" fmla="*/ 198 h 312"/>
                  <a:gd name="T14" fmla="*/ 0 w 426"/>
                  <a:gd name="T15" fmla="*/ 141 h 312"/>
                  <a:gd name="T16" fmla="*/ 57 w 426"/>
                  <a:gd name="T17" fmla="*/ 141 h 312"/>
                  <a:gd name="T18" fmla="*/ 57 w 426"/>
                  <a:gd name="T19" fmla="*/ 85 h 312"/>
                  <a:gd name="T20" fmla="*/ 85 w 426"/>
                  <a:gd name="T21" fmla="*/ 56 h 312"/>
                  <a:gd name="T22" fmla="*/ 114 w 426"/>
                  <a:gd name="T23" fmla="*/ 28 h 312"/>
                  <a:gd name="T24" fmla="*/ 170 w 426"/>
                  <a:gd name="T25" fmla="*/ 0 h 312"/>
                  <a:gd name="T26" fmla="*/ 199 w 426"/>
                  <a:gd name="T27" fmla="*/ 56 h 312"/>
                  <a:gd name="T28" fmla="*/ 227 w 426"/>
                  <a:gd name="T29" fmla="*/ 28 h 312"/>
                  <a:gd name="T30" fmla="*/ 255 w 426"/>
                  <a:gd name="T31" fmla="*/ 56 h 312"/>
                  <a:gd name="T32" fmla="*/ 284 w 426"/>
                  <a:gd name="T33" fmla="*/ 28 h 312"/>
                  <a:gd name="T34" fmla="*/ 312 w 426"/>
                  <a:gd name="T35" fmla="*/ 28 h 312"/>
                  <a:gd name="T36" fmla="*/ 312 w 426"/>
                  <a:gd name="T37" fmla="*/ 85 h 312"/>
                  <a:gd name="T38" fmla="*/ 312 w 426"/>
                  <a:gd name="T39" fmla="*/ 113 h 312"/>
                  <a:gd name="T40" fmla="*/ 426 w 426"/>
                  <a:gd name="T41" fmla="*/ 170 h 312"/>
                  <a:gd name="T42" fmla="*/ 426 w 426"/>
                  <a:gd name="T43" fmla="*/ 198 h 312"/>
                  <a:gd name="T44" fmla="*/ 369 w 426"/>
                  <a:gd name="T45" fmla="*/ 255 h 312"/>
                  <a:gd name="T46" fmla="*/ 341 w 426"/>
                  <a:gd name="T47" fmla="*/ 255 h 312"/>
                  <a:gd name="T48" fmla="*/ 284 w 426"/>
                  <a:gd name="T49" fmla="*/ 227 h 312"/>
                  <a:gd name="T50" fmla="*/ 255 w 426"/>
                  <a:gd name="T51" fmla="*/ 255 h 312"/>
                  <a:gd name="T52" fmla="*/ 227 w 426"/>
                  <a:gd name="T53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6" h="312">
                    <a:moveTo>
                      <a:pt x="227" y="312"/>
                    </a:moveTo>
                    <a:lnTo>
                      <a:pt x="170" y="255"/>
                    </a:lnTo>
                    <a:lnTo>
                      <a:pt x="142" y="283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57" y="198"/>
                    </a:lnTo>
                    <a:lnTo>
                      <a:pt x="29" y="198"/>
                    </a:lnTo>
                    <a:lnTo>
                      <a:pt x="0" y="141"/>
                    </a:lnTo>
                    <a:lnTo>
                      <a:pt x="57" y="141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114" y="28"/>
                    </a:lnTo>
                    <a:lnTo>
                      <a:pt x="170" y="0"/>
                    </a:lnTo>
                    <a:lnTo>
                      <a:pt x="199" y="56"/>
                    </a:lnTo>
                    <a:lnTo>
                      <a:pt x="227" y="28"/>
                    </a:lnTo>
                    <a:lnTo>
                      <a:pt x="255" y="56"/>
                    </a:lnTo>
                    <a:lnTo>
                      <a:pt x="284" y="28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312" y="113"/>
                    </a:lnTo>
                    <a:lnTo>
                      <a:pt x="426" y="170"/>
                    </a:lnTo>
                    <a:lnTo>
                      <a:pt x="426" y="198"/>
                    </a:lnTo>
                    <a:lnTo>
                      <a:pt x="369" y="255"/>
                    </a:lnTo>
                    <a:lnTo>
                      <a:pt x="341" y="255"/>
                    </a:lnTo>
                    <a:lnTo>
                      <a:pt x="284" y="227"/>
                    </a:lnTo>
                    <a:lnTo>
                      <a:pt x="255" y="255"/>
                    </a:lnTo>
                    <a:lnTo>
                      <a:pt x="227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2230" y="5223"/>
                <a:ext cx="766" cy="992"/>
              </a:xfrm>
              <a:custGeom>
                <a:avLst/>
                <a:gdLst>
                  <a:gd name="T0" fmla="*/ 425 w 766"/>
                  <a:gd name="T1" fmla="*/ 85 h 992"/>
                  <a:gd name="T2" fmla="*/ 425 w 766"/>
                  <a:gd name="T3" fmla="*/ 141 h 992"/>
                  <a:gd name="T4" fmla="*/ 312 w 766"/>
                  <a:gd name="T5" fmla="*/ 113 h 992"/>
                  <a:gd name="T6" fmla="*/ 340 w 766"/>
                  <a:gd name="T7" fmla="*/ 198 h 992"/>
                  <a:gd name="T8" fmla="*/ 227 w 766"/>
                  <a:gd name="T9" fmla="*/ 312 h 992"/>
                  <a:gd name="T10" fmla="*/ 199 w 766"/>
                  <a:gd name="T11" fmla="*/ 453 h 992"/>
                  <a:gd name="T12" fmla="*/ 57 w 766"/>
                  <a:gd name="T13" fmla="*/ 482 h 992"/>
                  <a:gd name="T14" fmla="*/ 29 w 766"/>
                  <a:gd name="T15" fmla="*/ 567 h 992"/>
                  <a:gd name="T16" fmla="*/ 29 w 766"/>
                  <a:gd name="T17" fmla="*/ 680 h 992"/>
                  <a:gd name="T18" fmla="*/ 85 w 766"/>
                  <a:gd name="T19" fmla="*/ 793 h 992"/>
                  <a:gd name="T20" fmla="*/ 114 w 766"/>
                  <a:gd name="T21" fmla="*/ 907 h 992"/>
                  <a:gd name="T22" fmla="*/ 114 w 766"/>
                  <a:gd name="T23" fmla="*/ 964 h 992"/>
                  <a:gd name="T24" fmla="*/ 227 w 766"/>
                  <a:gd name="T25" fmla="*/ 964 h 992"/>
                  <a:gd name="T26" fmla="*/ 255 w 766"/>
                  <a:gd name="T27" fmla="*/ 935 h 992"/>
                  <a:gd name="T28" fmla="*/ 312 w 766"/>
                  <a:gd name="T29" fmla="*/ 879 h 992"/>
                  <a:gd name="T30" fmla="*/ 397 w 766"/>
                  <a:gd name="T31" fmla="*/ 907 h 992"/>
                  <a:gd name="T32" fmla="*/ 482 w 766"/>
                  <a:gd name="T33" fmla="*/ 907 h 992"/>
                  <a:gd name="T34" fmla="*/ 539 w 766"/>
                  <a:gd name="T35" fmla="*/ 822 h 992"/>
                  <a:gd name="T36" fmla="*/ 567 w 766"/>
                  <a:gd name="T37" fmla="*/ 652 h 992"/>
                  <a:gd name="T38" fmla="*/ 624 w 766"/>
                  <a:gd name="T39" fmla="*/ 623 h 992"/>
                  <a:gd name="T40" fmla="*/ 681 w 766"/>
                  <a:gd name="T41" fmla="*/ 595 h 992"/>
                  <a:gd name="T42" fmla="*/ 737 w 766"/>
                  <a:gd name="T43" fmla="*/ 510 h 992"/>
                  <a:gd name="T44" fmla="*/ 766 w 766"/>
                  <a:gd name="T45" fmla="*/ 453 h 992"/>
                  <a:gd name="T46" fmla="*/ 709 w 766"/>
                  <a:gd name="T47" fmla="*/ 368 h 992"/>
                  <a:gd name="T48" fmla="*/ 652 w 766"/>
                  <a:gd name="T49" fmla="*/ 368 h 992"/>
                  <a:gd name="T50" fmla="*/ 567 w 766"/>
                  <a:gd name="T51" fmla="*/ 283 h 992"/>
                  <a:gd name="T52" fmla="*/ 624 w 766"/>
                  <a:gd name="T53" fmla="*/ 226 h 992"/>
                  <a:gd name="T54" fmla="*/ 709 w 766"/>
                  <a:gd name="T55" fmla="*/ 113 h 992"/>
                  <a:gd name="T56" fmla="*/ 624 w 766"/>
                  <a:gd name="T57" fmla="*/ 85 h 992"/>
                  <a:gd name="T58" fmla="*/ 567 w 766"/>
                  <a:gd name="T59" fmla="*/ 56 h 992"/>
                  <a:gd name="T60" fmla="*/ 539 w 766"/>
                  <a:gd name="T61" fmla="*/ 0 h 992"/>
                  <a:gd name="T62" fmla="*/ 511 w 766"/>
                  <a:gd name="T63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6" h="992">
                    <a:moveTo>
                      <a:pt x="425" y="28"/>
                    </a:moveTo>
                    <a:lnTo>
                      <a:pt x="425" y="85"/>
                    </a:lnTo>
                    <a:lnTo>
                      <a:pt x="482" y="141"/>
                    </a:lnTo>
                    <a:lnTo>
                      <a:pt x="425" y="141"/>
                    </a:lnTo>
                    <a:lnTo>
                      <a:pt x="369" y="170"/>
                    </a:lnTo>
                    <a:lnTo>
                      <a:pt x="312" y="113"/>
                    </a:lnTo>
                    <a:lnTo>
                      <a:pt x="312" y="170"/>
                    </a:lnTo>
                    <a:lnTo>
                      <a:pt x="340" y="198"/>
                    </a:lnTo>
                    <a:lnTo>
                      <a:pt x="340" y="226"/>
                    </a:lnTo>
                    <a:lnTo>
                      <a:pt x="227" y="312"/>
                    </a:lnTo>
                    <a:lnTo>
                      <a:pt x="199" y="368"/>
                    </a:lnTo>
                    <a:lnTo>
                      <a:pt x="199" y="453"/>
                    </a:lnTo>
                    <a:lnTo>
                      <a:pt x="114" y="453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29" y="567"/>
                    </a:lnTo>
                    <a:lnTo>
                      <a:pt x="0" y="623"/>
                    </a:lnTo>
                    <a:lnTo>
                      <a:pt x="29" y="680"/>
                    </a:lnTo>
                    <a:lnTo>
                      <a:pt x="85" y="737"/>
                    </a:lnTo>
                    <a:lnTo>
                      <a:pt x="85" y="793"/>
                    </a:lnTo>
                    <a:lnTo>
                      <a:pt x="114" y="850"/>
                    </a:lnTo>
                    <a:lnTo>
                      <a:pt x="114" y="907"/>
                    </a:lnTo>
                    <a:lnTo>
                      <a:pt x="142" y="935"/>
                    </a:lnTo>
                    <a:lnTo>
                      <a:pt x="114" y="964"/>
                    </a:lnTo>
                    <a:lnTo>
                      <a:pt x="199" y="992"/>
                    </a:lnTo>
                    <a:lnTo>
                      <a:pt x="227" y="964"/>
                    </a:lnTo>
                    <a:lnTo>
                      <a:pt x="255" y="964"/>
                    </a:lnTo>
                    <a:lnTo>
                      <a:pt x="255" y="935"/>
                    </a:lnTo>
                    <a:lnTo>
                      <a:pt x="312" y="935"/>
                    </a:lnTo>
                    <a:lnTo>
                      <a:pt x="312" y="879"/>
                    </a:lnTo>
                    <a:lnTo>
                      <a:pt x="340" y="879"/>
                    </a:lnTo>
                    <a:lnTo>
                      <a:pt x="397" y="907"/>
                    </a:lnTo>
                    <a:lnTo>
                      <a:pt x="425" y="879"/>
                    </a:lnTo>
                    <a:lnTo>
                      <a:pt x="482" y="907"/>
                    </a:lnTo>
                    <a:lnTo>
                      <a:pt x="511" y="907"/>
                    </a:lnTo>
                    <a:lnTo>
                      <a:pt x="539" y="822"/>
                    </a:lnTo>
                    <a:lnTo>
                      <a:pt x="539" y="708"/>
                    </a:lnTo>
                    <a:lnTo>
                      <a:pt x="567" y="652"/>
                    </a:lnTo>
                    <a:lnTo>
                      <a:pt x="624" y="652"/>
                    </a:lnTo>
                    <a:lnTo>
                      <a:pt x="624" y="623"/>
                    </a:lnTo>
                    <a:lnTo>
                      <a:pt x="567" y="567"/>
                    </a:lnTo>
                    <a:lnTo>
                      <a:pt x="681" y="595"/>
                    </a:lnTo>
                    <a:lnTo>
                      <a:pt x="681" y="538"/>
                    </a:lnTo>
                    <a:lnTo>
                      <a:pt x="737" y="510"/>
                    </a:lnTo>
                    <a:lnTo>
                      <a:pt x="709" y="482"/>
                    </a:lnTo>
                    <a:lnTo>
                      <a:pt x="766" y="453"/>
                    </a:lnTo>
                    <a:lnTo>
                      <a:pt x="709" y="425"/>
                    </a:lnTo>
                    <a:lnTo>
                      <a:pt x="709" y="368"/>
                    </a:lnTo>
                    <a:lnTo>
                      <a:pt x="681" y="340"/>
                    </a:lnTo>
                    <a:lnTo>
                      <a:pt x="652" y="368"/>
                    </a:lnTo>
                    <a:lnTo>
                      <a:pt x="596" y="34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681" y="226"/>
                    </a:lnTo>
                    <a:lnTo>
                      <a:pt x="709" y="113"/>
                    </a:lnTo>
                    <a:lnTo>
                      <a:pt x="681" y="85"/>
                    </a:lnTo>
                    <a:lnTo>
                      <a:pt x="624" y="85"/>
                    </a:lnTo>
                    <a:lnTo>
                      <a:pt x="624" y="56"/>
                    </a:lnTo>
                    <a:lnTo>
                      <a:pt x="567" y="56"/>
                    </a:lnTo>
                    <a:lnTo>
                      <a:pt x="567" y="28"/>
                    </a:lnTo>
                    <a:lnTo>
                      <a:pt x="539" y="0"/>
                    </a:lnTo>
                    <a:lnTo>
                      <a:pt x="511" y="28"/>
                    </a:lnTo>
                    <a:lnTo>
                      <a:pt x="511" y="0"/>
                    </a:lnTo>
                    <a:lnTo>
                      <a:pt x="425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797" y="5109"/>
                <a:ext cx="822" cy="936"/>
              </a:xfrm>
              <a:custGeom>
                <a:avLst/>
                <a:gdLst>
                  <a:gd name="T0" fmla="*/ 681 w 822"/>
                  <a:gd name="T1" fmla="*/ 936 h 936"/>
                  <a:gd name="T2" fmla="*/ 567 w 822"/>
                  <a:gd name="T3" fmla="*/ 879 h 936"/>
                  <a:gd name="T4" fmla="*/ 567 w 822"/>
                  <a:gd name="T5" fmla="*/ 794 h 936"/>
                  <a:gd name="T6" fmla="*/ 539 w 822"/>
                  <a:gd name="T7" fmla="*/ 794 h 936"/>
                  <a:gd name="T8" fmla="*/ 510 w 822"/>
                  <a:gd name="T9" fmla="*/ 822 h 936"/>
                  <a:gd name="T10" fmla="*/ 482 w 822"/>
                  <a:gd name="T11" fmla="*/ 794 h 936"/>
                  <a:gd name="T12" fmla="*/ 454 w 822"/>
                  <a:gd name="T13" fmla="*/ 822 h 936"/>
                  <a:gd name="T14" fmla="*/ 425 w 822"/>
                  <a:gd name="T15" fmla="*/ 766 h 936"/>
                  <a:gd name="T16" fmla="*/ 369 w 822"/>
                  <a:gd name="T17" fmla="*/ 794 h 936"/>
                  <a:gd name="T18" fmla="*/ 340 w 822"/>
                  <a:gd name="T19" fmla="*/ 822 h 936"/>
                  <a:gd name="T20" fmla="*/ 284 w 822"/>
                  <a:gd name="T21" fmla="*/ 737 h 936"/>
                  <a:gd name="T22" fmla="*/ 199 w 822"/>
                  <a:gd name="T23" fmla="*/ 709 h 936"/>
                  <a:gd name="T24" fmla="*/ 227 w 822"/>
                  <a:gd name="T25" fmla="*/ 681 h 936"/>
                  <a:gd name="T26" fmla="*/ 170 w 822"/>
                  <a:gd name="T27" fmla="*/ 624 h 936"/>
                  <a:gd name="T28" fmla="*/ 142 w 822"/>
                  <a:gd name="T29" fmla="*/ 596 h 936"/>
                  <a:gd name="T30" fmla="*/ 199 w 822"/>
                  <a:gd name="T31" fmla="*/ 567 h 936"/>
                  <a:gd name="T32" fmla="*/ 142 w 822"/>
                  <a:gd name="T33" fmla="*/ 539 h 936"/>
                  <a:gd name="T34" fmla="*/ 142 w 822"/>
                  <a:gd name="T35" fmla="*/ 482 h 936"/>
                  <a:gd name="T36" fmla="*/ 114 w 822"/>
                  <a:gd name="T37" fmla="*/ 454 h 936"/>
                  <a:gd name="T38" fmla="*/ 85 w 822"/>
                  <a:gd name="T39" fmla="*/ 482 h 936"/>
                  <a:gd name="T40" fmla="*/ 29 w 822"/>
                  <a:gd name="T41" fmla="*/ 454 h 936"/>
                  <a:gd name="T42" fmla="*/ 0 w 822"/>
                  <a:gd name="T43" fmla="*/ 397 h 936"/>
                  <a:gd name="T44" fmla="*/ 29 w 822"/>
                  <a:gd name="T45" fmla="*/ 397 h 936"/>
                  <a:gd name="T46" fmla="*/ 57 w 822"/>
                  <a:gd name="T47" fmla="*/ 397 h 936"/>
                  <a:gd name="T48" fmla="*/ 57 w 822"/>
                  <a:gd name="T49" fmla="*/ 340 h 936"/>
                  <a:gd name="T50" fmla="*/ 114 w 822"/>
                  <a:gd name="T51" fmla="*/ 340 h 936"/>
                  <a:gd name="T52" fmla="*/ 142 w 822"/>
                  <a:gd name="T53" fmla="*/ 227 h 936"/>
                  <a:gd name="T54" fmla="*/ 114 w 822"/>
                  <a:gd name="T55" fmla="*/ 199 h 936"/>
                  <a:gd name="T56" fmla="*/ 142 w 822"/>
                  <a:gd name="T57" fmla="*/ 142 h 936"/>
                  <a:gd name="T58" fmla="*/ 199 w 822"/>
                  <a:gd name="T59" fmla="*/ 142 h 936"/>
                  <a:gd name="T60" fmla="*/ 227 w 822"/>
                  <a:gd name="T61" fmla="*/ 57 h 936"/>
                  <a:gd name="T62" fmla="*/ 284 w 822"/>
                  <a:gd name="T63" fmla="*/ 57 h 936"/>
                  <a:gd name="T64" fmla="*/ 340 w 822"/>
                  <a:gd name="T65" fmla="*/ 0 h 936"/>
                  <a:gd name="T66" fmla="*/ 454 w 822"/>
                  <a:gd name="T67" fmla="*/ 29 h 936"/>
                  <a:gd name="T68" fmla="*/ 482 w 822"/>
                  <a:gd name="T69" fmla="*/ 0 h 936"/>
                  <a:gd name="T70" fmla="*/ 539 w 822"/>
                  <a:gd name="T71" fmla="*/ 29 h 936"/>
                  <a:gd name="T72" fmla="*/ 624 w 822"/>
                  <a:gd name="T73" fmla="*/ 29 h 936"/>
                  <a:gd name="T74" fmla="*/ 624 w 822"/>
                  <a:gd name="T75" fmla="*/ 114 h 936"/>
                  <a:gd name="T76" fmla="*/ 681 w 822"/>
                  <a:gd name="T77" fmla="*/ 114 h 936"/>
                  <a:gd name="T78" fmla="*/ 681 w 822"/>
                  <a:gd name="T79" fmla="*/ 85 h 936"/>
                  <a:gd name="T80" fmla="*/ 681 w 822"/>
                  <a:gd name="T81" fmla="*/ 57 h 936"/>
                  <a:gd name="T82" fmla="*/ 737 w 822"/>
                  <a:gd name="T83" fmla="*/ 85 h 936"/>
                  <a:gd name="T84" fmla="*/ 794 w 822"/>
                  <a:gd name="T85" fmla="*/ 142 h 936"/>
                  <a:gd name="T86" fmla="*/ 822 w 822"/>
                  <a:gd name="T87" fmla="*/ 255 h 936"/>
                  <a:gd name="T88" fmla="*/ 766 w 822"/>
                  <a:gd name="T89" fmla="*/ 340 h 936"/>
                  <a:gd name="T90" fmla="*/ 737 w 822"/>
                  <a:gd name="T91" fmla="*/ 511 h 936"/>
                  <a:gd name="T92" fmla="*/ 794 w 822"/>
                  <a:gd name="T93" fmla="*/ 596 h 936"/>
                  <a:gd name="T94" fmla="*/ 766 w 822"/>
                  <a:gd name="T95" fmla="*/ 652 h 936"/>
                  <a:gd name="T96" fmla="*/ 766 w 822"/>
                  <a:gd name="T97" fmla="*/ 681 h 936"/>
                  <a:gd name="T98" fmla="*/ 737 w 822"/>
                  <a:gd name="T99" fmla="*/ 794 h 936"/>
                  <a:gd name="T100" fmla="*/ 709 w 822"/>
                  <a:gd name="T101" fmla="*/ 822 h 936"/>
                  <a:gd name="T102" fmla="*/ 709 w 822"/>
                  <a:gd name="T103" fmla="*/ 879 h 936"/>
                  <a:gd name="T104" fmla="*/ 681 w 822"/>
                  <a:gd name="T105" fmla="*/ 936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2" h="936">
                    <a:moveTo>
                      <a:pt x="681" y="936"/>
                    </a:moveTo>
                    <a:lnTo>
                      <a:pt x="567" y="879"/>
                    </a:lnTo>
                    <a:lnTo>
                      <a:pt x="567" y="794"/>
                    </a:lnTo>
                    <a:lnTo>
                      <a:pt x="539" y="794"/>
                    </a:lnTo>
                    <a:lnTo>
                      <a:pt x="510" y="822"/>
                    </a:lnTo>
                    <a:lnTo>
                      <a:pt x="482" y="794"/>
                    </a:lnTo>
                    <a:lnTo>
                      <a:pt x="454" y="822"/>
                    </a:lnTo>
                    <a:lnTo>
                      <a:pt x="425" y="766"/>
                    </a:lnTo>
                    <a:lnTo>
                      <a:pt x="369" y="794"/>
                    </a:lnTo>
                    <a:lnTo>
                      <a:pt x="340" y="822"/>
                    </a:lnTo>
                    <a:lnTo>
                      <a:pt x="284" y="737"/>
                    </a:lnTo>
                    <a:lnTo>
                      <a:pt x="199" y="709"/>
                    </a:lnTo>
                    <a:lnTo>
                      <a:pt x="227" y="681"/>
                    </a:lnTo>
                    <a:lnTo>
                      <a:pt x="170" y="624"/>
                    </a:lnTo>
                    <a:lnTo>
                      <a:pt x="142" y="596"/>
                    </a:lnTo>
                    <a:lnTo>
                      <a:pt x="199" y="567"/>
                    </a:lnTo>
                    <a:lnTo>
                      <a:pt x="142" y="539"/>
                    </a:lnTo>
                    <a:lnTo>
                      <a:pt x="142" y="482"/>
                    </a:lnTo>
                    <a:lnTo>
                      <a:pt x="114" y="454"/>
                    </a:lnTo>
                    <a:lnTo>
                      <a:pt x="85" y="482"/>
                    </a:lnTo>
                    <a:lnTo>
                      <a:pt x="29" y="454"/>
                    </a:lnTo>
                    <a:lnTo>
                      <a:pt x="0" y="397"/>
                    </a:lnTo>
                    <a:lnTo>
                      <a:pt x="29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42" y="227"/>
                    </a:lnTo>
                    <a:lnTo>
                      <a:pt x="114" y="199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340" y="0"/>
                    </a:lnTo>
                    <a:lnTo>
                      <a:pt x="454" y="29"/>
                    </a:lnTo>
                    <a:lnTo>
                      <a:pt x="482" y="0"/>
                    </a:lnTo>
                    <a:lnTo>
                      <a:pt x="539" y="29"/>
                    </a:lnTo>
                    <a:lnTo>
                      <a:pt x="624" y="29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85"/>
                    </a:lnTo>
                    <a:lnTo>
                      <a:pt x="681" y="57"/>
                    </a:lnTo>
                    <a:lnTo>
                      <a:pt x="737" y="85"/>
                    </a:lnTo>
                    <a:lnTo>
                      <a:pt x="794" y="142"/>
                    </a:lnTo>
                    <a:lnTo>
                      <a:pt x="822" y="255"/>
                    </a:lnTo>
                    <a:lnTo>
                      <a:pt x="766" y="340"/>
                    </a:lnTo>
                    <a:lnTo>
                      <a:pt x="737" y="511"/>
                    </a:lnTo>
                    <a:lnTo>
                      <a:pt x="794" y="596"/>
                    </a:lnTo>
                    <a:lnTo>
                      <a:pt x="766" y="652"/>
                    </a:lnTo>
                    <a:lnTo>
                      <a:pt x="766" y="681"/>
                    </a:lnTo>
                    <a:lnTo>
                      <a:pt x="737" y="794"/>
                    </a:lnTo>
                    <a:lnTo>
                      <a:pt x="709" y="822"/>
                    </a:lnTo>
                    <a:lnTo>
                      <a:pt x="709" y="879"/>
                    </a:lnTo>
                    <a:lnTo>
                      <a:pt x="681" y="93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954" y="4514"/>
                <a:ext cx="1220" cy="822"/>
              </a:xfrm>
              <a:custGeom>
                <a:avLst/>
                <a:gdLst>
                  <a:gd name="T0" fmla="*/ 1078 w 1220"/>
                  <a:gd name="T1" fmla="*/ 397 h 822"/>
                  <a:gd name="T2" fmla="*/ 1163 w 1220"/>
                  <a:gd name="T3" fmla="*/ 454 h 822"/>
                  <a:gd name="T4" fmla="*/ 1220 w 1220"/>
                  <a:gd name="T5" fmla="*/ 595 h 822"/>
                  <a:gd name="T6" fmla="*/ 1106 w 1220"/>
                  <a:gd name="T7" fmla="*/ 737 h 822"/>
                  <a:gd name="T8" fmla="*/ 1021 w 1220"/>
                  <a:gd name="T9" fmla="*/ 709 h 822"/>
                  <a:gd name="T10" fmla="*/ 1021 w 1220"/>
                  <a:gd name="T11" fmla="*/ 595 h 822"/>
                  <a:gd name="T12" fmla="*/ 851 w 1220"/>
                  <a:gd name="T13" fmla="*/ 539 h 822"/>
                  <a:gd name="T14" fmla="*/ 738 w 1220"/>
                  <a:gd name="T15" fmla="*/ 680 h 822"/>
                  <a:gd name="T16" fmla="*/ 653 w 1220"/>
                  <a:gd name="T17" fmla="*/ 822 h 822"/>
                  <a:gd name="T18" fmla="*/ 539 w 1220"/>
                  <a:gd name="T19" fmla="*/ 765 h 822"/>
                  <a:gd name="T20" fmla="*/ 397 w 1220"/>
                  <a:gd name="T21" fmla="*/ 680 h 822"/>
                  <a:gd name="T22" fmla="*/ 284 w 1220"/>
                  <a:gd name="T23" fmla="*/ 652 h 822"/>
                  <a:gd name="T24" fmla="*/ 29 w 1220"/>
                  <a:gd name="T25" fmla="*/ 510 h 822"/>
                  <a:gd name="T26" fmla="*/ 29 w 1220"/>
                  <a:gd name="T27" fmla="*/ 425 h 822"/>
                  <a:gd name="T28" fmla="*/ 57 w 1220"/>
                  <a:gd name="T29" fmla="*/ 397 h 822"/>
                  <a:gd name="T30" fmla="*/ 114 w 1220"/>
                  <a:gd name="T31" fmla="*/ 340 h 822"/>
                  <a:gd name="T32" fmla="*/ 86 w 1220"/>
                  <a:gd name="T33" fmla="*/ 142 h 822"/>
                  <a:gd name="T34" fmla="*/ 86 w 1220"/>
                  <a:gd name="T35" fmla="*/ 85 h 822"/>
                  <a:gd name="T36" fmla="*/ 171 w 1220"/>
                  <a:gd name="T37" fmla="*/ 0 h 822"/>
                  <a:gd name="T38" fmla="*/ 312 w 1220"/>
                  <a:gd name="T39" fmla="*/ 0 h 822"/>
                  <a:gd name="T40" fmla="*/ 312 w 1220"/>
                  <a:gd name="T41" fmla="*/ 57 h 822"/>
                  <a:gd name="T42" fmla="*/ 397 w 1220"/>
                  <a:gd name="T43" fmla="*/ 170 h 822"/>
                  <a:gd name="T44" fmla="*/ 454 w 1220"/>
                  <a:gd name="T45" fmla="*/ 142 h 822"/>
                  <a:gd name="T46" fmla="*/ 454 w 1220"/>
                  <a:gd name="T47" fmla="*/ 227 h 822"/>
                  <a:gd name="T48" fmla="*/ 653 w 1220"/>
                  <a:gd name="T49" fmla="*/ 227 h 822"/>
                  <a:gd name="T50" fmla="*/ 624 w 1220"/>
                  <a:gd name="T51" fmla="*/ 283 h 822"/>
                  <a:gd name="T52" fmla="*/ 539 w 1220"/>
                  <a:gd name="T53" fmla="*/ 312 h 822"/>
                  <a:gd name="T54" fmla="*/ 624 w 1220"/>
                  <a:gd name="T55" fmla="*/ 368 h 822"/>
                  <a:gd name="T56" fmla="*/ 567 w 1220"/>
                  <a:gd name="T57" fmla="*/ 482 h 822"/>
                  <a:gd name="T58" fmla="*/ 567 w 1220"/>
                  <a:gd name="T59" fmla="*/ 567 h 822"/>
                  <a:gd name="T60" fmla="*/ 653 w 1220"/>
                  <a:gd name="T61" fmla="*/ 624 h 822"/>
                  <a:gd name="T62" fmla="*/ 709 w 1220"/>
                  <a:gd name="T63" fmla="*/ 567 h 822"/>
                  <a:gd name="T64" fmla="*/ 738 w 1220"/>
                  <a:gd name="T65" fmla="*/ 510 h 822"/>
                  <a:gd name="T66" fmla="*/ 794 w 1220"/>
                  <a:gd name="T67" fmla="*/ 425 h 822"/>
                  <a:gd name="T68" fmla="*/ 908 w 1220"/>
                  <a:gd name="T69" fmla="*/ 397 h 822"/>
                  <a:gd name="T70" fmla="*/ 964 w 1220"/>
                  <a:gd name="T71" fmla="*/ 36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20" h="822">
                    <a:moveTo>
                      <a:pt x="1021" y="368"/>
                    </a:moveTo>
                    <a:lnTo>
                      <a:pt x="1078" y="397"/>
                    </a:lnTo>
                    <a:lnTo>
                      <a:pt x="1106" y="368"/>
                    </a:lnTo>
                    <a:lnTo>
                      <a:pt x="1163" y="454"/>
                    </a:lnTo>
                    <a:lnTo>
                      <a:pt x="1163" y="510"/>
                    </a:lnTo>
                    <a:lnTo>
                      <a:pt x="1220" y="595"/>
                    </a:lnTo>
                    <a:lnTo>
                      <a:pt x="1191" y="709"/>
                    </a:lnTo>
                    <a:lnTo>
                      <a:pt x="1106" y="737"/>
                    </a:lnTo>
                    <a:lnTo>
                      <a:pt x="1106" y="709"/>
                    </a:lnTo>
                    <a:lnTo>
                      <a:pt x="1021" y="709"/>
                    </a:lnTo>
                    <a:lnTo>
                      <a:pt x="1049" y="680"/>
                    </a:lnTo>
                    <a:lnTo>
                      <a:pt x="1021" y="595"/>
                    </a:lnTo>
                    <a:lnTo>
                      <a:pt x="936" y="595"/>
                    </a:lnTo>
                    <a:lnTo>
                      <a:pt x="851" y="539"/>
                    </a:lnTo>
                    <a:lnTo>
                      <a:pt x="794" y="652"/>
                    </a:lnTo>
                    <a:lnTo>
                      <a:pt x="738" y="680"/>
                    </a:lnTo>
                    <a:lnTo>
                      <a:pt x="681" y="680"/>
                    </a:lnTo>
                    <a:lnTo>
                      <a:pt x="653" y="822"/>
                    </a:lnTo>
                    <a:lnTo>
                      <a:pt x="596" y="709"/>
                    </a:lnTo>
                    <a:lnTo>
                      <a:pt x="539" y="765"/>
                    </a:lnTo>
                    <a:lnTo>
                      <a:pt x="454" y="794"/>
                    </a:lnTo>
                    <a:lnTo>
                      <a:pt x="397" y="680"/>
                    </a:lnTo>
                    <a:lnTo>
                      <a:pt x="341" y="680"/>
                    </a:lnTo>
                    <a:lnTo>
                      <a:pt x="284" y="652"/>
                    </a:lnTo>
                    <a:lnTo>
                      <a:pt x="57" y="652"/>
                    </a:lnTo>
                    <a:lnTo>
                      <a:pt x="29" y="510"/>
                    </a:lnTo>
                    <a:lnTo>
                      <a:pt x="0" y="425"/>
                    </a:lnTo>
                    <a:lnTo>
                      <a:pt x="29" y="425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71" y="368"/>
                    </a:lnTo>
                    <a:lnTo>
                      <a:pt x="114" y="340"/>
                    </a:lnTo>
                    <a:lnTo>
                      <a:pt x="57" y="170"/>
                    </a:lnTo>
                    <a:lnTo>
                      <a:pt x="86" y="142"/>
                    </a:lnTo>
                    <a:lnTo>
                      <a:pt x="57" y="113"/>
                    </a:lnTo>
                    <a:lnTo>
                      <a:pt x="86" y="85"/>
                    </a:lnTo>
                    <a:lnTo>
                      <a:pt x="86" y="57"/>
                    </a:lnTo>
                    <a:lnTo>
                      <a:pt x="171" y="0"/>
                    </a:lnTo>
                    <a:lnTo>
                      <a:pt x="256" y="0"/>
                    </a:lnTo>
                    <a:lnTo>
                      <a:pt x="312" y="0"/>
                    </a:lnTo>
                    <a:lnTo>
                      <a:pt x="341" y="28"/>
                    </a:lnTo>
                    <a:lnTo>
                      <a:pt x="312" y="5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454" y="142"/>
                    </a:lnTo>
                    <a:lnTo>
                      <a:pt x="426" y="198"/>
                    </a:lnTo>
                    <a:lnTo>
                      <a:pt x="454" y="227"/>
                    </a:lnTo>
                    <a:lnTo>
                      <a:pt x="482" y="198"/>
                    </a:lnTo>
                    <a:lnTo>
                      <a:pt x="653" y="227"/>
                    </a:lnTo>
                    <a:lnTo>
                      <a:pt x="653" y="255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39" y="312"/>
                    </a:lnTo>
                    <a:lnTo>
                      <a:pt x="596" y="340"/>
                    </a:lnTo>
                    <a:lnTo>
                      <a:pt x="624" y="368"/>
                    </a:lnTo>
                    <a:lnTo>
                      <a:pt x="596" y="368"/>
                    </a:lnTo>
                    <a:lnTo>
                      <a:pt x="567" y="482"/>
                    </a:lnTo>
                    <a:lnTo>
                      <a:pt x="596" y="482"/>
                    </a:lnTo>
                    <a:lnTo>
                      <a:pt x="567" y="567"/>
                    </a:lnTo>
                    <a:lnTo>
                      <a:pt x="596" y="595"/>
                    </a:lnTo>
                    <a:lnTo>
                      <a:pt x="653" y="624"/>
                    </a:lnTo>
                    <a:lnTo>
                      <a:pt x="681" y="567"/>
                    </a:lnTo>
                    <a:lnTo>
                      <a:pt x="709" y="567"/>
                    </a:lnTo>
                    <a:lnTo>
                      <a:pt x="709" y="510"/>
                    </a:lnTo>
                    <a:lnTo>
                      <a:pt x="738" y="510"/>
                    </a:lnTo>
                    <a:lnTo>
                      <a:pt x="766" y="454"/>
                    </a:lnTo>
                    <a:lnTo>
                      <a:pt x="794" y="425"/>
                    </a:lnTo>
                    <a:lnTo>
                      <a:pt x="823" y="368"/>
                    </a:lnTo>
                    <a:lnTo>
                      <a:pt x="908" y="397"/>
                    </a:lnTo>
                    <a:lnTo>
                      <a:pt x="936" y="368"/>
                    </a:lnTo>
                    <a:lnTo>
                      <a:pt x="964" y="368"/>
                    </a:lnTo>
                    <a:lnTo>
                      <a:pt x="1021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238" y="4287"/>
                <a:ext cx="765" cy="851"/>
              </a:xfrm>
              <a:custGeom>
                <a:avLst/>
                <a:gdLst>
                  <a:gd name="T0" fmla="*/ 425 w 765"/>
                  <a:gd name="T1" fmla="*/ 85 h 851"/>
                  <a:gd name="T2" fmla="*/ 510 w 765"/>
                  <a:gd name="T3" fmla="*/ 227 h 851"/>
                  <a:gd name="T4" fmla="*/ 482 w 765"/>
                  <a:gd name="T5" fmla="*/ 340 h 851"/>
                  <a:gd name="T6" fmla="*/ 567 w 765"/>
                  <a:gd name="T7" fmla="*/ 340 h 851"/>
                  <a:gd name="T8" fmla="*/ 709 w 765"/>
                  <a:gd name="T9" fmla="*/ 284 h 851"/>
                  <a:gd name="T10" fmla="*/ 765 w 765"/>
                  <a:gd name="T11" fmla="*/ 340 h 851"/>
                  <a:gd name="T12" fmla="*/ 765 w 765"/>
                  <a:gd name="T13" fmla="*/ 454 h 851"/>
                  <a:gd name="T14" fmla="*/ 737 w 765"/>
                  <a:gd name="T15" fmla="*/ 510 h 851"/>
                  <a:gd name="T16" fmla="*/ 765 w 765"/>
                  <a:gd name="T17" fmla="*/ 539 h 851"/>
                  <a:gd name="T18" fmla="*/ 737 w 765"/>
                  <a:gd name="T19" fmla="*/ 595 h 851"/>
                  <a:gd name="T20" fmla="*/ 652 w 765"/>
                  <a:gd name="T21" fmla="*/ 595 h 851"/>
                  <a:gd name="T22" fmla="*/ 624 w 765"/>
                  <a:gd name="T23" fmla="*/ 624 h 851"/>
                  <a:gd name="T24" fmla="*/ 539 w 765"/>
                  <a:gd name="T25" fmla="*/ 595 h 851"/>
                  <a:gd name="T26" fmla="*/ 510 w 765"/>
                  <a:gd name="T27" fmla="*/ 652 h 851"/>
                  <a:gd name="T28" fmla="*/ 482 w 765"/>
                  <a:gd name="T29" fmla="*/ 681 h 851"/>
                  <a:gd name="T30" fmla="*/ 454 w 765"/>
                  <a:gd name="T31" fmla="*/ 737 h 851"/>
                  <a:gd name="T32" fmla="*/ 425 w 765"/>
                  <a:gd name="T33" fmla="*/ 737 h 851"/>
                  <a:gd name="T34" fmla="*/ 425 w 765"/>
                  <a:gd name="T35" fmla="*/ 794 h 851"/>
                  <a:gd name="T36" fmla="*/ 397 w 765"/>
                  <a:gd name="T37" fmla="*/ 794 h 851"/>
                  <a:gd name="T38" fmla="*/ 369 w 765"/>
                  <a:gd name="T39" fmla="*/ 851 h 851"/>
                  <a:gd name="T40" fmla="*/ 312 w 765"/>
                  <a:gd name="T41" fmla="*/ 822 h 851"/>
                  <a:gd name="T42" fmla="*/ 283 w 765"/>
                  <a:gd name="T43" fmla="*/ 794 h 851"/>
                  <a:gd name="T44" fmla="*/ 312 w 765"/>
                  <a:gd name="T45" fmla="*/ 709 h 851"/>
                  <a:gd name="T46" fmla="*/ 283 w 765"/>
                  <a:gd name="T47" fmla="*/ 709 h 851"/>
                  <a:gd name="T48" fmla="*/ 312 w 765"/>
                  <a:gd name="T49" fmla="*/ 595 h 851"/>
                  <a:gd name="T50" fmla="*/ 340 w 765"/>
                  <a:gd name="T51" fmla="*/ 595 h 851"/>
                  <a:gd name="T52" fmla="*/ 312 w 765"/>
                  <a:gd name="T53" fmla="*/ 567 h 851"/>
                  <a:gd name="T54" fmla="*/ 255 w 765"/>
                  <a:gd name="T55" fmla="*/ 539 h 851"/>
                  <a:gd name="T56" fmla="*/ 283 w 765"/>
                  <a:gd name="T57" fmla="*/ 510 h 851"/>
                  <a:gd name="T58" fmla="*/ 340 w 765"/>
                  <a:gd name="T59" fmla="*/ 510 h 851"/>
                  <a:gd name="T60" fmla="*/ 369 w 765"/>
                  <a:gd name="T61" fmla="*/ 482 h 851"/>
                  <a:gd name="T62" fmla="*/ 369 w 765"/>
                  <a:gd name="T63" fmla="*/ 454 h 851"/>
                  <a:gd name="T64" fmla="*/ 198 w 765"/>
                  <a:gd name="T65" fmla="*/ 425 h 851"/>
                  <a:gd name="T66" fmla="*/ 170 w 765"/>
                  <a:gd name="T67" fmla="*/ 454 h 851"/>
                  <a:gd name="T68" fmla="*/ 142 w 765"/>
                  <a:gd name="T69" fmla="*/ 425 h 851"/>
                  <a:gd name="T70" fmla="*/ 170 w 765"/>
                  <a:gd name="T71" fmla="*/ 369 h 851"/>
                  <a:gd name="T72" fmla="*/ 113 w 765"/>
                  <a:gd name="T73" fmla="*/ 369 h 851"/>
                  <a:gd name="T74" fmla="*/ 113 w 765"/>
                  <a:gd name="T75" fmla="*/ 397 h 851"/>
                  <a:gd name="T76" fmla="*/ 0 w 765"/>
                  <a:gd name="T77" fmla="*/ 397 h 851"/>
                  <a:gd name="T78" fmla="*/ 28 w 765"/>
                  <a:gd name="T79" fmla="*/ 284 h 851"/>
                  <a:gd name="T80" fmla="*/ 57 w 765"/>
                  <a:gd name="T81" fmla="*/ 255 h 851"/>
                  <a:gd name="T82" fmla="*/ 28 w 765"/>
                  <a:gd name="T83" fmla="*/ 227 h 851"/>
                  <a:gd name="T84" fmla="*/ 57 w 765"/>
                  <a:gd name="T85" fmla="*/ 142 h 851"/>
                  <a:gd name="T86" fmla="*/ 113 w 765"/>
                  <a:gd name="T87" fmla="*/ 114 h 851"/>
                  <a:gd name="T88" fmla="*/ 113 w 765"/>
                  <a:gd name="T89" fmla="*/ 170 h 851"/>
                  <a:gd name="T90" fmla="*/ 85 w 765"/>
                  <a:gd name="T91" fmla="*/ 227 h 851"/>
                  <a:gd name="T92" fmla="*/ 170 w 765"/>
                  <a:gd name="T93" fmla="*/ 199 h 851"/>
                  <a:gd name="T94" fmla="*/ 113 w 765"/>
                  <a:gd name="T95" fmla="*/ 57 h 851"/>
                  <a:gd name="T96" fmla="*/ 198 w 765"/>
                  <a:gd name="T97" fmla="*/ 28 h 851"/>
                  <a:gd name="T98" fmla="*/ 255 w 765"/>
                  <a:gd name="T99" fmla="*/ 114 h 851"/>
                  <a:gd name="T100" fmla="*/ 255 w 765"/>
                  <a:gd name="T101" fmla="*/ 170 h 851"/>
                  <a:gd name="T102" fmla="*/ 283 w 765"/>
                  <a:gd name="T103" fmla="*/ 142 h 851"/>
                  <a:gd name="T104" fmla="*/ 255 w 765"/>
                  <a:gd name="T105" fmla="*/ 57 h 851"/>
                  <a:gd name="T106" fmla="*/ 312 w 765"/>
                  <a:gd name="T107" fmla="*/ 85 h 851"/>
                  <a:gd name="T108" fmla="*/ 283 w 765"/>
                  <a:gd name="T109" fmla="*/ 0 h 851"/>
                  <a:gd name="T110" fmla="*/ 340 w 765"/>
                  <a:gd name="T111" fmla="*/ 0 h 851"/>
                  <a:gd name="T112" fmla="*/ 425 w 765"/>
                  <a:gd name="T113" fmla="*/ 85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65" h="851">
                    <a:moveTo>
                      <a:pt x="425" y="85"/>
                    </a:moveTo>
                    <a:lnTo>
                      <a:pt x="510" y="227"/>
                    </a:lnTo>
                    <a:lnTo>
                      <a:pt x="482" y="340"/>
                    </a:lnTo>
                    <a:lnTo>
                      <a:pt x="567" y="340"/>
                    </a:lnTo>
                    <a:lnTo>
                      <a:pt x="709" y="284"/>
                    </a:lnTo>
                    <a:lnTo>
                      <a:pt x="765" y="340"/>
                    </a:lnTo>
                    <a:lnTo>
                      <a:pt x="765" y="454"/>
                    </a:lnTo>
                    <a:lnTo>
                      <a:pt x="737" y="510"/>
                    </a:lnTo>
                    <a:lnTo>
                      <a:pt x="765" y="539"/>
                    </a:lnTo>
                    <a:lnTo>
                      <a:pt x="737" y="595"/>
                    </a:lnTo>
                    <a:lnTo>
                      <a:pt x="652" y="595"/>
                    </a:lnTo>
                    <a:lnTo>
                      <a:pt x="624" y="624"/>
                    </a:lnTo>
                    <a:lnTo>
                      <a:pt x="539" y="595"/>
                    </a:lnTo>
                    <a:lnTo>
                      <a:pt x="510" y="652"/>
                    </a:lnTo>
                    <a:lnTo>
                      <a:pt x="482" y="681"/>
                    </a:lnTo>
                    <a:lnTo>
                      <a:pt x="454" y="737"/>
                    </a:lnTo>
                    <a:lnTo>
                      <a:pt x="425" y="737"/>
                    </a:lnTo>
                    <a:lnTo>
                      <a:pt x="425" y="794"/>
                    </a:lnTo>
                    <a:lnTo>
                      <a:pt x="397" y="794"/>
                    </a:lnTo>
                    <a:lnTo>
                      <a:pt x="369" y="851"/>
                    </a:lnTo>
                    <a:lnTo>
                      <a:pt x="312" y="822"/>
                    </a:lnTo>
                    <a:lnTo>
                      <a:pt x="283" y="794"/>
                    </a:lnTo>
                    <a:lnTo>
                      <a:pt x="312" y="709"/>
                    </a:lnTo>
                    <a:lnTo>
                      <a:pt x="283" y="709"/>
                    </a:lnTo>
                    <a:lnTo>
                      <a:pt x="312" y="595"/>
                    </a:lnTo>
                    <a:lnTo>
                      <a:pt x="340" y="595"/>
                    </a:lnTo>
                    <a:lnTo>
                      <a:pt x="312" y="567"/>
                    </a:lnTo>
                    <a:lnTo>
                      <a:pt x="255" y="539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69" y="482"/>
                    </a:lnTo>
                    <a:lnTo>
                      <a:pt x="369" y="454"/>
                    </a:lnTo>
                    <a:lnTo>
                      <a:pt x="198" y="425"/>
                    </a:lnTo>
                    <a:lnTo>
                      <a:pt x="170" y="454"/>
                    </a:lnTo>
                    <a:lnTo>
                      <a:pt x="142" y="425"/>
                    </a:lnTo>
                    <a:lnTo>
                      <a:pt x="170" y="369"/>
                    </a:lnTo>
                    <a:lnTo>
                      <a:pt x="113" y="369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28" y="284"/>
                    </a:lnTo>
                    <a:lnTo>
                      <a:pt x="57" y="255"/>
                    </a:lnTo>
                    <a:lnTo>
                      <a:pt x="28" y="227"/>
                    </a:lnTo>
                    <a:lnTo>
                      <a:pt x="57" y="142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70" y="199"/>
                    </a:lnTo>
                    <a:lnTo>
                      <a:pt x="113" y="57"/>
                    </a:lnTo>
                    <a:lnTo>
                      <a:pt x="198" y="28"/>
                    </a:lnTo>
                    <a:lnTo>
                      <a:pt x="255" y="114"/>
                    </a:lnTo>
                    <a:lnTo>
                      <a:pt x="255" y="170"/>
                    </a:lnTo>
                    <a:lnTo>
                      <a:pt x="283" y="142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42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3251" y="4826"/>
                <a:ext cx="283" cy="397"/>
              </a:xfrm>
              <a:custGeom>
                <a:avLst/>
                <a:gdLst>
                  <a:gd name="T0" fmla="*/ 283 w 283"/>
                  <a:gd name="T1" fmla="*/ 368 h 397"/>
                  <a:gd name="T2" fmla="*/ 227 w 283"/>
                  <a:gd name="T3" fmla="*/ 340 h 397"/>
                  <a:gd name="T4" fmla="*/ 227 w 283"/>
                  <a:gd name="T5" fmla="*/ 397 h 397"/>
                  <a:gd name="T6" fmla="*/ 170 w 283"/>
                  <a:gd name="T7" fmla="*/ 397 h 397"/>
                  <a:gd name="T8" fmla="*/ 170 w 283"/>
                  <a:gd name="T9" fmla="*/ 312 h 397"/>
                  <a:gd name="T10" fmla="*/ 85 w 283"/>
                  <a:gd name="T11" fmla="*/ 312 h 397"/>
                  <a:gd name="T12" fmla="*/ 28 w 283"/>
                  <a:gd name="T13" fmla="*/ 283 h 397"/>
                  <a:gd name="T14" fmla="*/ 0 w 283"/>
                  <a:gd name="T15" fmla="*/ 198 h 397"/>
                  <a:gd name="T16" fmla="*/ 28 w 283"/>
                  <a:gd name="T17" fmla="*/ 142 h 397"/>
                  <a:gd name="T18" fmla="*/ 0 w 283"/>
                  <a:gd name="T19" fmla="*/ 113 h 397"/>
                  <a:gd name="T20" fmla="*/ 56 w 283"/>
                  <a:gd name="T21" fmla="*/ 56 h 397"/>
                  <a:gd name="T22" fmla="*/ 85 w 283"/>
                  <a:gd name="T23" fmla="*/ 56 h 397"/>
                  <a:gd name="T24" fmla="*/ 113 w 283"/>
                  <a:gd name="T25" fmla="*/ 0 h 397"/>
                  <a:gd name="T26" fmla="*/ 170 w 283"/>
                  <a:gd name="T27" fmla="*/ 28 h 397"/>
                  <a:gd name="T28" fmla="*/ 227 w 283"/>
                  <a:gd name="T29" fmla="*/ 0 h 397"/>
                  <a:gd name="T30" fmla="*/ 255 w 283"/>
                  <a:gd name="T31" fmla="*/ 56 h 397"/>
                  <a:gd name="T32" fmla="*/ 255 w 283"/>
                  <a:gd name="T33" fmla="*/ 227 h 397"/>
                  <a:gd name="T34" fmla="*/ 283 w 283"/>
                  <a:gd name="T35" fmla="*/ 36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397">
                    <a:moveTo>
                      <a:pt x="283" y="368"/>
                    </a:moveTo>
                    <a:lnTo>
                      <a:pt x="227" y="34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312"/>
                    </a:lnTo>
                    <a:lnTo>
                      <a:pt x="85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0" y="113"/>
                    </a:lnTo>
                    <a:lnTo>
                      <a:pt x="56" y="56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55" y="56"/>
                    </a:lnTo>
                    <a:lnTo>
                      <a:pt x="255" y="227"/>
                    </a:lnTo>
                    <a:lnTo>
                      <a:pt x="283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2797" y="4826"/>
                <a:ext cx="510" cy="482"/>
              </a:xfrm>
              <a:custGeom>
                <a:avLst/>
                <a:gdLst>
                  <a:gd name="T0" fmla="*/ 510 w 510"/>
                  <a:gd name="T1" fmla="*/ 56 h 482"/>
                  <a:gd name="T2" fmla="*/ 454 w 510"/>
                  <a:gd name="T3" fmla="*/ 28 h 482"/>
                  <a:gd name="T4" fmla="*/ 454 w 510"/>
                  <a:gd name="T5" fmla="*/ 0 h 482"/>
                  <a:gd name="T6" fmla="*/ 397 w 510"/>
                  <a:gd name="T7" fmla="*/ 28 h 482"/>
                  <a:gd name="T8" fmla="*/ 369 w 510"/>
                  <a:gd name="T9" fmla="*/ 0 h 482"/>
                  <a:gd name="T10" fmla="*/ 312 w 510"/>
                  <a:gd name="T11" fmla="*/ 0 h 482"/>
                  <a:gd name="T12" fmla="*/ 284 w 510"/>
                  <a:gd name="T13" fmla="*/ 56 h 482"/>
                  <a:gd name="T14" fmla="*/ 284 w 510"/>
                  <a:gd name="T15" fmla="*/ 142 h 482"/>
                  <a:gd name="T16" fmla="*/ 284 w 510"/>
                  <a:gd name="T17" fmla="*/ 170 h 482"/>
                  <a:gd name="T18" fmla="*/ 142 w 510"/>
                  <a:gd name="T19" fmla="*/ 198 h 482"/>
                  <a:gd name="T20" fmla="*/ 114 w 510"/>
                  <a:gd name="T21" fmla="*/ 198 h 482"/>
                  <a:gd name="T22" fmla="*/ 57 w 510"/>
                  <a:gd name="T23" fmla="*/ 312 h 482"/>
                  <a:gd name="T24" fmla="*/ 0 w 510"/>
                  <a:gd name="T25" fmla="*/ 340 h 482"/>
                  <a:gd name="T26" fmla="*/ 0 w 510"/>
                  <a:gd name="T27" fmla="*/ 425 h 482"/>
                  <a:gd name="T28" fmla="*/ 0 w 510"/>
                  <a:gd name="T29" fmla="*/ 453 h 482"/>
                  <a:gd name="T30" fmla="*/ 57 w 510"/>
                  <a:gd name="T31" fmla="*/ 453 h 482"/>
                  <a:gd name="T32" fmla="*/ 57 w 510"/>
                  <a:gd name="T33" fmla="*/ 482 h 482"/>
                  <a:gd name="T34" fmla="*/ 114 w 510"/>
                  <a:gd name="T35" fmla="*/ 482 h 482"/>
                  <a:gd name="T36" fmla="*/ 142 w 510"/>
                  <a:gd name="T37" fmla="*/ 425 h 482"/>
                  <a:gd name="T38" fmla="*/ 199 w 510"/>
                  <a:gd name="T39" fmla="*/ 425 h 482"/>
                  <a:gd name="T40" fmla="*/ 227 w 510"/>
                  <a:gd name="T41" fmla="*/ 340 h 482"/>
                  <a:gd name="T42" fmla="*/ 284 w 510"/>
                  <a:gd name="T43" fmla="*/ 340 h 482"/>
                  <a:gd name="T44" fmla="*/ 340 w 510"/>
                  <a:gd name="T45" fmla="*/ 283 h 482"/>
                  <a:gd name="T46" fmla="*/ 454 w 510"/>
                  <a:gd name="T47" fmla="*/ 312 h 482"/>
                  <a:gd name="T48" fmla="*/ 482 w 510"/>
                  <a:gd name="T49" fmla="*/ 283 h 482"/>
                  <a:gd name="T50" fmla="*/ 454 w 510"/>
                  <a:gd name="T51" fmla="*/ 198 h 482"/>
                  <a:gd name="T52" fmla="*/ 482 w 510"/>
                  <a:gd name="T53" fmla="*/ 142 h 482"/>
                  <a:gd name="T54" fmla="*/ 454 w 510"/>
                  <a:gd name="T55" fmla="*/ 113 h 482"/>
                  <a:gd name="T56" fmla="*/ 510 w 510"/>
                  <a:gd name="T57" fmla="*/ 5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482">
                    <a:moveTo>
                      <a:pt x="510" y="56"/>
                    </a:moveTo>
                    <a:lnTo>
                      <a:pt x="454" y="28"/>
                    </a:lnTo>
                    <a:lnTo>
                      <a:pt x="454" y="0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312" y="0"/>
                    </a:lnTo>
                    <a:lnTo>
                      <a:pt x="284" y="56"/>
                    </a:lnTo>
                    <a:lnTo>
                      <a:pt x="284" y="142"/>
                    </a:lnTo>
                    <a:lnTo>
                      <a:pt x="284" y="170"/>
                    </a:lnTo>
                    <a:lnTo>
                      <a:pt x="142" y="198"/>
                    </a:lnTo>
                    <a:lnTo>
                      <a:pt x="114" y="198"/>
                    </a:lnTo>
                    <a:lnTo>
                      <a:pt x="57" y="312"/>
                    </a:lnTo>
                    <a:lnTo>
                      <a:pt x="0" y="340"/>
                    </a:lnTo>
                    <a:lnTo>
                      <a:pt x="0" y="425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482"/>
                    </a:lnTo>
                    <a:lnTo>
                      <a:pt x="114" y="482"/>
                    </a:lnTo>
                    <a:lnTo>
                      <a:pt x="142" y="425"/>
                    </a:lnTo>
                    <a:lnTo>
                      <a:pt x="199" y="425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340" y="283"/>
                    </a:lnTo>
                    <a:lnTo>
                      <a:pt x="454" y="312"/>
                    </a:lnTo>
                    <a:lnTo>
                      <a:pt x="482" y="283"/>
                    </a:lnTo>
                    <a:lnTo>
                      <a:pt x="454" y="198"/>
                    </a:lnTo>
                    <a:lnTo>
                      <a:pt x="482" y="142"/>
                    </a:lnTo>
                    <a:lnTo>
                      <a:pt x="454" y="113"/>
                    </a:lnTo>
                    <a:lnTo>
                      <a:pt x="510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2514" y="4599"/>
                <a:ext cx="567" cy="652"/>
              </a:xfrm>
              <a:custGeom>
                <a:avLst/>
                <a:gdLst>
                  <a:gd name="T0" fmla="*/ 567 w 567"/>
                  <a:gd name="T1" fmla="*/ 283 h 652"/>
                  <a:gd name="T2" fmla="*/ 567 w 567"/>
                  <a:gd name="T3" fmla="*/ 397 h 652"/>
                  <a:gd name="T4" fmla="*/ 425 w 567"/>
                  <a:gd name="T5" fmla="*/ 425 h 652"/>
                  <a:gd name="T6" fmla="*/ 397 w 567"/>
                  <a:gd name="T7" fmla="*/ 425 h 652"/>
                  <a:gd name="T8" fmla="*/ 340 w 567"/>
                  <a:gd name="T9" fmla="*/ 539 h 652"/>
                  <a:gd name="T10" fmla="*/ 283 w 567"/>
                  <a:gd name="T11" fmla="*/ 567 h 652"/>
                  <a:gd name="T12" fmla="*/ 283 w 567"/>
                  <a:gd name="T13" fmla="*/ 652 h 652"/>
                  <a:gd name="T14" fmla="*/ 255 w 567"/>
                  <a:gd name="T15" fmla="*/ 624 h 652"/>
                  <a:gd name="T16" fmla="*/ 227 w 567"/>
                  <a:gd name="T17" fmla="*/ 652 h 652"/>
                  <a:gd name="T18" fmla="*/ 227 w 567"/>
                  <a:gd name="T19" fmla="*/ 624 h 652"/>
                  <a:gd name="T20" fmla="*/ 141 w 567"/>
                  <a:gd name="T21" fmla="*/ 652 h 652"/>
                  <a:gd name="T22" fmla="*/ 113 w 567"/>
                  <a:gd name="T23" fmla="*/ 595 h 652"/>
                  <a:gd name="T24" fmla="*/ 113 w 567"/>
                  <a:gd name="T25" fmla="*/ 539 h 652"/>
                  <a:gd name="T26" fmla="*/ 85 w 567"/>
                  <a:gd name="T27" fmla="*/ 510 h 652"/>
                  <a:gd name="T28" fmla="*/ 85 w 567"/>
                  <a:gd name="T29" fmla="*/ 454 h 652"/>
                  <a:gd name="T30" fmla="*/ 56 w 567"/>
                  <a:gd name="T31" fmla="*/ 425 h 652"/>
                  <a:gd name="T32" fmla="*/ 85 w 567"/>
                  <a:gd name="T33" fmla="*/ 397 h 652"/>
                  <a:gd name="T34" fmla="*/ 0 w 567"/>
                  <a:gd name="T35" fmla="*/ 369 h 652"/>
                  <a:gd name="T36" fmla="*/ 28 w 567"/>
                  <a:gd name="T37" fmla="*/ 312 h 652"/>
                  <a:gd name="T38" fmla="*/ 85 w 567"/>
                  <a:gd name="T39" fmla="*/ 312 h 652"/>
                  <a:gd name="T40" fmla="*/ 28 w 567"/>
                  <a:gd name="T41" fmla="*/ 283 h 652"/>
                  <a:gd name="T42" fmla="*/ 28 w 567"/>
                  <a:gd name="T43" fmla="*/ 170 h 652"/>
                  <a:gd name="T44" fmla="*/ 56 w 567"/>
                  <a:gd name="T45" fmla="*/ 142 h 652"/>
                  <a:gd name="T46" fmla="*/ 56 w 567"/>
                  <a:gd name="T47" fmla="*/ 170 h 652"/>
                  <a:gd name="T48" fmla="*/ 113 w 567"/>
                  <a:gd name="T49" fmla="*/ 113 h 652"/>
                  <a:gd name="T50" fmla="*/ 113 w 567"/>
                  <a:gd name="T51" fmla="*/ 85 h 652"/>
                  <a:gd name="T52" fmla="*/ 141 w 567"/>
                  <a:gd name="T53" fmla="*/ 57 h 652"/>
                  <a:gd name="T54" fmla="*/ 255 w 567"/>
                  <a:gd name="T55" fmla="*/ 0 h 652"/>
                  <a:gd name="T56" fmla="*/ 312 w 567"/>
                  <a:gd name="T57" fmla="*/ 0 h 652"/>
                  <a:gd name="T58" fmla="*/ 368 w 567"/>
                  <a:gd name="T59" fmla="*/ 28 h 652"/>
                  <a:gd name="T60" fmla="*/ 312 w 567"/>
                  <a:gd name="T61" fmla="*/ 57 h 652"/>
                  <a:gd name="T62" fmla="*/ 340 w 567"/>
                  <a:gd name="T63" fmla="*/ 113 h 652"/>
                  <a:gd name="T64" fmla="*/ 255 w 567"/>
                  <a:gd name="T65" fmla="*/ 142 h 652"/>
                  <a:gd name="T66" fmla="*/ 312 w 567"/>
                  <a:gd name="T67" fmla="*/ 142 h 652"/>
                  <a:gd name="T68" fmla="*/ 312 w 567"/>
                  <a:gd name="T69" fmla="*/ 198 h 652"/>
                  <a:gd name="T70" fmla="*/ 368 w 567"/>
                  <a:gd name="T71" fmla="*/ 198 h 652"/>
                  <a:gd name="T72" fmla="*/ 397 w 567"/>
                  <a:gd name="T73" fmla="*/ 170 h 652"/>
                  <a:gd name="T74" fmla="*/ 425 w 567"/>
                  <a:gd name="T75" fmla="*/ 170 h 652"/>
                  <a:gd name="T76" fmla="*/ 453 w 567"/>
                  <a:gd name="T77" fmla="*/ 198 h 652"/>
                  <a:gd name="T78" fmla="*/ 425 w 567"/>
                  <a:gd name="T79" fmla="*/ 227 h 652"/>
                  <a:gd name="T80" fmla="*/ 425 w 567"/>
                  <a:gd name="T81" fmla="*/ 312 h 652"/>
                  <a:gd name="T82" fmla="*/ 510 w 567"/>
                  <a:gd name="T83" fmla="*/ 312 h 652"/>
                  <a:gd name="T84" fmla="*/ 567 w 567"/>
                  <a:gd name="T85" fmla="*/ 28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67" h="652">
                    <a:moveTo>
                      <a:pt x="567" y="283"/>
                    </a:moveTo>
                    <a:lnTo>
                      <a:pt x="567" y="397"/>
                    </a:lnTo>
                    <a:lnTo>
                      <a:pt x="425" y="425"/>
                    </a:lnTo>
                    <a:lnTo>
                      <a:pt x="397" y="425"/>
                    </a:lnTo>
                    <a:lnTo>
                      <a:pt x="340" y="539"/>
                    </a:lnTo>
                    <a:lnTo>
                      <a:pt x="283" y="567"/>
                    </a:lnTo>
                    <a:lnTo>
                      <a:pt x="283" y="652"/>
                    </a:lnTo>
                    <a:lnTo>
                      <a:pt x="255" y="624"/>
                    </a:lnTo>
                    <a:lnTo>
                      <a:pt x="227" y="652"/>
                    </a:lnTo>
                    <a:lnTo>
                      <a:pt x="227" y="624"/>
                    </a:lnTo>
                    <a:lnTo>
                      <a:pt x="141" y="652"/>
                    </a:lnTo>
                    <a:lnTo>
                      <a:pt x="113" y="595"/>
                    </a:lnTo>
                    <a:lnTo>
                      <a:pt x="113" y="539"/>
                    </a:lnTo>
                    <a:lnTo>
                      <a:pt x="85" y="510"/>
                    </a:lnTo>
                    <a:lnTo>
                      <a:pt x="85" y="454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0" y="369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28" y="283"/>
                    </a:lnTo>
                    <a:lnTo>
                      <a:pt x="28" y="170"/>
                    </a:lnTo>
                    <a:lnTo>
                      <a:pt x="56" y="142"/>
                    </a:lnTo>
                    <a:lnTo>
                      <a:pt x="56" y="170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141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312" y="57"/>
                    </a:lnTo>
                    <a:lnTo>
                      <a:pt x="340" y="113"/>
                    </a:lnTo>
                    <a:lnTo>
                      <a:pt x="255" y="142"/>
                    </a:lnTo>
                    <a:lnTo>
                      <a:pt x="312" y="142"/>
                    </a:lnTo>
                    <a:lnTo>
                      <a:pt x="312" y="198"/>
                    </a:lnTo>
                    <a:lnTo>
                      <a:pt x="368" y="198"/>
                    </a:lnTo>
                    <a:lnTo>
                      <a:pt x="397" y="170"/>
                    </a:lnTo>
                    <a:lnTo>
                      <a:pt x="425" y="170"/>
                    </a:lnTo>
                    <a:lnTo>
                      <a:pt x="453" y="198"/>
                    </a:lnTo>
                    <a:lnTo>
                      <a:pt x="425" y="227"/>
                    </a:lnTo>
                    <a:lnTo>
                      <a:pt x="425" y="312"/>
                    </a:lnTo>
                    <a:lnTo>
                      <a:pt x="510" y="312"/>
                    </a:lnTo>
                    <a:lnTo>
                      <a:pt x="567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400" y="4259"/>
                <a:ext cx="426" cy="567"/>
              </a:xfrm>
              <a:custGeom>
                <a:avLst/>
                <a:gdLst>
                  <a:gd name="T0" fmla="*/ 369 w 426"/>
                  <a:gd name="T1" fmla="*/ 28 h 567"/>
                  <a:gd name="T2" fmla="*/ 426 w 426"/>
                  <a:gd name="T3" fmla="*/ 85 h 567"/>
                  <a:gd name="T4" fmla="*/ 369 w 426"/>
                  <a:gd name="T5" fmla="*/ 170 h 567"/>
                  <a:gd name="T6" fmla="*/ 397 w 426"/>
                  <a:gd name="T7" fmla="*/ 283 h 567"/>
                  <a:gd name="T8" fmla="*/ 426 w 426"/>
                  <a:gd name="T9" fmla="*/ 340 h 567"/>
                  <a:gd name="T10" fmla="*/ 369 w 426"/>
                  <a:gd name="T11" fmla="*/ 340 h 567"/>
                  <a:gd name="T12" fmla="*/ 255 w 426"/>
                  <a:gd name="T13" fmla="*/ 397 h 567"/>
                  <a:gd name="T14" fmla="*/ 227 w 426"/>
                  <a:gd name="T15" fmla="*/ 425 h 567"/>
                  <a:gd name="T16" fmla="*/ 227 w 426"/>
                  <a:gd name="T17" fmla="*/ 453 h 567"/>
                  <a:gd name="T18" fmla="*/ 170 w 426"/>
                  <a:gd name="T19" fmla="*/ 510 h 567"/>
                  <a:gd name="T20" fmla="*/ 170 w 426"/>
                  <a:gd name="T21" fmla="*/ 482 h 567"/>
                  <a:gd name="T22" fmla="*/ 142 w 426"/>
                  <a:gd name="T23" fmla="*/ 510 h 567"/>
                  <a:gd name="T24" fmla="*/ 142 w 426"/>
                  <a:gd name="T25" fmla="*/ 567 h 567"/>
                  <a:gd name="T26" fmla="*/ 85 w 426"/>
                  <a:gd name="T27" fmla="*/ 510 h 567"/>
                  <a:gd name="T28" fmla="*/ 85 w 426"/>
                  <a:gd name="T29" fmla="*/ 482 h 567"/>
                  <a:gd name="T30" fmla="*/ 0 w 426"/>
                  <a:gd name="T31" fmla="*/ 312 h 567"/>
                  <a:gd name="T32" fmla="*/ 85 w 426"/>
                  <a:gd name="T33" fmla="*/ 283 h 567"/>
                  <a:gd name="T34" fmla="*/ 57 w 426"/>
                  <a:gd name="T35" fmla="*/ 255 h 567"/>
                  <a:gd name="T36" fmla="*/ 85 w 426"/>
                  <a:gd name="T37" fmla="*/ 227 h 567"/>
                  <a:gd name="T38" fmla="*/ 0 w 426"/>
                  <a:gd name="T39" fmla="*/ 170 h 567"/>
                  <a:gd name="T40" fmla="*/ 29 w 426"/>
                  <a:gd name="T41" fmla="*/ 85 h 567"/>
                  <a:gd name="T42" fmla="*/ 85 w 426"/>
                  <a:gd name="T43" fmla="*/ 113 h 567"/>
                  <a:gd name="T44" fmla="*/ 85 w 426"/>
                  <a:gd name="T45" fmla="*/ 56 h 567"/>
                  <a:gd name="T46" fmla="*/ 142 w 426"/>
                  <a:gd name="T47" fmla="*/ 85 h 567"/>
                  <a:gd name="T48" fmla="*/ 170 w 426"/>
                  <a:gd name="T49" fmla="*/ 56 h 567"/>
                  <a:gd name="T50" fmla="*/ 170 w 426"/>
                  <a:gd name="T51" fmla="*/ 0 h 567"/>
                  <a:gd name="T52" fmla="*/ 255 w 426"/>
                  <a:gd name="T53" fmla="*/ 0 h 567"/>
                  <a:gd name="T54" fmla="*/ 312 w 426"/>
                  <a:gd name="T55" fmla="*/ 28 h 567"/>
                  <a:gd name="T56" fmla="*/ 369 w 426"/>
                  <a:gd name="T57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6" h="567">
                    <a:moveTo>
                      <a:pt x="369" y="28"/>
                    </a:moveTo>
                    <a:lnTo>
                      <a:pt x="426" y="85"/>
                    </a:lnTo>
                    <a:lnTo>
                      <a:pt x="369" y="170"/>
                    </a:lnTo>
                    <a:lnTo>
                      <a:pt x="397" y="283"/>
                    </a:lnTo>
                    <a:lnTo>
                      <a:pt x="426" y="340"/>
                    </a:lnTo>
                    <a:lnTo>
                      <a:pt x="369" y="340"/>
                    </a:lnTo>
                    <a:lnTo>
                      <a:pt x="255" y="397"/>
                    </a:lnTo>
                    <a:lnTo>
                      <a:pt x="227" y="425"/>
                    </a:lnTo>
                    <a:lnTo>
                      <a:pt x="227" y="453"/>
                    </a:lnTo>
                    <a:lnTo>
                      <a:pt x="170" y="510"/>
                    </a:lnTo>
                    <a:lnTo>
                      <a:pt x="170" y="482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85" y="510"/>
                    </a:lnTo>
                    <a:lnTo>
                      <a:pt x="85" y="482"/>
                    </a:lnTo>
                    <a:lnTo>
                      <a:pt x="0" y="312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0" y="170"/>
                    </a:lnTo>
                    <a:lnTo>
                      <a:pt x="29" y="85"/>
                    </a:lnTo>
                    <a:lnTo>
                      <a:pt x="85" y="113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312" y="28"/>
                    </a:lnTo>
                    <a:lnTo>
                      <a:pt x="369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109" y="4571"/>
                <a:ext cx="425" cy="311"/>
              </a:xfrm>
              <a:custGeom>
                <a:avLst/>
                <a:gdLst>
                  <a:gd name="T0" fmla="*/ 397 w 425"/>
                  <a:gd name="T1" fmla="*/ 311 h 311"/>
                  <a:gd name="T2" fmla="*/ 369 w 425"/>
                  <a:gd name="T3" fmla="*/ 255 h 311"/>
                  <a:gd name="T4" fmla="*/ 312 w 425"/>
                  <a:gd name="T5" fmla="*/ 283 h 311"/>
                  <a:gd name="T6" fmla="*/ 255 w 425"/>
                  <a:gd name="T7" fmla="*/ 255 h 311"/>
                  <a:gd name="T8" fmla="*/ 227 w 425"/>
                  <a:gd name="T9" fmla="*/ 311 h 311"/>
                  <a:gd name="T10" fmla="*/ 198 w 425"/>
                  <a:gd name="T11" fmla="*/ 311 h 311"/>
                  <a:gd name="T12" fmla="*/ 142 w 425"/>
                  <a:gd name="T13" fmla="*/ 283 h 311"/>
                  <a:gd name="T14" fmla="*/ 142 w 425"/>
                  <a:gd name="T15" fmla="*/ 255 h 311"/>
                  <a:gd name="T16" fmla="*/ 85 w 425"/>
                  <a:gd name="T17" fmla="*/ 283 h 311"/>
                  <a:gd name="T18" fmla="*/ 57 w 425"/>
                  <a:gd name="T19" fmla="*/ 255 h 311"/>
                  <a:gd name="T20" fmla="*/ 0 w 425"/>
                  <a:gd name="T21" fmla="*/ 198 h 311"/>
                  <a:gd name="T22" fmla="*/ 28 w 425"/>
                  <a:gd name="T23" fmla="*/ 170 h 311"/>
                  <a:gd name="T24" fmla="*/ 57 w 425"/>
                  <a:gd name="T25" fmla="*/ 198 h 311"/>
                  <a:gd name="T26" fmla="*/ 57 w 425"/>
                  <a:gd name="T27" fmla="*/ 113 h 311"/>
                  <a:gd name="T28" fmla="*/ 85 w 425"/>
                  <a:gd name="T29" fmla="*/ 85 h 311"/>
                  <a:gd name="T30" fmla="*/ 113 w 425"/>
                  <a:gd name="T31" fmla="*/ 113 h 311"/>
                  <a:gd name="T32" fmla="*/ 113 w 425"/>
                  <a:gd name="T33" fmla="*/ 85 h 311"/>
                  <a:gd name="T34" fmla="*/ 113 w 425"/>
                  <a:gd name="T35" fmla="*/ 56 h 311"/>
                  <a:gd name="T36" fmla="*/ 142 w 425"/>
                  <a:gd name="T37" fmla="*/ 28 h 311"/>
                  <a:gd name="T38" fmla="*/ 170 w 425"/>
                  <a:gd name="T39" fmla="*/ 56 h 311"/>
                  <a:gd name="T40" fmla="*/ 170 w 425"/>
                  <a:gd name="T41" fmla="*/ 0 h 311"/>
                  <a:gd name="T42" fmla="*/ 255 w 425"/>
                  <a:gd name="T43" fmla="*/ 0 h 311"/>
                  <a:gd name="T44" fmla="*/ 255 w 425"/>
                  <a:gd name="T45" fmla="*/ 28 h 311"/>
                  <a:gd name="T46" fmla="*/ 312 w 425"/>
                  <a:gd name="T47" fmla="*/ 28 h 311"/>
                  <a:gd name="T48" fmla="*/ 312 w 425"/>
                  <a:gd name="T49" fmla="*/ 56 h 311"/>
                  <a:gd name="T50" fmla="*/ 425 w 425"/>
                  <a:gd name="T51" fmla="*/ 85 h 311"/>
                  <a:gd name="T52" fmla="*/ 397 w 425"/>
                  <a:gd name="T53" fmla="*/ 198 h 311"/>
                  <a:gd name="T54" fmla="*/ 397 w 425"/>
                  <a:gd name="T55" fmla="*/ 31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25" h="311">
                    <a:moveTo>
                      <a:pt x="397" y="311"/>
                    </a:moveTo>
                    <a:lnTo>
                      <a:pt x="369" y="255"/>
                    </a:lnTo>
                    <a:lnTo>
                      <a:pt x="312" y="283"/>
                    </a:lnTo>
                    <a:lnTo>
                      <a:pt x="255" y="255"/>
                    </a:lnTo>
                    <a:lnTo>
                      <a:pt x="227" y="311"/>
                    </a:lnTo>
                    <a:lnTo>
                      <a:pt x="198" y="311"/>
                    </a:lnTo>
                    <a:lnTo>
                      <a:pt x="142" y="283"/>
                    </a:lnTo>
                    <a:lnTo>
                      <a:pt x="142" y="255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57" y="198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113" y="56"/>
                    </a:lnTo>
                    <a:lnTo>
                      <a:pt x="142" y="28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255" y="28"/>
                    </a:lnTo>
                    <a:lnTo>
                      <a:pt x="312" y="28"/>
                    </a:lnTo>
                    <a:lnTo>
                      <a:pt x="312" y="56"/>
                    </a:lnTo>
                    <a:lnTo>
                      <a:pt x="425" y="85"/>
                    </a:lnTo>
                    <a:lnTo>
                      <a:pt x="397" y="198"/>
                    </a:lnTo>
                    <a:lnTo>
                      <a:pt x="397" y="3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251" y="4315"/>
                <a:ext cx="368" cy="341"/>
              </a:xfrm>
              <a:custGeom>
                <a:avLst/>
                <a:gdLst>
                  <a:gd name="T0" fmla="*/ 283 w 368"/>
                  <a:gd name="T1" fmla="*/ 341 h 341"/>
                  <a:gd name="T2" fmla="*/ 170 w 368"/>
                  <a:gd name="T3" fmla="*/ 312 h 341"/>
                  <a:gd name="T4" fmla="*/ 170 w 368"/>
                  <a:gd name="T5" fmla="*/ 284 h 341"/>
                  <a:gd name="T6" fmla="*/ 113 w 368"/>
                  <a:gd name="T7" fmla="*/ 284 h 341"/>
                  <a:gd name="T8" fmla="*/ 113 w 368"/>
                  <a:gd name="T9" fmla="*/ 256 h 341"/>
                  <a:gd name="T10" fmla="*/ 28 w 368"/>
                  <a:gd name="T11" fmla="*/ 256 h 341"/>
                  <a:gd name="T12" fmla="*/ 0 w 368"/>
                  <a:gd name="T13" fmla="*/ 227 h 341"/>
                  <a:gd name="T14" fmla="*/ 28 w 368"/>
                  <a:gd name="T15" fmla="*/ 199 h 341"/>
                  <a:gd name="T16" fmla="*/ 0 w 368"/>
                  <a:gd name="T17" fmla="*/ 199 h 341"/>
                  <a:gd name="T18" fmla="*/ 0 w 368"/>
                  <a:gd name="T19" fmla="*/ 142 h 341"/>
                  <a:gd name="T20" fmla="*/ 56 w 368"/>
                  <a:gd name="T21" fmla="*/ 114 h 341"/>
                  <a:gd name="T22" fmla="*/ 56 w 368"/>
                  <a:gd name="T23" fmla="*/ 86 h 341"/>
                  <a:gd name="T24" fmla="*/ 113 w 368"/>
                  <a:gd name="T25" fmla="*/ 57 h 341"/>
                  <a:gd name="T26" fmla="*/ 113 w 368"/>
                  <a:gd name="T27" fmla="*/ 0 h 341"/>
                  <a:gd name="T28" fmla="*/ 142 w 368"/>
                  <a:gd name="T29" fmla="*/ 0 h 341"/>
                  <a:gd name="T30" fmla="*/ 170 w 368"/>
                  <a:gd name="T31" fmla="*/ 29 h 341"/>
                  <a:gd name="T32" fmla="*/ 198 w 368"/>
                  <a:gd name="T33" fmla="*/ 0 h 341"/>
                  <a:gd name="T34" fmla="*/ 368 w 368"/>
                  <a:gd name="T35" fmla="*/ 29 h 341"/>
                  <a:gd name="T36" fmla="*/ 312 w 368"/>
                  <a:gd name="T37" fmla="*/ 227 h 341"/>
                  <a:gd name="T38" fmla="*/ 283 w 368"/>
                  <a:gd name="T39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8" h="341">
                    <a:moveTo>
                      <a:pt x="283" y="341"/>
                    </a:moveTo>
                    <a:lnTo>
                      <a:pt x="170" y="312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256"/>
                    </a:lnTo>
                    <a:lnTo>
                      <a:pt x="28" y="256"/>
                    </a:lnTo>
                    <a:lnTo>
                      <a:pt x="0" y="227"/>
                    </a:lnTo>
                    <a:lnTo>
                      <a:pt x="28" y="199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56" y="114"/>
                    </a:lnTo>
                    <a:lnTo>
                      <a:pt x="56" y="86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42" y="0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368" y="29"/>
                    </a:lnTo>
                    <a:lnTo>
                      <a:pt x="312" y="227"/>
                    </a:lnTo>
                    <a:lnTo>
                      <a:pt x="283" y="3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2769" y="4145"/>
                <a:ext cx="680" cy="766"/>
              </a:xfrm>
              <a:custGeom>
                <a:avLst/>
                <a:gdLst>
                  <a:gd name="T0" fmla="*/ 57 w 680"/>
                  <a:gd name="T1" fmla="*/ 29 h 766"/>
                  <a:gd name="T2" fmla="*/ 85 w 680"/>
                  <a:gd name="T3" fmla="*/ 29 h 766"/>
                  <a:gd name="T4" fmla="*/ 113 w 680"/>
                  <a:gd name="T5" fmla="*/ 0 h 766"/>
                  <a:gd name="T6" fmla="*/ 142 w 680"/>
                  <a:gd name="T7" fmla="*/ 29 h 766"/>
                  <a:gd name="T8" fmla="*/ 255 w 680"/>
                  <a:gd name="T9" fmla="*/ 29 h 766"/>
                  <a:gd name="T10" fmla="*/ 368 w 680"/>
                  <a:gd name="T11" fmla="*/ 0 h 766"/>
                  <a:gd name="T12" fmla="*/ 425 w 680"/>
                  <a:gd name="T13" fmla="*/ 29 h 766"/>
                  <a:gd name="T14" fmla="*/ 397 w 680"/>
                  <a:gd name="T15" fmla="*/ 57 h 766"/>
                  <a:gd name="T16" fmla="*/ 510 w 680"/>
                  <a:gd name="T17" fmla="*/ 114 h 766"/>
                  <a:gd name="T18" fmla="*/ 538 w 680"/>
                  <a:gd name="T19" fmla="*/ 57 h 766"/>
                  <a:gd name="T20" fmla="*/ 624 w 680"/>
                  <a:gd name="T21" fmla="*/ 57 h 766"/>
                  <a:gd name="T22" fmla="*/ 680 w 680"/>
                  <a:gd name="T23" fmla="*/ 114 h 766"/>
                  <a:gd name="T24" fmla="*/ 680 w 680"/>
                  <a:gd name="T25" fmla="*/ 170 h 766"/>
                  <a:gd name="T26" fmla="*/ 652 w 680"/>
                  <a:gd name="T27" fmla="*/ 199 h 766"/>
                  <a:gd name="T28" fmla="*/ 624 w 680"/>
                  <a:gd name="T29" fmla="*/ 170 h 766"/>
                  <a:gd name="T30" fmla="*/ 595 w 680"/>
                  <a:gd name="T31" fmla="*/ 170 h 766"/>
                  <a:gd name="T32" fmla="*/ 595 w 680"/>
                  <a:gd name="T33" fmla="*/ 227 h 766"/>
                  <a:gd name="T34" fmla="*/ 538 w 680"/>
                  <a:gd name="T35" fmla="*/ 256 h 766"/>
                  <a:gd name="T36" fmla="*/ 538 w 680"/>
                  <a:gd name="T37" fmla="*/ 284 h 766"/>
                  <a:gd name="T38" fmla="*/ 482 w 680"/>
                  <a:gd name="T39" fmla="*/ 312 h 766"/>
                  <a:gd name="T40" fmla="*/ 482 w 680"/>
                  <a:gd name="T41" fmla="*/ 369 h 766"/>
                  <a:gd name="T42" fmla="*/ 510 w 680"/>
                  <a:gd name="T43" fmla="*/ 369 h 766"/>
                  <a:gd name="T44" fmla="*/ 482 w 680"/>
                  <a:gd name="T45" fmla="*/ 397 h 766"/>
                  <a:gd name="T46" fmla="*/ 510 w 680"/>
                  <a:gd name="T47" fmla="*/ 426 h 766"/>
                  <a:gd name="T48" fmla="*/ 510 w 680"/>
                  <a:gd name="T49" fmla="*/ 482 h 766"/>
                  <a:gd name="T50" fmla="*/ 482 w 680"/>
                  <a:gd name="T51" fmla="*/ 454 h 766"/>
                  <a:gd name="T52" fmla="*/ 453 w 680"/>
                  <a:gd name="T53" fmla="*/ 482 h 766"/>
                  <a:gd name="T54" fmla="*/ 453 w 680"/>
                  <a:gd name="T55" fmla="*/ 539 h 766"/>
                  <a:gd name="T56" fmla="*/ 425 w 680"/>
                  <a:gd name="T57" fmla="*/ 511 h 766"/>
                  <a:gd name="T58" fmla="*/ 397 w 680"/>
                  <a:gd name="T59" fmla="*/ 539 h 766"/>
                  <a:gd name="T60" fmla="*/ 397 w 680"/>
                  <a:gd name="T61" fmla="*/ 624 h 766"/>
                  <a:gd name="T62" fmla="*/ 368 w 680"/>
                  <a:gd name="T63" fmla="*/ 596 h 766"/>
                  <a:gd name="T64" fmla="*/ 340 w 680"/>
                  <a:gd name="T65" fmla="*/ 624 h 766"/>
                  <a:gd name="T66" fmla="*/ 397 w 680"/>
                  <a:gd name="T67" fmla="*/ 681 h 766"/>
                  <a:gd name="T68" fmla="*/ 340 w 680"/>
                  <a:gd name="T69" fmla="*/ 681 h 766"/>
                  <a:gd name="T70" fmla="*/ 312 w 680"/>
                  <a:gd name="T71" fmla="*/ 737 h 766"/>
                  <a:gd name="T72" fmla="*/ 255 w 680"/>
                  <a:gd name="T73" fmla="*/ 766 h 766"/>
                  <a:gd name="T74" fmla="*/ 170 w 680"/>
                  <a:gd name="T75" fmla="*/ 766 h 766"/>
                  <a:gd name="T76" fmla="*/ 170 w 680"/>
                  <a:gd name="T77" fmla="*/ 681 h 766"/>
                  <a:gd name="T78" fmla="*/ 198 w 680"/>
                  <a:gd name="T79" fmla="*/ 652 h 766"/>
                  <a:gd name="T80" fmla="*/ 170 w 680"/>
                  <a:gd name="T81" fmla="*/ 624 h 766"/>
                  <a:gd name="T82" fmla="*/ 142 w 680"/>
                  <a:gd name="T83" fmla="*/ 624 h 766"/>
                  <a:gd name="T84" fmla="*/ 113 w 680"/>
                  <a:gd name="T85" fmla="*/ 652 h 766"/>
                  <a:gd name="T86" fmla="*/ 57 w 680"/>
                  <a:gd name="T87" fmla="*/ 652 h 766"/>
                  <a:gd name="T88" fmla="*/ 57 w 680"/>
                  <a:gd name="T89" fmla="*/ 624 h 766"/>
                  <a:gd name="T90" fmla="*/ 57 w 680"/>
                  <a:gd name="T91" fmla="*/ 596 h 766"/>
                  <a:gd name="T92" fmla="*/ 0 w 680"/>
                  <a:gd name="T93" fmla="*/ 596 h 766"/>
                  <a:gd name="T94" fmla="*/ 85 w 680"/>
                  <a:gd name="T95" fmla="*/ 567 h 766"/>
                  <a:gd name="T96" fmla="*/ 57 w 680"/>
                  <a:gd name="T97" fmla="*/ 511 h 766"/>
                  <a:gd name="T98" fmla="*/ 113 w 680"/>
                  <a:gd name="T99" fmla="*/ 482 h 766"/>
                  <a:gd name="T100" fmla="*/ 57 w 680"/>
                  <a:gd name="T101" fmla="*/ 454 h 766"/>
                  <a:gd name="T102" fmla="*/ 28 w 680"/>
                  <a:gd name="T103" fmla="*/ 397 h 766"/>
                  <a:gd name="T104" fmla="*/ 0 w 680"/>
                  <a:gd name="T105" fmla="*/ 284 h 766"/>
                  <a:gd name="T106" fmla="*/ 57 w 680"/>
                  <a:gd name="T107" fmla="*/ 199 h 766"/>
                  <a:gd name="T108" fmla="*/ 0 w 680"/>
                  <a:gd name="T109" fmla="*/ 142 h 766"/>
                  <a:gd name="T110" fmla="*/ 57 w 680"/>
                  <a:gd name="T111" fmla="*/ 29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80" h="766">
                    <a:moveTo>
                      <a:pt x="57" y="29"/>
                    </a:moveTo>
                    <a:lnTo>
                      <a:pt x="85" y="29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255" y="29"/>
                    </a:lnTo>
                    <a:lnTo>
                      <a:pt x="368" y="0"/>
                    </a:lnTo>
                    <a:lnTo>
                      <a:pt x="425" y="29"/>
                    </a:lnTo>
                    <a:lnTo>
                      <a:pt x="397" y="57"/>
                    </a:lnTo>
                    <a:lnTo>
                      <a:pt x="510" y="114"/>
                    </a:lnTo>
                    <a:lnTo>
                      <a:pt x="538" y="57"/>
                    </a:lnTo>
                    <a:lnTo>
                      <a:pt x="624" y="57"/>
                    </a:lnTo>
                    <a:lnTo>
                      <a:pt x="680" y="114"/>
                    </a:lnTo>
                    <a:lnTo>
                      <a:pt x="680" y="170"/>
                    </a:lnTo>
                    <a:lnTo>
                      <a:pt x="652" y="199"/>
                    </a:lnTo>
                    <a:lnTo>
                      <a:pt x="624" y="170"/>
                    </a:lnTo>
                    <a:lnTo>
                      <a:pt x="595" y="170"/>
                    </a:lnTo>
                    <a:lnTo>
                      <a:pt x="595" y="227"/>
                    </a:lnTo>
                    <a:lnTo>
                      <a:pt x="538" y="256"/>
                    </a:lnTo>
                    <a:lnTo>
                      <a:pt x="538" y="284"/>
                    </a:lnTo>
                    <a:lnTo>
                      <a:pt x="482" y="312"/>
                    </a:lnTo>
                    <a:lnTo>
                      <a:pt x="482" y="369"/>
                    </a:lnTo>
                    <a:lnTo>
                      <a:pt x="510" y="369"/>
                    </a:lnTo>
                    <a:lnTo>
                      <a:pt x="482" y="397"/>
                    </a:lnTo>
                    <a:lnTo>
                      <a:pt x="510" y="426"/>
                    </a:lnTo>
                    <a:lnTo>
                      <a:pt x="510" y="482"/>
                    </a:lnTo>
                    <a:lnTo>
                      <a:pt x="482" y="454"/>
                    </a:lnTo>
                    <a:lnTo>
                      <a:pt x="453" y="482"/>
                    </a:lnTo>
                    <a:lnTo>
                      <a:pt x="453" y="539"/>
                    </a:lnTo>
                    <a:lnTo>
                      <a:pt x="425" y="511"/>
                    </a:lnTo>
                    <a:lnTo>
                      <a:pt x="397" y="539"/>
                    </a:lnTo>
                    <a:lnTo>
                      <a:pt x="397" y="624"/>
                    </a:lnTo>
                    <a:lnTo>
                      <a:pt x="368" y="596"/>
                    </a:lnTo>
                    <a:lnTo>
                      <a:pt x="340" y="624"/>
                    </a:lnTo>
                    <a:lnTo>
                      <a:pt x="397" y="681"/>
                    </a:lnTo>
                    <a:lnTo>
                      <a:pt x="340" y="681"/>
                    </a:lnTo>
                    <a:lnTo>
                      <a:pt x="312" y="737"/>
                    </a:lnTo>
                    <a:lnTo>
                      <a:pt x="255" y="766"/>
                    </a:lnTo>
                    <a:lnTo>
                      <a:pt x="170" y="766"/>
                    </a:lnTo>
                    <a:lnTo>
                      <a:pt x="170" y="681"/>
                    </a:lnTo>
                    <a:lnTo>
                      <a:pt x="198" y="652"/>
                    </a:lnTo>
                    <a:lnTo>
                      <a:pt x="170" y="624"/>
                    </a:lnTo>
                    <a:lnTo>
                      <a:pt x="142" y="624"/>
                    </a:lnTo>
                    <a:lnTo>
                      <a:pt x="113" y="652"/>
                    </a:lnTo>
                    <a:lnTo>
                      <a:pt x="57" y="652"/>
                    </a:lnTo>
                    <a:lnTo>
                      <a:pt x="57" y="624"/>
                    </a:lnTo>
                    <a:lnTo>
                      <a:pt x="57" y="596"/>
                    </a:lnTo>
                    <a:lnTo>
                      <a:pt x="0" y="596"/>
                    </a:lnTo>
                    <a:lnTo>
                      <a:pt x="85" y="567"/>
                    </a:lnTo>
                    <a:lnTo>
                      <a:pt x="57" y="511"/>
                    </a:lnTo>
                    <a:lnTo>
                      <a:pt x="113" y="482"/>
                    </a:lnTo>
                    <a:lnTo>
                      <a:pt x="57" y="454"/>
                    </a:lnTo>
                    <a:lnTo>
                      <a:pt x="28" y="397"/>
                    </a:lnTo>
                    <a:lnTo>
                      <a:pt x="0" y="284"/>
                    </a:lnTo>
                    <a:lnTo>
                      <a:pt x="57" y="199"/>
                    </a:lnTo>
                    <a:lnTo>
                      <a:pt x="0" y="142"/>
                    </a:lnTo>
                    <a:lnTo>
                      <a:pt x="57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2911" y="3777"/>
                <a:ext cx="793" cy="567"/>
              </a:xfrm>
              <a:custGeom>
                <a:avLst/>
                <a:gdLst>
                  <a:gd name="T0" fmla="*/ 708 w 793"/>
                  <a:gd name="T1" fmla="*/ 567 h 567"/>
                  <a:gd name="T2" fmla="*/ 793 w 793"/>
                  <a:gd name="T3" fmla="*/ 425 h 567"/>
                  <a:gd name="T4" fmla="*/ 652 w 793"/>
                  <a:gd name="T5" fmla="*/ 340 h 567"/>
                  <a:gd name="T6" fmla="*/ 595 w 793"/>
                  <a:gd name="T7" fmla="*/ 340 h 567"/>
                  <a:gd name="T8" fmla="*/ 567 w 793"/>
                  <a:gd name="T9" fmla="*/ 397 h 567"/>
                  <a:gd name="T10" fmla="*/ 538 w 793"/>
                  <a:gd name="T11" fmla="*/ 340 h 567"/>
                  <a:gd name="T12" fmla="*/ 567 w 793"/>
                  <a:gd name="T13" fmla="*/ 312 h 567"/>
                  <a:gd name="T14" fmla="*/ 453 w 793"/>
                  <a:gd name="T15" fmla="*/ 312 h 567"/>
                  <a:gd name="T16" fmla="*/ 425 w 793"/>
                  <a:gd name="T17" fmla="*/ 255 h 567"/>
                  <a:gd name="T18" fmla="*/ 453 w 793"/>
                  <a:gd name="T19" fmla="*/ 227 h 567"/>
                  <a:gd name="T20" fmla="*/ 368 w 793"/>
                  <a:gd name="T21" fmla="*/ 142 h 567"/>
                  <a:gd name="T22" fmla="*/ 368 w 793"/>
                  <a:gd name="T23" fmla="*/ 198 h 567"/>
                  <a:gd name="T24" fmla="*/ 311 w 793"/>
                  <a:gd name="T25" fmla="*/ 113 h 567"/>
                  <a:gd name="T26" fmla="*/ 255 w 793"/>
                  <a:gd name="T27" fmla="*/ 85 h 567"/>
                  <a:gd name="T28" fmla="*/ 283 w 793"/>
                  <a:gd name="T29" fmla="*/ 28 h 567"/>
                  <a:gd name="T30" fmla="*/ 198 w 793"/>
                  <a:gd name="T31" fmla="*/ 28 h 567"/>
                  <a:gd name="T32" fmla="*/ 141 w 793"/>
                  <a:gd name="T33" fmla="*/ 57 h 567"/>
                  <a:gd name="T34" fmla="*/ 113 w 793"/>
                  <a:gd name="T35" fmla="*/ 0 h 567"/>
                  <a:gd name="T36" fmla="*/ 85 w 793"/>
                  <a:gd name="T37" fmla="*/ 85 h 567"/>
                  <a:gd name="T38" fmla="*/ 28 w 793"/>
                  <a:gd name="T39" fmla="*/ 85 h 567"/>
                  <a:gd name="T40" fmla="*/ 56 w 793"/>
                  <a:gd name="T41" fmla="*/ 142 h 567"/>
                  <a:gd name="T42" fmla="*/ 85 w 793"/>
                  <a:gd name="T43" fmla="*/ 198 h 567"/>
                  <a:gd name="T44" fmla="*/ 85 w 793"/>
                  <a:gd name="T45" fmla="*/ 227 h 567"/>
                  <a:gd name="T46" fmla="*/ 141 w 793"/>
                  <a:gd name="T47" fmla="*/ 255 h 567"/>
                  <a:gd name="T48" fmla="*/ 113 w 793"/>
                  <a:gd name="T49" fmla="*/ 283 h 567"/>
                  <a:gd name="T50" fmla="*/ 56 w 793"/>
                  <a:gd name="T51" fmla="*/ 255 h 567"/>
                  <a:gd name="T52" fmla="*/ 28 w 793"/>
                  <a:gd name="T53" fmla="*/ 312 h 567"/>
                  <a:gd name="T54" fmla="*/ 0 w 793"/>
                  <a:gd name="T55" fmla="*/ 312 h 567"/>
                  <a:gd name="T56" fmla="*/ 0 w 793"/>
                  <a:gd name="T57" fmla="*/ 397 h 567"/>
                  <a:gd name="T58" fmla="*/ 113 w 793"/>
                  <a:gd name="T59" fmla="*/ 397 h 567"/>
                  <a:gd name="T60" fmla="*/ 226 w 793"/>
                  <a:gd name="T61" fmla="*/ 368 h 567"/>
                  <a:gd name="T62" fmla="*/ 283 w 793"/>
                  <a:gd name="T63" fmla="*/ 397 h 567"/>
                  <a:gd name="T64" fmla="*/ 255 w 793"/>
                  <a:gd name="T65" fmla="*/ 425 h 567"/>
                  <a:gd name="T66" fmla="*/ 368 w 793"/>
                  <a:gd name="T67" fmla="*/ 482 h 567"/>
                  <a:gd name="T68" fmla="*/ 396 w 793"/>
                  <a:gd name="T69" fmla="*/ 425 h 567"/>
                  <a:gd name="T70" fmla="*/ 482 w 793"/>
                  <a:gd name="T71" fmla="*/ 425 h 567"/>
                  <a:gd name="T72" fmla="*/ 538 w 793"/>
                  <a:gd name="T73" fmla="*/ 482 h 567"/>
                  <a:gd name="T74" fmla="*/ 538 w 793"/>
                  <a:gd name="T75" fmla="*/ 538 h 567"/>
                  <a:gd name="T76" fmla="*/ 708 w 793"/>
                  <a:gd name="T7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93" h="567">
                    <a:moveTo>
                      <a:pt x="708" y="567"/>
                    </a:moveTo>
                    <a:lnTo>
                      <a:pt x="793" y="425"/>
                    </a:lnTo>
                    <a:lnTo>
                      <a:pt x="652" y="340"/>
                    </a:lnTo>
                    <a:lnTo>
                      <a:pt x="595" y="340"/>
                    </a:lnTo>
                    <a:lnTo>
                      <a:pt x="567" y="397"/>
                    </a:lnTo>
                    <a:lnTo>
                      <a:pt x="538" y="340"/>
                    </a:lnTo>
                    <a:lnTo>
                      <a:pt x="567" y="312"/>
                    </a:lnTo>
                    <a:lnTo>
                      <a:pt x="453" y="312"/>
                    </a:lnTo>
                    <a:lnTo>
                      <a:pt x="425" y="255"/>
                    </a:lnTo>
                    <a:lnTo>
                      <a:pt x="453" y="227"/>
                    </a:lnTo>
                    <a:lnTo>
                      <a:pt x="368" y="142"/>
                    </a:lnTo>
                    <a:lnTo>
                      <a:pt x="368" y="198"/>
                    </a:lnTo>
                    <a:lnTo>
                      <a:pt x="311" y="113"/>
                    </a:lnTo>
                    <a:lnTo>
                      <a:pt x="255" y="85"/>
                    </a:lnTo>
                    <a:lnTo>
                      <a:pt x="283" y="28"/>
                    </a:lnTo>
                    <a:lnTo>
                      <a:pt x="198" y="28"/>
                    </a:lnTo>
                    <a:lnTo>
                      <a:pt x="141" y="57"/>
                    </a:lnTo>
                    <a:lnTo>
                      <a:pt x="113" y="0"/>
                    </a:lnTo>
                    <a:lnTo>
                      <a:pt x="85" y="85"/>
                    </a:lnTo>
                    <a:lnTo>
                      <a:pt x="28" y="85"/>
                    </a:lnTo>
                    <a:lnTo>
                      <a:pt x="56" y="142"/>
                    </a:lnTo>
                    <a:lnTo>
                      <a:pt x="85" y="198"/>
                    </a:lnTo>
                    <a:lnTo>
                      <a:pt x="85" y="227"/>
                    </a:lnTo>
                    <a:lnTo>
                      <a:pt x="141" y="255"/>
                    </a:lnTo>
                    <a:lnTo>
                      <a:pt x="113" y="283"/>
                    </a:lnTo>
                    <a:lnTo>
                      <a:pt x="56" y="255"/>
                    </a:lnTo>
                    <a:lnTo>
                      <a:pt x="28" y="312"/>
                    </a:lnTo>
                    <a:lnTo>
                      <a:pt x="0" y="312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226" y="368"/>
                    </a:lnTo>
                    <a:lnTo>
                      <a:pt x="283" y="397"/>
                    </a:lnTo>
                    <a:lnTo>
                      <a:pt x="255" y="425"/>
                    </a:lnTo>
                    <a:lnTo>
                      <a:pt x="368" y="482"/>
                    </a:lnTo>
                    <a:lnTo>
                      <a:pt x="396" y="425"/>
                    </a:lnTo>
                    <a:lnTo>
                      <a:pt x="482" y="425"/>
                    </a:lnTo>
                    <a:lnTo>
                      <a:pt x="538" y="482"/>
                    </a:lnTo>
                    <a:lnTo>
                      <a:pt x="538" y="538"/>
                    </a:lnTo>
                    <a:lnTo>
                      <a:pt x="708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506" y="3720"/>
                <a:ext cx="397" cy="482"/>
              </a:xfrm>
              <a:custGeom>
                <a:avLst/>
                <a:gdLst>
                  <a:gd name="T0" fmla="*/ 198 w 397"/>
                  <a:gd name="T1" fmla="*/ 482 h 482"/>
                  <a:gd name="T2" fmla="*/ 340 w 397"/>
                  <a:gd name="T3" fmla="*/ 255 h 482"/>
                  <a:gd name="T4" fmla="*/ 397 w 397"/>
                  <a:gd name="T5" fmla="*/ 142 h 482"/>
                  <a:gd name="T6" fmla="*/ 340 w 397"/>
                  <a:gd name="T7" fmla="*/ 85 h 482"/>
                  <a:gd name="T8" fmla="*/ 198 w 397"/>
                  <a:gd name="T9" fmla="*/ 0 h 482"/>
                  <a:gd name="T10" fmla="*/ 198 w 397"/>
                  <a:gd name="T11" fmla="*/ 57 h 482"/>
                  <a:gd name="T12" fmla="*/ 227 w 397"/>
                  <a:gd name="T13" fmla="*/ 85 h 482"/>
                  <a:gd name="T14" fmla="*/ 170 w 397"/>
                  <a:gd name="T15" fmla="*/ 85 h 482"/>
                  <a:gd name="T16" fmla="*/ 170 w 397"/>
                  <a:gd name="T17" fmla="*/ 114 h 482"/>
                  <a:gd name="T18" fmla="*/ 113 w 397"/>
                  <a:gd name="T19" fmla="*/ 114 h 482"/>
                  <a:gd name="T20" fmla="*/ 142 w 397"/>
                  <a:gd name="T21" fmla="*/ 199 h 482"/>
                  <a:gd name="T22" fmla="*/ 113 w 397"/>
                  <a:gd name="T23" fmla="*/ 255 h 482"/>
                  <a:gd name="T24" fmla="*/ 0 w 397"/>
                  <a:gd name="T25" fmla="*/ 255 h 482"/>
                  <a:gd name="T26" fmla="*/ 0 w 397"/>
                  <a:gd name="T27" fmla="*/ 284 h 482"/>
                  <a:gd name="T28" fmla="*/ 85 w 397"/>
                  <a:gd name="T29" fmla="*/ 340 h 482"/>
                  <a:gd name="T30" fmla="*/ 57 w 397"/>
                  <a:gd name="T31" fmla="*/ 397 h 482"/>
                  <a:gd name="T32" fmla="*/ 198 w 397"/>
                  <a:gd name="T3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482">
                    <a:moveTo>
                      <a:pt x="198" y="482"/>
                    </a:moveTo>
                    <a:lnTo>
                      <a:pt x="340" y="255"/>
                    </a:lnTo>
                    <a:lnTo>
                      <a:pt x="397" y="142"/>
                    </a:lnTo>
                    <a:lnTo>
                      <a:pt x="340" y="85"/>
                    </a:lnTo>
                    <a:lnTo>
                      <a:pt x="198" y="0"/>
                    </a:lnTo>
                    <a:lnTo>
                      <a:pt x="198" y="57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42" y="199"/>
                    </a:lnTo>
                    <a:lnTo>
                      <a:pt x="113" y="255"/>
                    </a:lnTo>
                    <a:lnTo>
                      <a:pt x="0" y="255"/>
                    </a:lnTo>
                    <a:lnTo>
                      <a:pt x="0" y="284"/>
                    </a:lnTo>
                    <a:lnTo>
                      <a:pt x="85" y="340"/>
                    </a:lnTo>
                    <a:lnTo>
                      <a:pt x="57" y="397"/>
                    </a:lnTo>
                    <a:lnTo>
                      <a:pt x="198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2967" y="3352"/>
                <a:ext cx="766" cy="822"/>
              </a:xfrm>
              <a:custGeom>
                <a:avLst/>
                <a:gdLst>
                  <a:gd name="T0" fmla="*/ 737 w 766"/>
                  <a:gd name="T1" fmla="*/ 368 h 822"/>
                  <a:gd name="T2" fmla="*/ 737 w 766"/>
                  <a:gd name="T3" fmla="*/ 425 h 822"/>
                  <a:gd name="T4" fmla="*/ 766 w 766"/>
                  <a:gd name="T5" fmla="*/ 453 h 822"/>
                  <a:gd name="T6" fmla="*/ 709 w 766"/>
                  <a:gd name="T7" fmla="*/ 453 h 822"/>
                  <a:gd name="T8" fmla="*/ 709 w 766"/>
                  <a:gd name="T9" fmla="*/ 482 h 822"/>
                  <a:gd name="T10" fmla="*/ 652 w 766"/>
                  <a:gd name="T11" fmla="*/ 482 h 822"/>
                  <a:gd name="T12" fmla="*/ 681 w 766"/>
                  <a:gd name="T13" fmla="*/ 567 h 822"/>
                  <a:gd name="T14" fmla="*/ 652 w 766"/>
                  <a:gd name="T15" fmla="*/ 623 h 822"/>
                  <a:gd name="T16" fmla="*/ 539 w 766"/>
                  <a:gd name="T17" fmla="*/ 623 h 822"/>
                  <a:gd name="T18" fmla="*/ 539 w 766"/>
                  <a:gd name="T19" fmla="*/ 652 h 822"/>
                  <a:gd name="T20" fmla="*/ 624 w 766"/>
                  <a:gd name="T21" fmla="*/ 708 h 822"/>
                  <a:gd name="T22" fmla="*/ 596 w 766"/>
                  <a:gd name="T23" fmla="*/ 765 h 822"/>
                  <a:gd name="T24" fmla="*/ 539 w 766"/>
                  <a:gd name="T25" fmla="*/ 765 h 822"/>
                  <a:gd name="T26" fmla="*/ 511 w 766"/>
                  <a:gd name="T27" fmla="*/ 822 h 822"/>
                  <a:gd name="T28" fmla="*/ 482 w 766"/>
                  <a:gd name="T29" fmla="*/ 765 h 822"/>
                  <a:gd name="T30" fmla="*/ 511 w 766"/>
                  <a:gd name="T31" fmla="*/ 737 h 822"/>
                  <a:gd name="T32" fmla="*/ 397 w 766"/>
                  <a:gd name="T33" fmla="*/ 737 h 822"/>
                  <a:gd name="T34" fmla="*/ 369 w 766"/>
                  <a:gd name="T35" fmla="*/ 680 h 822"/>
                  <a:gd name="T36" fmla="*/ 397 w 766"/>
                  <a:gd name="T37" fmla="*/ 652 h 822"/>
                  <a:gd name="T38" fmla="*/ 312 w 766"/>
                  <a:gd name="T39" fmla="*/ 567 h 822"/>
                  <a:gd name="T40" fmla="*/ 312 w 766"/>
                  <a:gd name="T41" fmla="*/ 623 h 822"/>
                  <a:gd name="T42" fmla="*/ 255 w 766"/>
                  <a:gd name="T43" fmla="*/ 538 h 822"/>
                  <a:gd name="T44" fmla="*/ 199 w 766"/>
                  <a:gd name="T45" fmla="*/ 510 h 822"/>
                  <a:gd name="T46" fmla="*/ 227 w 766"/>
                  <a:gd name="T47" fmla="*/ 453 h 822"/>
                  <a:gd name="T48" fmla="*/ 142 w 766"/>
                  <a:gd name="T49" fmla="*/ 453 h 822"/>
                  <a:gd name="T50" fmla="*/ 85 w 766"/>
                  <a:gd name="T51" fmla="*/ 482 h 822"/>
                  <a:gd name="T52" fmla="*/ 57 w 766"/>
                  <a:gd name="T53" fmla="*/ 425 h 822"/>
                  <a:gd name="T54" fmla="*/ 0 w 766"/>
                  <a:gd name="T55" fmla="*/ 397 h 822"/>
                  <a:gd name="T56" fmla="*/ 0 w 766"/>
                  <a:gd name="T57" fmla="*/ 368 h 822"/>
                  <a:gd name="T58" fmla="*/ 227 w 766"/>
                  <a:gd name="T59" fmla="*/ 255 h 822"/>
                  <a:gd name="T60" fmla="*/ 199 w 766"/>
                  <a:gd name="T61" fmla="*/ 198 h 822"/>
                  <a:gd name="T62" fmla="*/ 227 w 766"/>
                  <a:gd name="T63" fmla="*/ 170 h 822"/>
                  <a:gd name="T64" fmla="*/ 199 w 766"/>
                  <a:gd name="T65" fmla="*/ 141 h 822"/>
                  <a:gd name="T66" fmla="*/ 142 w 766"/>
                  <a:gd name="T67" fmla="*/ 141 h 822"/>
                  <a:gd name="T68" fmla="*/ 114 w 766"/>
                  <a:gd name="T69" fmla="*/ 113 h 822"/>
                  <a:gd name="T70" fmla="*/ 142 w 766"/>
                  <a:gd name="T71" fmla="*/ 85 h 822"/>
                  <a:gd name="T72" fmla="*/ 114 w 766"/>
                  <a:gd name="T73" fmla="*/ 28 h 822"/>
                  <a:gd name="T74" fmla="*/ 170 w 766"/>
                  <a:gd name="T75" fmla="*/ 0 h 822"/>
                  <a:gd name="T76" fmla="*/ 199 w 766"/>
                  <a:gd name="T77" fmla="*/ 28 h 822"/>
                  <a:gd name="T78" fmla="*/ 227 w 766"/>
                  <a:gd name="T79" fmla="*/ 0 h 822"/>
                  <a:gd name="T80" fmla="*/ 284 w 766"/>
                  <a:gd name="T81" fmla="*/ 56 h 822"/>
                  <a:gd name="T82" fmla="*/ 255 w 766"/>
                  <a:gd name="T83" fmla="*/ 113 h 822"/>
                  <a:gd name="T84" fmla="*/ 199 w 766"/>
                  <a:gd name="T85" fmla="*/ 113 h 822"/>
                  <a:gd name="T86" fmla="*/ 284 w 766"/>
                  <a:gd name="T87" fmla="*/ 170 h 822"/>
                  <a:gd name="T88" fmla="*/ 284 w 766"/>
                  <a:gd name="T89" fmla="*/ 141 h 822"/>
                  <a:gd name="T90" fmla="*/ 312 w 766"/>
                  <a:gd name="T91" fmla="*/ 141 h 822"/>
                  <a:gd name="T92" fmla="*/ 340 w 766"/>
                  <a:gd name="T93" fmla="*/ 113 h 822"/>
                  <a:gd name="T94" fmla="*/ 397 w 766"/>
                  <a:gd name="T95" fmla="*/ 170 h 822"/>
                  <a:gd name="T96" fmla="*/ 426 w 766"/>
                  <a:gd name="T97" fmla="*/ 141 h 822"/>
                  <a:gd name="T98" fmla="*/ 454 w 766"/>
                  <a:gd name="T99" fmla="*/ 170 h 822"/>
                  <a:gd name="T100" fmla="*/ 511 w 766"/>
                  <a:gd name="T101" fmla="*/ 170 h 822"/>
                  <a:gd name="T102" fmla="*/ 511 w 766"/>
                  <a:gd name="T103" fmla="*/ 255 h 822"/>
                  <a:gd name="T104" fmla="*/ 567 w 766"/>
                  <a:gd name="T105" fmla="*/ 283 h 822"/>
                  <a:gd name="T106" fmla="*/ 596 w 766"/>
                  <a:gd name="T107" fmla="*/ 255 h 822"/>
                  <a:gd name="T108" fmla="*/ 652 w 766"/>
                  <a:gd name="T109" fmla="*/ 255 h 822"/>
                  <a:gd name="T110" fmla="*/ 681 w 766"/>
                  <a:gd name="T111" fmla="*/ 226 h 822"/>
                  <a:gd name="T112" fmla="*/ 709 w 766"/>
                  <a:gd name="T113" fmla="*/ 226 h 822"/>
                  <a:gd name="T114" fmla="*/ 737 w 766"/>
                  <a:gd name="T115" fmla="*/ 36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66" h="822">
                    <a:moveTo>
                      <a:pt x="737" y="368"/>
                    </a:moveTo>
                    <a:lnTo>
                      <a:pt x="737" y="425"/>
                    </a:lnTo>
                    <a:lnTo>
                      <a:pt x="766" y="453"/>
                    </a:lnTo>
                    <a:lnTo>
                      <a:pt x="709" y="453"/>
                    </a:lnTo>
                    <a:lnTo>
                      <a:pt x="709" y="482"/>
                    </a:lnTo>
                    <a:lnTo>
                      <a:pt x="652" y="482"/>
                    </a:lnTo>
                    <a:lnTo>
                      <a:pt x="681" y="567"/>
                    </a:lnTo>
                    <a:lnTo>
                      <a:pt x="652" y="623"/>
                    </a:lnTo>
                    <a:lnTo>
                      <a:pt x="539" y="623"/>
                    </a:lnTo>
                    <a:lnTo>
                      <a:pt x="539" y="652"/>
                    </a:lnTo>
                    <a:lnTo>
                      <a:pt x="624" y="708"/>
                    </a:lnTo>
                    <a:lnTo>
                      <a:pt x="596" y="765"/>
                    </a:lnTo>
                    <a:lnTo>
                      <a:pt x="539" y="765"/>
                    </a:lnTo>
                    <a:lnTo>
                      <a:pt x="511" y="822"/>
                    </a:lnTo>
                    <a:lnTo>
                      <a:pt x="482" y="765"/>
                    </a:lnTo>
                    <a:lnTo>
                      <a:pt x="511" y="737"/>
                    </a:lnTo>
                    <a:lnTo>
                      <a:pt x="397" y="737"/>
                    </a:lnTo>
                    <a:lnTo>
                      <a:pt x="369" y="680"/>
                    </a:lnTo>
                    <a:lnTo>
                      <a:pt x="397" y="652"/>
                    </a:lnTo>
                    <a:lnTo>
                      <a:pt x="312" y="567"/>
                    </a:lnTo>
                    <a:lnTo>
                      <a:pt x="312" y="623"/>
                    </a:lnTo>
                    <a:lnTo>
                      <a:pt x="255" y="538"/>
                    </a:lnTo>
                    <a:lnTo>
                      <a:pt x="199" y="510"/>
                    </a:lnTo>
                    <a:lnTo>
                      <a:pt x="227" y="453"/>
                    </a:lnTo>
                    <a:lnTo>
                      <a:pt x="142" y="453"/>
                    </a:lnTo>
                    <a:lnTo>
                      <a:pt x="85" y="482"/>
                    </a:lnTo>
                    <a:lnTo>
                      <a:pt x="57" y="425"/>
                    </a:lnTo>
                    <a:lnTo>
                      <a:pt x="0" y="397"/>
                    </a:lnTo>
                    <a:lnTo>
                      <a:pt x="0" y="368"/>
                    </a:lnTo>
                    <a:lnTo>
                      <a:pt x="227" y="255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199" y="141"/>
                    </a:lnTo>
                    <a:lnTo>
                      <a:pt x="142" y="141"/>
                    </a:lnTo>
                    <a:lnTo>
                      <a:pt x="114" y="113"/>
                    </a:lnTo>
                    <a:lnTo>
                      <a:pt x="142" y="85"/>
                    </a:lnTo>
                    <a:lnTo>
                      <a:pt x="114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227" y="0"/>
                    </a:lnTo>
                    <a:lnTo>
                      <a:pt x="284" y="56"/>
                    </a:lnTo>
                    <a:lnTo>
                      <a:pt x="255" y="113"/>
                    </a:lnTo>
                    <a:lnTo>
                      <a:pt x="199" y="113"/>
                    </a:lnTo>
                    <a:lnTo>
                      <a:pt x="284" y="170"/>
                    </a:lnTo>
                    <a:lnTo>
                      <a:pt x="284" y="141"/>
                    </a:lnTo>
                    <a:lnTo>
                      <a:pt x="312" y="141"/>
                    </a:lnTo>
                    <a:lnTo>
                      <a:pt x="340" y="113"/>
                    </a:lnTo>
                    <a:lnTo>
                      <a:pt x="397" y="170"/>
                    </a:lnTo>
                    <a:lnTo>
                      <a:pt x="426" y="141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255"/>
                    </a:lnTo>
                    <a:lnTo>
                      <a:pt x="567" y="283"/>
                    </a:lnTo>
                    <a:lnTo>
                      <a:pt x="596" y="255"/>
                    </a:lnTo>
                    <a:lnTo>
                      <a:pt x="652" y="255"/>
                    </a:lnTo>
                    <a:lnTo>
                      <a:pt x="681" y="226"/>
                    </a:lnTo>
                    <a:lnTo>
                      <a:pt x="709" y="226"/>
                    </a:lnTo>
                    <a:lnTo>
                      <a:pt x="737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137" y="3010"/>
                <a:ext cx="1050" cy="850"/>
              </a:xfrm>
              <a:custGeom>
                <a:avLst/>
                <a:gdLst>
                  <a:gd name="T0" fmla="*/ 766 w 1049"/>
                  <a:gd name="T1" fmla="*/ 851 h 851"/>
                  <a:gd name="T2" fmla="*/ 709 w 1049"/>
                  <a:gd name="T3" fmla="*/ 794 h 851"/>
                  <a:gd name="T4" fmla="*/ 567 w 1049"/>
                  <a:gd name="T5" fmla="*/ 709 h 851"/>
                  <a:gd name="T6" fmla="*/ 539 w 1049"/>
                  <a:gd name="T7" fmla="*/ 567 h 851"/>
                  <a:gd name="T8" fmla="*/ 511 w 1049"/>
                  <a:gd name="T9" fmla="*/ 567 h 851"/>
                  <a:gd name="T10" fmla="*/ 482 w 1049"/>
                  <a:gd name="T11" fmla="*/ 596 h 851"/>
                  <a:gd name="T12" fmla="*/ 426 w 1049"/>
                  <a:gd name="T13" fmla="*/ 596 h 851"/>
                  <a:gd name="T14" fmla="*/ 397 w 1049"/>
                  <a:gd name="T15" fmla="*/ 624 h 851"/>
                  <a:gd name="T16" fmla="*/ 341 w 1049"/>
                  <a:gd name="T17" fmla="*/ 596 h 851"/>
                  <a:gd name="T18" fmla="*/ 341 w 1049"/>
                  <a:gd name="T19" fmla="*/ 511 h 851"/>
                  <a:gd name="T20" fmla="*/ 284 w 1049"/>
                  <a:gd name="T21" fmla="*/ 511 h 851"/>
                  <a:gd name="T22" fmla="*/ 256 w 1049"/>
                  <a:gd name="T23" fmla="*/ 482 h 851"/>
                  <a:gd name="T24" fmla="*/ 227 w 1049"/>
                  <a:gd name="T25" fmla="*/ 511 h 851"/>
                  <a:gd name="T26" fmla="*/ 170 w 1049"/>
                  <a:gd name="T27" fmla="*/ 454 h 851"/>
                  <a:gd name="T28" fmla="*/ 142 w 1049"/>
                  <a:gd name="T29" fmla="*/ 482 h 851"/>
                  <a:gd name="T30" fmla="*/ 114 w 1049"/>
                  <a:gd name="T31" fmla="*/ 482 h 851"/>
                  <a:gd name="T32" fmla="*/ 114 w 1049"/>
                  <a:gd name="T33" fmla="*/ 511 h 851"/>
                  <a:gd name="T34" fmla="*/ 29 w 1049"/>
                  <a:gd name="T35" fmla="*/ 454 h 851"/>
                  <a:gd name="T36" fmla="*/ 85 w 1049"/>
                  <a:gd name="T37" fmla="*/ 454 h 851"/>
                  <a:gd name="T38" fmla="*/ 114 w 1049"/>
                  <a:gd name="T39" fmla="*/ 397 h 851"/>
                  <a:gd name="T40" fmla="*/ 57 w 1049"/>
                  <a:gd name="T41" fmla="*/ 341 h 851"/>
                  <a:gd name="T42" fmla="*/ 29 w 1049"/>
                  <a:gd name="T43" fmla="*/ 284 h 851"/>
                  <a:gd name="T44" fmla="*/ 29 w 1049"/>
                  <a:gd name="T45" fmla="*/ 227 h 851"/>
                  <a:gd name="T46" fmla="*/ 0 w 1049"/>
                  <a:gd name="T47" fmla="*/ 227 h 851"/>
                  <a:gd name="T48" fmla="*/ 57 w 1049"/>
                  <a:gd name="T49" fmla="*/ 199 h 851"/>
                  <a:gd name="T50" fmla="*/ 57 w 1049"/>
                  <a:gd name="T51" fmla="*/ 171 h 851"/>
                  <a:gd name="T52" fmla="*/ 114 w 1049"/>
                  <a:gd name="T53" fmla="*/ 142 h 851"/>
                  <a:gd name="T54" fmla="*/ 170 w 1049"/>
                  <a:gd name="T55" fmla="*/ 171 h 851"/>
                  <a:gd name="T56" fmla="*/ 170 w 1049"/>
                  <a:gd name="T57" fmla="*/ 142 h 851"/>
                  <a:gd name="T58" fmla="*/ 114 w 1049"/>
                  <a:gd name="T59" fmla="*/ 114 h 851"/>
                  <a:gd name="T60" fmla="*/ 114 w 1049"/>
                  <a:gd name="T61" fmla="*/ 85 h 851"/>
                  <a:gd name="T62" fmla="*/ 170 w 1049"/>
                  <a:gd name="T63" fmla="*/ 85 h 851"/>
                  <a:gd name="T64" fmla="*/ 142 w 1049"/>
                  <a:gd name="T65" fmla="*/ 29 h 851"/>
                  <a:gd name="T66" fmla="*/ 227 w 1049"/>
                  <a:gd name="T67" fmla="*/ 0 h 851"/>
                  <a:gd name="T68" fmla="*/ 256 w 1049"/>
                  <a:gd name="T69" fmla="*/ 29 h 851"/>
                  <a:gd name="T70" fmla="*/ 256 w 1049"/>
                  <a:gd name="T71" fmla="*/ 0 h 851"/>
                  <a:gd name="T72" fmla="*/ 284 w 1049"/>
                  <a:gd name="T73" fmla="*/ 29 h 851"/>
                  <a:gd name="T74" fmla="*/ 312 w 1049"/>
                  <a:gd name="T75" fmla="*/ 29 h 851"/>
                  <a:gd name="T76" fmla="*/ 369 w 1049"/>
                  <a:gd name="T77" fmla="*/ 57 h 851"/>
                  <a:gd name="T78" fmla="*/ 454 w 1049"/>
                  <a:gd name="T79" fmla="*/ 57 h 851"/>
                  <a:gd name="T80" fmla="*/ 482 w 1049"/>
                  <a:gd name="T81" fmla="*/ 29 h 851"/>
                  <a:gd name="T82" fmla="*/ 567 w 1049"/>
                  <a:gd name="T83" fmla="*/ 57 h 851"/>
                  <a:gd name="T84" fmla="*/ 596 w 1049"/>
                  <a:gd name="T85" fmla="*/ 85 h 851"/>
                  <a:gd name="T86" fmla="*/ 624 w 1049"/>
                  <a:gd name="T87" fmla="*/ 171 h 851"/>
                  <a:gd name="T88" fmla="*/ 681 w 1049"/>
                  <a:gd name="T89" fmla="*/ 142 h 851"/>
                  <a:gd name="T90" fmla="*/ 823 w 1049"/>
                  <a:gd name="T91" fmla="*/ 199 h 851"/>
                  <a:gd name="T92" fmla="*/ 737 w 1049"/>
                  <a:gd name="T93" fmla="*/ 227 h 851"/>
                  <a:gd name="T94" fmla="*/ 766 w 1049"/>
                  <a:gd name="T95" fmla="*/ 284 h 851"/>
                  <a:gd name="T96" fmla="*/ 851 w 1049"/>
                  <a:gd name="T97" fmla="*/ 341 h 851"/>
                  <a:gd name="T98" fmla="*/ 879 w 1049"/>
                  <a:gd name="T99" fmla="*/ 312 h 851"/>
                  <a:gd name="T100" fmla="*/ 908 w 1049"/>
                  <a:gd name="T101" fmla="*/ 369 h 851"/>
                  <a:gd name="T102" fmla="*/ 879 w 1049"/>
                  <a:gd name="T103" fmla="*/ 397 h 851"/>
                  <a:gd name="T104" fmla="*/ 879 w 1049"/>
                  <a:gd name="T105" fmla="*/ 426 h 851"/>
                  <a:gd name="T106" fmla="*/ 908 w 1049"/>
                  <a:gd name="T107" fmla="*/ 454 h 851"/>
                  <a:gd name="T108" fmla="*/ 936 w 1049"/>
                  <a:gd name="T109" fmla="*/ 426 h 851"/>
                  <a:gd name="T110" fmla="*/ 1049 w 1049"/>
                  <a:gd name="T111" fmla="*/ 511 h 851"/>
                  <a:gd name="T112" fmla="*/ 879 w 1049"/>
                  <a:gd name="T113" fmla="*/ 681 h 851"/>
                  <a:gd name="T114" fmla="*/ 766 w 1049"/>
                  <a:gd name="T115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49" h="851">
                    <a:moveTo>
                      <a:pt x="766" y="851"/>
                    </a:moveTo>
                    <a:lnTo>
                      <a:pt x="709" y="794"/>
                    </a:lnTo>
                    <a:lnTo>
                      <a:pt x="567" y="709"/>
                    </a:lnTo>
                    <a:lnTo>
                      <a:pt x="539" y="567"/>
                    </a:lnTo>
                    <a:lnTo>
                      <a:pt x="511" y="567"/>
                    </a:lnTo>
                    <a:lnTo>
                      <a:pt x="482" y="596"/>
                    </a:lnTo>
                    <a:lnTo>
                      <a:pt x="426" y="596"/>
                    </a:lnTo>
                    <a:lnTo>
                      <a:pt x="397" y="624"/>
                    </a:lnTo>
                    <a:lnTo>
                      <a:pt x="341" y="596"/>
                    </a:lnTo>
                    <a:lnTo>
                      <a:pt x="341" y="511"/>
                    </a:lnTo>
                    <a:lnTo>
                      <a:pt x="284" y="511"/>
                    </a:lnTo>
                    <a:lnTo>
                      <a:pt x="256" y="482"/>
                    </a:lnTo>
                    <a:lnTo>
                      <a:pt x="227" y="511"/>
                    </a:lnTo>
                    <a:lnTo>
                      <a:pt x="170" y="454"/>
                    </a:lnTo>
                    <a:lnTo>
                      <a:pt x="142" y="482"/>
                    </a:lnTo>
                    <a:lnTo>
                      <a:pt x="114" y="482"/>
                    </a:lnTo>
                    <a:lnTo>
                      <a:pt x="114" y="511"/>
                    </a:lnTo>
                    <a:lnTo>
                      <a:pt x="29" y="454"/>
                    </a:lnTo>
                    <a:lnTo>
                      <a:pt x="85" y="454"/>
                    </a:lnTo>
                    <a:lnTo>
                      <a:pt x="114" y="397"/>
                    </a:lnTo>
                    <a:lnTo>
                      <a:pt x="57" y="341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57" y="171"/>
                    </a:lnTo>
                    <a:lnTo>
                      <a:pt x="114" y="142"/>
                    </a:lnTo>
                    <a:lnTo>
                      <a:pt x="170" y="171"/>
                    </a:lnTo>
                    <a:lnTo>
                      <a:pt x="170" y="142"/>
                    </a:lnTo>
                    <a:lnTo>
                      <a:pt x="114" y="114"/>
                    </a:lnTo>
                    <a:lnTo>
                      <a:pt x="114" y="85"/>
                    </a:lnTo>
                    <a:lnTo>
                      <a:pt x="170" y="85"/>
                    </a:lnTo>
                    <a:lnTo>
                      <a:pt x="142" y="29"/>
                    </a:lnTo>
                    <a:lnTo>
                      <a:pt x="227" y="0"/>
                    </a:lnTo>
                    <a:lnTo>
                      <a:pt x="256" y="29"/>
                    </a:lnTo>
                    <a:lnTo>
                      <a:pt x="256" y="0"/>
                    </a:lnTo>
                    <a:lnTo>
                      <a:pt x="284" y="29"/>
                    </a:lnTo>
                    <a:lnTo>
                      <a:pt x="312" y="29"/>
                    </a:lnTo>
                    <a:lnTo>
                      <a:pt x="369" y="57"/>
                    </a:lnTo>
                    <a:lnTo>
                      <a:pt x="454" y="57"/>
                    </a:lnTo>
                    <a:lnTo>
                      <a:pt x="482" y="29"/>
                    </a:lnTo>
                    <a:lnTo>
                      <a:pt x="567" y="57"/>
                    </a:lnTo>
                    <a:lnTo>
                      <a:pt x="596" y="85"/>
                    </a:lnTo>
                    <a:lnTo>
                      <a:pt x="624" y="171"/>
                    </a:lnTo>
                    <a:lnTo>
                      <a:pt x="681" y="142"/>
                    </a:lnTo>
                    <a:lnTo>
                      <a:pt x="823" y="199"/>
                    </a:lnTo>
                    <a:lnTo>
                      <a:pt x="737" y="227"/>
                    </a:lnTo>
                    <a:lnTo>
                      <a:pt x="766" y="284"/>
                    </a:lnTo>
                    <a:lnTo>
                      <a:pt x="851" y="341"/>
                    </a:lnTo>
                    <a:lnTo>
                      <a:pt x="879" y="312"/>
                    </a:lnTo>
                    <a:lnTo>
                      <a:pt x="908" y="369"/>
                    </a:lnTo>
                    <a:lnTo>
                      <a:pt x="879" y="397"/>
                    </a:lnTo>
                    <a:lnTo>
                      <a:pt x="879" y="426"/>
                    </a:lnTo>
                    <a:lnTo>
                      <a:pt x="908" y="454"/>
                    </a:lnTo>
                    <a:lnTo>
                      <a:pt x="936" y="426"/>
                    </a:lnTo>
                    <a:lnTo>
                      <a:pt x="1049" y="511"/>
                    </a:lnTo>
                    <a:lnTo>
                      <a:pt x="879" y="681"/>
                    </a:lnTo>
                    <a:lnTo>
                      <a:pt x="766" y="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2769" y="2813"/>
                <a:ext cx="538" cy="907"/>
              </a:xfrm>
              <a:custGeom>
                <a:avLst/>
                <a:gdLst>
                  <a:gd name="T0" fmla="*/ 198 w 538"/>
                  <a:gd name="T1" fmla="*/ 907 h 907"/>
                  <a:gd name="T2" fmla="*/ 170 w 538"/>
                  <a:gd name="T3" fmla="*/ 850 h 907"/>
                  <a:gd name="T4" fmla="*/ 170 w 538"/>
                  <a:gd name="T5" fmla="*/ 822 h 907"/>
                  <a:gd name="T6" fmla="*/ 113 w 538"/>
                  <a:gd name="T7" fmla="*/ 765 h 907"/>
                  <a:gd name="T8" fmla="*/ 85 w 538"/>
                  <a:gd name="T9" fmla="*/ 765 h 907"/>
                  <a:gd name="T10" fmla="*/ 85 w 538"/>
                  <a:gd name="T11" fmla="*/ 709 h 907"/>
                  <a:gd name="T12" fmla="*/ 113 w 538"/>
                  <a:gd name="T13" fmla="*/ 680 h 907"/>
                  <a:gd name="T14" fmla="*/ 113 w 538"/>
                  <a:gd name="T15" fmla="*/ 624 h 907"/>
                  <a:gd name="T16" fmla="*/ 113 w 538"/>
                  <a:gd name="T17" fmla="*/ 595 h 907"/>
                  <a:gd name="T18" fmla="*/ 113 w 538"/>
                  <a:gd name="T19" fmla="*/ 567 h 907"/>
                  <a:gd name="T20" fmla="*/ 57 w 538"/>
                  <a:gd name="T21" fmla="*/ 567 h 907"/>
                  <a:gd name="T22" fmla="*/ 57 w 538"/>
                  <a:gd name="T23" fmla="*/ 510 h 907"/>
                  <a:gd name="T24" fmla="*/ 85 w 538"/>
                  <a:gd name="T25" fmla="*/ 482 h 907"/>
                  <a:gd name="T26" fmla="*/ 57 w 538"/>
                  <a:gd name="T27" fmla="*/ 454 h 907"/>
                  <a:gd name="T28" fmla="*/ 0 w 538"/>
                  <a:gd name="T29" fmla="*/ 425 h 907"/>
                  <a:gd name="T30" fmla="*/ 57 w 538"/>
                  <a:gd name="T31" fmla="*/ 369 h 907"/>
                  <a:gd name="T32" fmla="*/ 85 w 538"/>
                  <a:gd name="T33" fmla="*/ 340 h 907"/>
                  <a:gd name="T34" fmla="*/ 85 w 538"/>
                  <a:gd name="T35" fmla="*/ 312 h 907"/>
                  <a:gd name="T36" fmla="*/ 113 w 538"/>
                  <a:gd name="T37" fmla="*/ 312 h 907"/>
                  <a:gd name="T38" fmla="*/ 113 w 538"/>
                  <a:gd name="T39" fmla="*/ 255 h 907"/>
                  <a:gd name="T40" fmla="*/ 142 w 538"/>
                  <a:gd name="T41" fmla="*/ 227 h 907"/>
                  <a:gd name="T42" fmla="*/ 198 w 538"/>
                  <a:gd name="T43" fmla="*/ 227 h 907"/>
                  <a:gd name="T44" fmla="*/ 170 w 538"/>
                  <a:gd name="T45" fmla="*/ 198 h 907"/>
                  <a:gd name="T46" fmla="*/ 227 w 538"/>
                  <a:gd name="T47" fmla="*/ 170 h 907"/>
                  <a:gd name="T48" fmla="*/ 198 w 538"/>
                  <a:gd name="T49" fmla="*/ 113 h 907"/>
                  <a:gd name="T50" fmla="*/ 255 w 538"/>
                  <a:gd name="T51" fmla="*/ 85 h 907"/>
                  <a:gd name="T52" fmla="*/ 227 w 538"/>
                  <a:gd name="T53" fmla="*/ 85 h 907"/>
                  <a:gd name="T54" fmla="*/ 283 w 538"/>
                  <a:gd name="T55" fmla="*/ 0 h 907"/>
                  <a:gd name="T56" fmla="*/ 312 w 538"/>
                  <a:gd name="T57" fmla="*/ 28 h 907"/>
                  <a:gd name="T58" fmla="*/ 340 w 538"/>
                  <a:gd name="T59" fmla="*/ 28 h 907"/>
                  <a:gd name="T60" fmla="*/ 340 w 538"/>
                  <a:gd name="T61" fmla="*/ 85 h 907"/>
                  <a:gd name="T62" fmla="*/ 397 w 538"/>
                  <a:gd name="T63" fmla="*/ 57 h 907"/>
                  <a:gd name="T64" fmla="*/ 368 w 538"/>
                  <a:gd name="T65" fmla="*/ 170 h 907"/>
                  <a:gd name="T66" fmla="*/ 397 w 538"/>
                  <a:gd name="T67" fmla="*/ 198 h 907"/>
                  <a:gd name="T68" fmla="*/ 510 w 538"/>
                  <a:gd name="T69" fmla="*/ 227 h 907"/>
                  <a:gd name="T70" fmla="*/ 538 w 538"/>
                  <a:gd name="T71" fmla="*/ 283 h 907"/>
                  <a:gd name="T72" fmla="*/ 482 w 538"/>
                  <a:gd name="T73" fmla="*/ 283 h 907"/>
                  <a:gd name="T74" fmla="*/ 482 w 538"/>
                  <a:gd name="T75" fmla="*/ 312 h 907"/>
                  <a:gd name="T76" fmla="*/ 538 w 538"/>
                  <a:gd name="T77" fmla="*/ 340 h 907"/>
                  <a:gd name="T78" fmla="*/ 538 w 538"/>
                  <a:gd name="T79" fmla="*/ 369 h 907"/>
                  <a:gd name="T80" fmla="*/ 482 w 538"/>
                  <a:gd name="T81" fmla="*/ 340 h 907"/>
                  <a:gd name="T82" fmla="*/ 425 w 538"/>
                  <a:gd name="T83" fmla="*/ 369 h 907"/>
                  <a:gd name="T84" fmla="*/ 425 w 538"/>
                  <a:gd name="T85" fmla="*/ 397 h 907"/>
                  <a:gd name="T86" fmla="*/ 368 w 538"/>
                  <a:gd name="T87" fmla="*/ 425 h 907"/>
                  <a:gd name="T88" fmla="*/ 397 w 538"/>
                  <a:gd name="T89" fmla="*/ 425 h 907"/>
                  <a:gd name="T90" fmla="*/ 397 w 538"/>
                  <a:gd name="T91" fmla="*/ 482 h 907"/>
                  <a:gd name="T92" fmla="*/ 425 w 538"/>
                  <a:gd name="T93" fmla="*/ 539 h 907"/>
                  <a:gd name="T94" fmla="*/ 397 w 538"/>
                  <a:gd name="T95" fmla="*/ 567 h 907"/>
                  <a:gd name="T96" fmla="*/ 368 w 538"/>
                  <a:gd name="T97" fmla="*/ 539 h 907"/>
                  <a:gd name="T98" fmla="*/ 312 w 538"/>
                  <a:gd name="T99" fmla="*/ 567 h 907"/>
                  <a:gd name="T100" fmla="*/ 340 w 538"/>
                  <a:gd name="T101" fmla="*/ 624 h 907"/>
                  <a:gd name="T102" fmla="*/ 312 w 538"/>
                  <a:gd name="T103" fmla="*/ 652 h 907"/>
                  <a:gd name="T104" fmla="*/ 340 w 538"/>
                  <a:gd name="T105" fmla="*/ 680 h 907"/>
                  <a:gd name="T106" fmla="*/ 397 w 538"/>
                  <a:gd name="T107" fmla="*/ 680 h 907"/>
                  <a:gd name="T108" fmla="*/ 425 w 538"/>
                  <a:gd name="T109" fmla="*/ 709 h 907"/>
                  <a:gd name="T110" fmla="*/ 397 w 538"/>
                  <a:gd name="T111" fmla="*/ 737 h 907"/>
                  <a:gd name="T112" fmla="*/ 425 w 538"/>
                  <a:gd name="T113" fmla="*/ 794 h 907"/>
                  <a:gd name="T114" fmla="*/ 198 w 538"/>
                  <a:gd name="T115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8" h="907">
                    <a:moveTo>
                      <a:pt x="198" y="907"/>
                    </a:moveTo>
                    <a:lnTo>
                      <a:pt x="170" y="850"/>
                    </a:lnTo>
                    <a:lnTo>
                      <a:pt x="170" y="822"/>
                    </a:lnTo>
                    <a:lnTo>
                      <a:pt x="113" y="765"/>
                    </a:lnTo>
                    <a:lnTo>
                      <a:pt x="85" y="765"/>
                    </a:lnTo>
                    <a:lnTo>
                      <a:pt x="85" y="709"/>
                    </a:lnTo>
                    <a:lnTo>
                      <a:pt x="113" y="680"/>
                    </a:lnTo>
                    <a:lnTo>
                      <a:pt x="113" y="624"/>
                    </a:lnTo>
                    <a:lnTo>
                      <a:pt x="113" y="595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85" y="482"/>
                    </a:lnTo>
                    <a:lnTo>
                      <a:pt x="57" y="454"/>
                    </a:lnTo>
                    <a:lnTo>
                      <a:pt x="0" y="425"/>
                    </a:lnTo>
                    <a:lnTo>
                      <a:pt x="57" y="369"/>
                    </a:lnTo>
                    <a:lnTo>
                      <a:pt x="85" y="340"/>
                    </a:lnTo>
                    <a:lnTo>
                      <a:pt x="85" y="312"/>
                    </a:lnTo>
                    <a:lnTo>
                      <a:pt x="113" y="312"/>
                    </a:lnTo>
                    <a:lnTo>
                      <a:pt x="113" y="255"/>
                    </a:lnTo>
                    <a:lnTo>
                      <a:pt x="142" y="227"/>
                    </a:lnTo>
                    <a:lnTo>
                      <a:pt x="198" y="227"/>
                    </a:lnTo>
                    <a:lnTo>
                      <a:pt x="170" y="198"/>
                    </a:lnTo>
                    <a:lnTo>
                      <a:pt x="227" y="170"/>
                    </a:lnTo>
                    <a:lnTo>
                      <a:pt x="198" y="113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283" y="0"/>
                    </a:lnTo>
                    <a:lnTo>
                      <a:pt x="312" y="28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97" y="57"/>
                    </a:lnTo>
                    <a:lnTo>
                      <a:pt x="368" y="170"/>
                    </a:lnTo>
                    <a:lnTo>
                      <a:pt x="397" y="198"/>
                    </a:lnTo>
                    <a:lnTo>
                      <a:pt x="510" y="227"/>
                    </a:lnTo>
                    <a:lnTo>
                      <a:pt x="538" y="283"/>
                    </a:lnTo>
                    <a:lnTo>
                      <a:pt x="482" y="283"/>
                    </a:lnTo>
                    <a:lnTo>
                      <a:pt x="482" y="312"/>
                    </a:lnTo>
                    <a:lnTo>
                      <a:pt x="538" y="340"/>
                    </a:lnTo>
                    <a:lnTo>
                      <a:pt x="538" y="369"/>
                    </a:lnTo>
                    <a:lnTo>
                      <a:pt x="482" y="340"/>
                    </a:lnTo>
                    <a:lnTo>
                      <a:pt x="425" y="369"/>
                    </a:lnTo>
                    <a:lnTo>
                      <a:pt x="425" y="397"/>
                    </a:lnTo>
                    <a:lnTo>
                      <a:pt x="368" y="425"/>
                    </a:lnTo>
                    <a:lnTo>
                      <a:pt x="397" y="425"/>
                    </a:lnTo>
                    <a:lnTo>
                      <a:pt x="397" y="482"/>
                    </a:lnTo>
                    <a:lnTo>
                      <a:pt x="425" y="539"/>
                    </a:lnTo>
                    <a:lnTo>
                      <a:pt x="397" y="567"/>
                    </a:lnTo>
                    <a:lnTo>
                      <a:pt x="368" y="539"/>
                    </a:lnTo>
                    <a:lnTo>
                      <a:pt x="312" y="567"/>
                    </a:lnTo>
                    <a:lnTo>
                      <a:pt x="340" y="624"/>
                    </a:lnTo>
                    <a:lnTo>
                      <a:pt x="312" y="652"/>
                    </a:lnTo>
                    <a:lnTo>
                      <a:pt x="340" y="680"/>
                    </a:lnTo>
                    <a:lnTo>
                      <a:pt x="397" y="680"/>
                    </a:lnTo>
                    <a:lnTo>
                      <a:pt x="425" y="709"/>
                    </a:lnTo>
                    <a:lnTo>
                      <a:pt x="397" y="737"/>
                    </a:lnTo>
                    <a:lnTo>
                      <a:pt x="425" y="794"/>
                    </a:lnTo>
                    <a:lnTo>
                      <a:pt x="198" y="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3619" y="2756"/>
                <a:ext cx="737" cy="766"/>
              </a:xfrm>
              <a:custGeom>
                <a:avLst/>
                <a:gdLst>
                  <a:gd name="T0" fmla="*/ 567 w 737"/>
                  <a:gd name="T1" fmla="*/ 766 h 766"/>
                  <a:gd name="T2" fmla="*/ 454 w 737"/>
                  <a:gd name="T3" fmla="*/ 681 h 766"/>
                  <a:gd name="T4" fmla="*/ 426 w 737"/>
                  <a:gd name="T5" fmla="*/ 709 h 766"/>
                  <a:gd name="T6" fmla="*/ 397 w 737"/>
                  <a:gd name="T7" fmla="*/ 681 h 766"/>
                  <a:gd name="T8" fmla="*/ 397 w 737"/>
                  <a:gd name="T9" fmla="*/ 652 h 766"/>
                  <a:gd name="T10" fmla="*/ 426 w 737"/>
                  <a:gd name="T11" fmla="*/ 624 h 766"/>
                  <a:gd name="T12" fmla="*/ 397 w 737"/>
                  <a:gd name="T13" fmla="*/ 567 h 766"/>
                  <a:gd name="T14" fmla="*/ 369 w 737"/>
                  <a:gd name="T15" fmla="*/ 596 h 766"/>
                  <a:gd name="T16" fmla="*/ 284 w 737"/>
                  <a:gd name="T17" fmla="*/ 539 h 766"/>
                  <a:gd name="T18" fmla="*/ 255 w 737"/>
                  <a:gd name="T19" fmla="*/ 482 h 766"/>
                  <a:gd name="T20" fmla="*/ 341 w 737"/>
                  <a:gd name="T21" fmla="*/ 454 h 766"/>
                  <a:gd name="T22" fmla="*/ 199 w 737"/>
                  <a:gd name="T23" fmla="*/ 397 h 766"/>
                  <a:gd name="T24" fmla="*/ 142 w 737"/>
                  <a:gd name="T25" fmla="*/ 426 h 766"/>
                  <a:gd name="T26" fmla="*/ 114 w 737"/>
                  <a:gd name="T27" fmla="*/ 340 h 766"/>
                  <a:gd name="T28" fmla="*/ 85 w 737"/>
                  <a:gd name="T29" fmla="*/ 312 h 766"/>
                  <a:gd name="T30" fmla="*/ 0 w 737"/>
                  <a:gd name="T31" fmla="*/ 284 h 766"/>
                  <a:gd name="T32" fmla="*/ 57 w 737"/>
                  <a:gd name="T33" fmla="*/ 255 h 766"/>
                  <a:gd name="T34" fmla="*/ 57 w 737"/>
                  <a:gd name="T35" fmla="*/ 227 h 766"/>
                  <a:gd name="T36" fmla="*/ 85 w 737"/>
                  <a:gd name="T37" fmla="*/ 227 h 766"/>
                  <a:gd name="T38" fmla="*/ 114 w 737"/>
                  <a:gd name="T39" fmla="*/ 199 h 766"/>
                  <a:gd name="T40" fmla="*/ 142 w 737"/>
                  <a:gd name="T41" fmla="*/ 199 h 766"/>
                  <a:gd name="T42" fmla="*/ 170 w 737"/>
                  <a:gd name="T43" fmla="*/ 199 h 766"/>
                  <a:gd name="T44" fmla="*/ 199 w 737"/>
                  <a:gd name="T45" fmla="*/ 170 h 766"/>
                  <a:gd name="T46" fmla="*/ 227 w 737"/>
                  <a:gd name="T47" fmla="*/ 170 h 766"/>
                  <a:gd name="T48" fmla="*/ 227 w 737"/>
                  <a:gd name="T49" fmla="*/ 227 h 766"/>
                  <a:gd name="T50" fmla="*/ 284 w 737"/>
                  <a:gd name="T51" fmla="*/ 227 h 766"/>
                  <a:gd name="T52" fmla="*/ 284 w 737"/>
                  <a:gd name="T53" fmla="*/ 170 h 766"/>
                  <a:gd name="T54" fmla="*/ 341 w 737"/>
                  <a:gd name="T55" fmla="*/ 85 h 766"/>
                  <a:gd name="T56" fmla="*/ 341 w 737"/>
                  <a:gd name="T57" fmla="*/ 29 h 766"/>
                  <a:gd name="T58" fmla="*/ 369 w 737"/>
                  <a:gd name="T59" fmla="*/ 0 h 766"/>
                  <a:gd name="T60" fmla="*/ 369 w 737"/>
                  <a:gd name="T61" fmla="*/ 57 h 766"/>
                  <a:gd name="T62" fmla="*/ 454 w 737"/>
                  <a:gd name="T63" fmla="*/ 114 h 766"/>
                  <a:gd name="T64" fmla="*/ 426 w 737"/>
                  <a:gd name="T65" fmla="*/ 170 h 766"/>
                  <a:gd name="T66" fmla="*/ 454 w 737"/>
                  <a:gd name="T67" fmla="*/ 255 h 766"/>
                  <a:gd name="T68" fmla="*/ 511 w 737"/>
                  <a:gd name="T69" fmla="*/ 255 h 766"/>
                  <a:gd name="T70" fmla="*/ 511 w 737"/>
                  <a:gd name="T71" fmla="*/ 284 h 766"/>
                  <a:gd name="T72" fmla="*/ 482 w 737"/>
                  <a:gd name="T73" fmla="*/ 312 h 766"/>
                  <a:gd name="T74" fmla="*/ 511 w 737"/>
                  <a:gd name="T75" fmla="*/ 312 h 766"/>
                  <a:gd name="T76" fmla="*/ 567 w 737"/>
                  <a:gd name="T77" fmla="*/ 284 h 766"/>
                  <a:gd name="T78" fmla="*/ 596 w 737"/>
                  <a:gd name="T79" fmla="*/ 340 h 766"/>
                  <a:gd name="T80" fmla="*/ 624 w 737"/>
                  <a:gd name="T81" fmla="*/ 340 h 766"/>
                  <a:gd name="T82" fmla="*/ 652 w 737"/>
                  <a:gd name="T83" fmla="*/ 397 h 766"/>
                  <a:gd name="T84" fmla="*/ 596 w 737"/>
                  <a:gd name="T85" fmla="*/ 426 h 766"/>
                  <a:gd name="T86" fmla="*/ 624 w 737"/>
                  <a:gd name="T87" fmla="*/ 511 h 766"/>
                  <a:gd name="T88" fmla="*/ 652 w 737"/>
                  <a:gd name="T89" fmla="*/ 539 h 766"/>
                  <a:gd name="T90" fmla="*/ 737 w 737"/>
                  <a:gd name="T91" fmla="*/ 624 h 766"/>
                  <a:gd name="T92" fmla="*/ 567 w 737"/>
                  <a:gd name="T93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7" h="766">
                    <a:moveTo>
                      <a:pt x="567" y="766"/>
                    </a:moveTo>
                    <a:lnTo>
                      <a:pt x="454" y="681"/>
                    </a:lnTo>
                    <a:lnTo>
                      <a:pt x="426" y="709"/>
                    </a:lnTo>
                    <a:lnTo>
                      <a:pt x="397" y="681"/>
                    </a:lnTo>
                    <a:lnTo>
                      <a:pt x="397" y="652"/>
                    </a:lnTo>
                    <a:lnTo>
                      <a:pt x="426" y="624"/>
                    </a:lnTo>
                    <a:lnTo>
                      <a:pt x="397" y="567"/>
                    </a:lnTo>
                    <a:lnTo>
                      <a:pt x="369" y="596"/>
                    </a:lnTo>
                    <a:lnTo>
                      <a:pt x="284" y="539"/>
                    </a:lnTo>
                    <a:lnTo>
                      <a:pt x="255" y="482"/>
                    </a:lnTo>
                    <a:lnTo>
                      <a:pt x="341" y="454"/>
                    </a:lnTo>
                    <a:lnTo>
                      <a:pt x="199" y="397"/>
                    </a:lnTo>
                    <a:lnTo>
                      <a:pt x="142" y="426"/>
                    </a:lnTo>
                    <a:lnTo>
                      <a:pt x="114" y="340"/>
                    </a:lnTo>
                    <a:lnTo>
                      <a:pt x="85" y="312"/>
                    </a:lnTo>
                    <a:lnTo>
                      <a:pt x="0" y="284"/>
                    </a:lnTo>
                    <a:lnTo>
                      <a:pt x="57" y="255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114" y="199"/>
                    </a:lnTo>
                    <a:lnTo>
                      <a:pt x="142" y="199"/>
                    </a:lnTo>
                    <a:lnTo>
                      <a:pt x="170" y="199"/>
                    </a:lnTo>
                    <a:lnTo>
                      <a:pt x="199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41" y="85"/>
                    </a:lnTo>
                    <a:lnTo>
                      <a:pt x="341" y="29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454" y="114"/>
                    </a:lnTo>
                    <a:lnTo>
                      <a:pt x="426" y="170"/>
                    </a:lnTo>
                    <a:lnTo>
                      <a:pt x="454" y="255"/>
                    </a:lnTo>
                    <a:lnTo>
                      <a:pt x="511" y="255"/>
                    </a:lnTo>
                    <a:lnTo>
                      <a:pt x="511" y="284"/>
                    </a:lnTo>
                    <a:lnTo>
                      <a:pt x="482" y="312"/>
                    </a:lnTo>
                    <a:lnTo>
                      <a:pt x="511" y="312"/>
                    </a:lnTo>
                    <a:lnTo>
                      <a:pt x="567" y="284"/>
                    </a:lnTo>
                    <a:lnTo>
                      <a:pt x="596" y="340"/>
                    </a:lnTo>
                    <a:lnTo>
                      <a:pt x="624" y="340"/>
                    </a:lnTo>
                    <a:lnTo>
                      <a:pt x="652" y="397"/>
                    </a:lnTo>
                    <a:lnTo>
                      <a:pt x="596" y="426"/>
                    </a:lnTo>
                    <a:lnTo>
                      <a:pt x="624" y="511"/>
                    </a:lnTo>
                    <a:lnTo>
                      <a:pt x="652" y="539"/>
                    </a:lnTo>
                    <a:lnTo>
                      <a:pt x="737" y="624"/>
                    </a:lnTo>
                    <a:lnTo>
                      <a:pt x="567" y="76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3988" y="2529"/>
                <a:ext cx="680" cy="851"/>
              </a:xfrm>
              <a:custGeom>
                <a:avLst/>
                <a:gdLst>
                  <a:gd name="T0" fmla="*/ 368 w 680"/>
                  <a:gd name="T1" fmla="*/ 851 h 851"/>
                  <a:gd name="T2" fmla="*/ 255 w 680"/>
                  <a:gd name="T3" fmla="*/ 738 h 851"/>
                  <a:gd name="T4" fmla="*/ 227 w 680"/>
                  <a:gd name="T5" fmla="*/ 653 h 851"/>
                  <a:gd name="T6" fmla="*/ 283 w 680"/>
                  <a:gd name="T7" fmla="*/ 624 h 851"/>
                  <a:gd name="T8" fmla="*/ 255 w 680"/>
                  <a:gd name="T9" fmla="*/ 567 h 851"/>
                  <a:gd name="T10" fmla="*/ 227 w 680"/>
                  <a:gd name="T11" fmla="*/ 567 h 851"/>
                  <a:gd name="T12" fmla="*/ 198 w 680"/>
                  <a:gd name="T13" fmla="*/ 511 h 851"/>
                  <a:gd name="T14" fmla="*/ 142 w 680"/>
                  <a:gd name="T15" fmla="*/ 539 h 851"/>
                  <a:gd name="T16" fmla="*/ 113 w 680"/>
                  <a:gd name="T17" fmla="*/ 539 h 851"/>
                  <a:gd name="T18" fmla="*/ 142 w 680"/>
                  <a:gd name="T19" fmla="*/ 511 h 851"/>
                  <a:gd name="T20" fmla="*/ 142 w 680"/>
                  <a:gd name="T21" fmla="*/ 482 h 851"/>
                  <a:gd name="T22" fmla="*/ 85 w 680"/>
                  <a:gd name="T23" fmla="*/ 482 h 851"/>
                  <a:gd name="T24" fmla="*/ 57 w 680"/>
                  <a:gd name="T25" fmla="*/ 397 h 851"/>
                  <a:gd name="T26" fmla="*/ 85 w 680"/>
                  <a:gd name="T27" fmla="*/ 341 h 851"/>
                  <a:gd name="T28" fmla="*/ 0 w 680"/>
                  <a:gd name="T29" fmla="*/ 284 h 851"/>
                  <a:gd name="T30" fmla="*/ 0 w 680"/>
                  <a:gd name="T31" fmla="*/ 227 h 851"/>
                  <a:gd name="T32" fmla="*/ 57 w 680"/>
                  <a:gd name="T33" fmla="*/ 199 h 851"/>
                  <a:gd name="T34" fmla="*/ 85 w 680"/>
                  <a:gd name="T35" fmla="*/ 142 h 851"/>
                  <a:gd name="T36" fmla="*/ 113 w 680"/>
                  <a:gd name="T37" fmla="*/ 57 h 851"/>
                  <a:gd name="T38" fmla="*/ 85 w 680"/>
                  <a:gd name="T39" fmla="*/ 29 h 851"/>
                  <a:gd name="T40" fmla="*/ 142 w 680"/>
                  <a:gd name="T41" fmla="*/ 0 h 851"/>
                  <a:gd name="T42" fmla="*/ 170 w 680"/>
                  <a:gd name="T43" fmla="*/ 57 h 851"/>
                  <a:gd name="T44" fmla="*/ 198 w 680"/>
                  <a:gd name="T45" fmla="*/ 57 h 851"/>
                  <a:gd name="T46" fmla="*/ 227 w 680"/>
                  <a:gd name="T47" fmla="*/ 0 h 851"/>
                  <a:gd name="T48" fmla="*/ 255 w 680"/>
                  <a:gd name="T49" fmla="*/ 29 h 851"/>
                  <a:gd name="T50" fmla="*/ 312 w 680"/>
                  <a:gd name="T51" fmla="*/ 29 h 851"/>
                  <a:gd name="T52" fmla="*/ 312 w 680"/>
                  <a:gd name="T53" fmla="*/ 0 h 851"/>
                  <a:gd name="T54" fmla="*/ 368 w 680"/>
                  <a:gd name="T55" fmla="*/ 57 h 851"/>
                  <a:gd name="T56" fmla="*/ 397 w 680"/>
                  <a:gd name="T57" fmla="*/ 57 h 851"/>
                  <a:gd name="T58" fmla="*/ 425 w 680"/>
                  <a:gd name="T59" fmla="*/ 86 h 851"/>
                  <a:gd name="T60" fmla="*/ 397 w 680"/>
                  <a:gd name="T61" fmla="*/ 142 h 851"/>
                  <a:gd name="T62" fmla="*/ 397 w 680"/>
                  <a:gd name="T63" fmla="*/ 171 h 851"/>
                  <a:gd name="T64" fmla="*/ 510 w 680"/>
                  <a:gd name="T65" fmla="*/ 171 h 851"/>
                  <a:gd name="T66" fmla="*/ 539 w 680"/>
                  <a:gd name="T67" fmla="*/ 142 h 851"/>
                  <a:gd name="T68" fmla="*/ 595 w 680"/>
                  <a:gd name="T69" fmla="*/ 142 h 851"/>
                  <a:gd name="T70" fmla="*/ 595 w 680"/>
                  <a:gd name="T71" fmla="*/ 171 h 851"/>
                  <a:gd name="T72" fmla="*/ 567 w 680"/>
                  <a:gd name="T73" fmla="*/ 199 h 851"/>
                  <a:gd name="T74" fmla="*/ 567 w 680"/>
                  <a:gd name="T75" fmla="*/ 256 h 851"/>
                  <a:gd name="T76" fmla="*/ 453 w 680"/>
                  <a:gd name="T77" fmla="*/ 312 h 851"/>
                  <a:gd name="T78" fmla="*/ 482 w 680"/>
                  <a:gd name="T79" fmla="*/ 341 h 851"/>
                  <a:gd name="T80" fmla="*/ 510 w 680"/>
                  <a:gd name="T81" fmla="*/ 312 h 851"/>
                  <a:gd name="T82" fmla="*/ 539 w 680"/>
                  <a:gd name="T83" fmla="*/ 341 h 851"/>
                  <a:gd name="T84" fmla="*/ 567 w 680"/>
                  <a:gd name="T85" fmla="*/ 312 h 851"/>
                  <a:gd name="T86" fmla="*/ 595 w 680"/>
                  <a:gd name="T87" fmla="*/ 341 h 851"/>
                  <a:gd name="T88" fmla="*/ 595 w 680"/>
                  <a:gd name="T89" fmla="*/ 397 h 851"/>
                  <a:gd name="T90" fmla="*/ 567 w 680"/>
                  <a:gd name="T91" fmla="*/ 397 h 851"/>
                  <a:gd name="T92" fmla="*/ 567 w 680"/>
                  <a:gd name="T93" fmla="*/ 454 h 851"/>
                  <a:gd name="T94" fmla="*/ 624 w 680"/>
                  <a:gd name="T95" fmla="*/ 454 h 851"/>
                  <a:gd name="T96" fmla="*/ 624 w 680"/>
                  <a:gd name="T97" fmla="*/ 511 h 851"/>
                  <a:gd name="T98" fmla="*/ 624 w 680"/>
                  <a:gd name="T99" fmla="*/ 539 h 851"/>
                  <a:gd name="T100" fmla="*/ 680 w 680"/>
                  <a:gd name="T101" fmla="*/ 539 h 851"/>
                  <a:gd name="T102" fmla="*/ 680 w 680"/>
                  <a:gd name="T103" fmla="*/ 567 h 851"/>
                  <a:gd name="T104" fmla="*/ 482 w 680"/>
                  <a:gd name="T105" fmla="*/ 738 h 851"/>
                  <a:gd name="T106" fmla="*/ 368 w 680"/>
                  <a:gd name="T10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0" h="851">
                    <a:moveTo>
                      <a:pt x="368" y="851"/>
                    </a:moveTo>
                    <a:lnTo>
                      <a:pt x="255" y="738"/>
                    </a:lnTo>
                    <a:lnTo>
                      <a:pt x="227" y="653"/>
                    </a:lnTo>
                    <a:lnTo>
                      <a:pt x="283" y="624"/>
                    </a:lnTo>
                    <a:lnTo>
                      <a:pt x="255" y="567"/>
                    </a:lnTo>
                    <a:lnTo>
                      <a:pt x="227" y="567"/>
                    </a:lnTo>
                    <a:lnTo>
                      <a:pt x="198" y="511"/>
                    </a:lnTo>
                    <a:lnTo>
                      <a:pt x="142" y="539"/>
                    </a:lnTo>
                    <a:lnTo>
                      <a:pt x="113" y="539"/>
                    </a:lnTo>
                    <a:lnTo>
                      <a:pt x="142" y="511"/>
                    </a:lnTo>
                    <a:lnTo>
                      <a:pt x="142" y="482"/>
                    </a:lnTo>
                    <a:lnTo>
                      <a:pt x="85" y="482"/>
                    </a:lnTo>
                    <a:lnTo>
                      <a:pt x="57" y="397"/>
                    </a:lnTo>
                    <a:lnTo>
                      <a:pt x="85" y="341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85" y="142"/>
                    </a:lnTo>
                    <a:lnTo>
                      <a:pt x="113" y="57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70" y="57"/>
                    </a:lnTo>
                    <a:lnTo>
                      <a:pt x="198" y="57"/>
                    </a:lnTo>
                    <a:lnTo>
                      <a:pt x="227" y="0"/>
                    </a:lnTo>
                    <a:lnTo>
                      <a:pt x="255" y="29"/>
                    </a:lnTo>
                    <a:lnTo>
                      <a:pt x="312" y="29"/>
                    </a:lnTo>
                    <a:lnTo>
                      <a:pt x="312" y="0"/>
                    </a:lnTo>
                    <a:lnTo>
                      <a:pt x="368" y="57"/>
                    </a:lnTo>
                    <a:lnTo>
                      <a:pt x="397" y="57"/>
                    </a:lnTo>
                    <a:lnTo>
                      <a:pt x="425" y="86"/>
                    </a:lnTo>
                    <a:lnTo>
                      <a:pt x="397" y="142"/>
                    </a:lnTo>
                    <a:lnTo>
                      <a:pt x="397" y="171"/>
                    </a:lnTo>
                    <a:lnTo>
                      <a:pt x="510" y="171"/>
                    </a:lnTo>
                    <a:lnTo>
                      <a:pt x="539" y="142"/>
                    </a:lnTo>
                    <a:lnTo>
                      <a:pt x="595" y="142"/>
                    </a:lnTo>
                    <a:lnTo>
                      <a:pt x="595" y="171"/>
                    </a:lnTo>
                    <a:lnTo>
                      <a:pt x="567" y="199"/>
                    </a:lnTo>
                    <a:lnTo>
                      <a:pt x="567" y="256"/>
                    </a:lnTo>
                    <a:lnTo>
                      <a:pt x="453" y="312"/>
                    </a:lnTo>
                    <a:lnTo>
                      <a:pt x="482" y="341"/>
                    </a:lnTo>
                    <a:lnTo>
                      <a:pt x="510" y="312"/>
                    </a:lnTo>
                    <a:lnTo>
                      <a:pt x="539" y="341"/>
                    </a:lnTo>
                    <a:lnTo>
                      <a:pt x="567" y="312"/>
                    </a:lnTo>
                    <a:lnTo>
                      <a:pt x="595" y="341"/>
                    </a:lnTo>
                    <a:lnTo>
                      <a:pt x="595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624" y="539"/>
                    </a:lnTo>
                    <a:lnTo>
                      <a:pt x="680" y="539"/>
                    </a:lnTo>
                    <a:lnTo>
                      <a:pt x="680" y="567"/>
                    </a:lnTo>
                    <a:lnTo>
                      <a:pt x="482" y="738"/>
                    </a:lnTo>
                    <a:lnTo>
                      <a:pt x="368" y="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3563" y="2246"/>
                <a:ext cx="737" cy="737"/>
              </a:xfrm>
              <a:custGeom>
                <a:avLst/>
                <a:gdLst>
                  <a:gd name="T0" fmla="*/ 255 w 737"/>
                  <a:gd name="T1" fmla="*/ 680 h 737"/>
                  <a:gd name="T2" fmla="*/ 255 w 737"/>
                  <a:gd name="T3" fmla="*/ 652 h 737"/>
                  <a:gd name="T4" fmla="*/ 226 w 737"/>
                  <a:gd name="T5" fmla="*/ 652 h 737"/>
                  <a:gd name="T6" fmla="*/ 226 w 737"/>
                  <a:gd name="T7" fmla="*/ 595 h 737"/>
                  <a:gd name="T8" fmla="*/ 198 w 737"/>
                  <a:gd name="T9" fmla="*/ 595 h 737"/>
                  <a:gd name="T10" fmla="*/ 141 w 737"/>
                  <a:gd name="T11" fmla="*/ 567 h 737"/>
                  <a:gd name="T12" fmla="*/ 170 w 737"/>
                  <a:gd name="T13" fmla="*/ 454 h 737"/>
                  <a:gd name="T14" fmla="*/ 113 w 737"/>
                  <a:gd name="T15" fmla="*/ 340 h 737"/>
                  <a:gd name="T16" fmla="*/ 113 w 737"/>
                  <a:gd name="T17" fmla="*/ 255 h 737"/>
                  <a:gd name="T18" fmla="*/ 56 w 737"/>
                  <a:gd name="T19" fmla="*/ 227 h 737"/>
                  <a:gd name="T20" fmla="*/ 28 w 737"/>
                  <a:gd name="T21" fmla="*/ 255 h 737"/>
                  <a:gd name="T22" fmla="*/ 0 w 737"/>
                  <a:gd name="T23" fmla="*/ 198 h 737"/>
                  <a:gd name="T24" fmla="*/ 0 w 737"/>
                  <a:gd name="T25" fmla="*/ 142 h 737"/>
                  <a:gd name="T26" fmla="*/ 28 w 737"/>
                  <a:gd name="T27" fmla="*/ 113 h 737"/>
                  <a:gd name="T28" fmla="*/ 56 w 737"/>
                  <a:gd name="T29" fmla="*/ 142 h 737"/>
                  <a:gd name="T30" fmla="*/ 56 w 737"/>
                  <a:gd name="T31" fmla="*/ 198 h 737"/>
                  <a:gd name="T32" fmla="*/ 113 w 737"/>
                  <a:gd name="T33" fmla="*/ 198 h 737"/>
                  <a:gd name="T34" fmla="*/ 170 w 737"/>
                  <a:gd name="T35" fmla="*/ 170 h 737"/>
                  <a:gd name="T36" fmla="*/ 141 w 737"/>
                  <a:gd name="T37" fmla="*/ 142 h 737"/>
                  <a:gd name="T38" fmla="*/ 141 w 737"/>
                  <a:gd name="T39" fmla="*/ 113 h 737"/>
                  <a:gd name="T40" fmla="*/ 198 w 737"/>
                  <a:gd name="T41" fmla="*/ 142 h 737"/>
                  <a:gd name="T42" fmla="*/ 198 w 737"/>
                  <a:gd name="T43" fmla="*/ 28 h 737"/>
                  <a:gd name="T44" fmla="*/ 255 w 737"/>
                  <a:gd name="T45" fmla="*/ 0 h 737"/>
                  <a:gd name="T46" fmla="*/ 340 w 737"/>
                  <a:gd name="T47" fmla="*/ 57 h 737"/>
                  <a:gd name="T48" fmla="*/ 311 w 737"/>
                  <a:gd name="T49" fmla="*/ 85 h 737"/>
                  <a:gd name="T50" fmla="*/ 397 w 737"/>
                  <a:gd name="T51" fmla="*/ 113 h 737"/>
                  <a:gd name="T52" fmla="*/ 397 w 737"/>
                  <a:gd name="T53" fmla="*/ 85 h 737"/>
                  <a:gd name="T54" fmla="*/ 453 w 737"/>
                  <a:gd name="T55" fmla="*/ 28 h 737"/>
                  <a:gd name="T56" fmla="*/ 482 w 737"/>
                  <a:gd name="T57" fmla="*/ 57 h 737"/>
                  <a:gd name="T58" fmla="*/ 482 w 737"/>
                  <a:gd name="T59" fmla="*/ 113 h 737"/>
                  <a:gd name="T60" fmla="*/ 510 w 737"/>
                  <a:gd name="T61" fmla="*/ 113 h 737"/>
                  <a:gd name="T62" fmla="*/ 510 w 737"/>
                  <a:gd name="T63" fmla="*/ 142 h 737"/>
                  <a:gd name="T64" fmla="*/ 567 w 737"/>
                  <a:gd name="T65" fmla="*/ 170 h 737"/>
                  <a:gd name="T66" fmla="*/ 680 w 737"/>
                  <a:gd name="T67" fmla="*/ 198 h 737"/>
                  <a:gd name="T68" fmla="*/ 708 w 737"/>
                  <a:gd name="T69" fmla="*/ 198 h 737"/>
                  <a:gd name="T70" fmla="*/ 737 w 737"/>
                  <a:gd name="T71" fmla="*/ 283 h 737"/>
                  <a:gd name="T72" fmla="*/ 737 w 737"/>
                  <a:gd name="T73" fmla="*/ 312 h 737"/>
                  <a:gd name="T74" fmla="*/ 680 w 737"/>
                  <a:gd name="T75" fmla="*/ 312 h 737"/>
                  <a:gd name="T76" fmla="*/ 652 w 737"/>
                  <a:gd name="T77" fmla="*/ 283 h 737"/>
                  <a:gd name="T78" fmla="*/ 623 w 737"/>
                  <a:gd name="T79" fmla="*/ 340 h 737"/>
                  <a:gd name="T80" fmla="*/ 595 w 737"/>
                  <a:gd name="T81" fmla="*/ 340 h 737"/>
                  <a:gd name="T82" fmla="*/ 567 w 737"/>
                  <a:gd name="T83" fmla="*/ 283 h 737"/>
                  <a:gd name="T84" fmla="*/ 510 w 737"/>
                  <a:gd name="T85" fmla="*/ 312 h 737"/>
                  <a:gd name="T86" fmla="*/ 538 w 737"/>
                  <a:gd name="T87" fmla="*/ 340 h 737"/>
                  <a:gd name="T88" fmla="*/ 482 w 737"/>
                  <a:gd name="T89" fmla="*/ 482 h 737"/>
                  <a:gd name="T90" fmla="*/ 425 w 737"/>
                  <a:gd name="T91" fmla="*/ 510 h 737"/>
                  <a:gd name="T92" fmla="*/ 397 w 737"/>
                  <a:gd name="T93" fmla="*/ 539 h 737"/>
                  <a:gd name="T94" fmla="*/ 397 w 737"/>
                  <a:gd name="T95" fmla="*/ 595 h 737"/>
                  <a:gd name="T96" fmla="*/ 340 w 737"/>
                  <a:gd name="T97" fmla="*/ 680 h 737"/>
                  <a:gd name="T98" fmla="*/ 340 w 737"/>
                  <a:gd name="T99" fmla="*/ 737 h 737"/>
                  <a:gd name="T100" fmla="*/ 283 w 737"/>
                  <a:gd name="T101" fmla="*/ 737 h 737"/>
                  <a:gd name="T102" fmla="*/ 283 w 737"/>
                  <a:gd name="T103" fmla="*/ 680 h 737"/>
                  <a:gd name="T104" fmla="*/ 255 w 737"/>
                  <a:gd name="T105" fmla="*/ 68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37" h="737">
                    <a:moveTo>
                      <a:pt x="255" y="680"/>
                    </a:moveTo>
                    <a:lnTo>
                      <a:pt x="255" y="652"/>
                    </a:lnTo>
                    <a:lnTo>
                      <a:pt x="226" y="652"/>
                    </a:lnTo>
                    <a:lnTo>
                      <a:pt x="226" y="595"/>
                    </a:lnTo>
                    <a:lnTo>
                      <a:pt x="198" y="595"/>
                    </a:lnTo>
                    <a:lnTo>
                      <a:pt x="141" y="567"/>
                    </a:lnTo>
                    <a:lnTo>
                      <a:pt x="170" y="454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56" y="227"/>
                    </a:lnTo>
                    <a:lnTo>
                      <a:pt x="28" y="255"/>
                    </a:lnTo>
                    <a:lnTo>
                      <a:pt x="0" y="198"/>
                    </a:lnTo>
                    <a:lnTo>
                      <a:pt x="0" y="142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56" y="198"/>
                    </a:lnTo>
                    <a:lnTo>
                      <a:pt x="113" y="198"/>
                    </a:lnTo>
                    <a:lnTo>
                      <a:pt x="170" y="170"/>
                    </a:lnTo>
                    <a:lnTo>
                      <a:pt x="141" y="142"/>
                    </a:lnTo>
                    <a:lnTo>
                      <a:pt x="141" y="113"/>
                    </a:lnTo>
                    <a:lnTo>
                      <a:pt x="198" y="142"/>
                    </a:lnTo>
                    <a:lnTo>
                      <a:pt x="198" y="28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311" y="85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453" y="28"/>
                    </a:lnTo>
                    <a:lnTo>
                      <a:pt x="482" y="57"/>
                    </a:lnTo>
                    <a:lnTo>
                      <a:pt x="482" y="113"/>
                    </a:lnTo>
                    <a:lnTo>
                      <a:pt x="510" y="113"/>
                    </a:lnTo>
                    <a:lnTo>
                      <a:pt x="510" y="142"/>
                    </a:lnTo>
                    <a:lnTo>
                      <a:pt x="567" y="170"/>
                    </a:lnTo>
                    <a:lnTo>
                      <a:pt x="680" y="198"/>
                    </a:lnTo>
                    <a:lnTo>
                      <a:pt x="708" y="198"/>
                    </a:lnTo>
                    <a:lnTo>
                      <a:pt x="737" y="283"/>
                    </a:lnTo>
                    <a:lnTo>
                      <a:pt x="737" y="312"/>
                    </a:lnTo>
                    <a:lnTo>
                      <a:pt x="680" y="312"/>
                    </a:lnTo>
                    <a:lnTo>
                      <a:pt x="652" y="283"/>
                    </a:lnTo>
                    <a:lnTo>
                      <a:pt x="623" y="340"/>
                    </a:lnTo>
                    <a:lnTo>
                      <a:pt x="595" y="340"/>
                    </a:lnTo>
                    <a:lnTo>
                      <a:pt x="567" y="283"/>
                    </a:lnTo>
                    <a:lnTo>
                      <a:pt x="510" y="312"/>
                    </a:lnTo>
                    <a:lnTo>
                      <a:pt x="538" y="340"/>
                    </a:lnTo>
                    <a:lnTo>
                      <a:pt x="482" y="482"/>
                    </a:lnTo>
                    <a:lnTo>
                      <a:pt x="425" y="510"/>
                    </a:lnTo>
                    <a:lnTo>
                      <a:pt x="397" y="539"/>
                    </a:lnTo>
                    <a:lnTo>
                      <a:pt x="397" y="595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80"/>
                    </a:lnTo>
                    <a:lnTo>
                      <a:pt x="255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4385" y="2331"/>
                <a:ext cx="992" cy="765"/>
              </a:xfrm>
              <a:custGeom>
                <a:avLst/>
                <a:gdLst>
                  <a:gd name="T0" fmla="*/ 283 w 992"/>
                  <a:gd name="T1" fmla="*/ 737 h 765"/>
                  <a:gd name="T2" fmla="*/ 227 w 992"/>
                  <a:gd name="T3" fmla="*/ 652 h 765"/>
                  <a:gd name="T4" fmla="*/ 170 w 992"/>
                  <a:gd name="T5" fmla="*/ 595 h 765"/>
                  <a:gd name="T6" fmla="*/ 198 w 992"/>
                  <a:gd name="T7" fmla="*/ 539 h 765"/>
                  <a:gd name="T8" fmla="*/ 142 w 992"/>
                  <a:gd name="T9" fmla="*/ 539 h 765"/>
                  <a:gd name="T10" fmla="*/ 85 w 992"/>
                  <a:gd name="T11" fmla="*/ 539 h 765"/>
                  <a:gd name="T12" fmla="*/ 170 w 992"/>
                  <a:gd name="T13" fmla="*/ 454 h 765"/>
                  <a:gd name="T14" fmla="*/ 198 w 992"/>
                  <a:gd name="T15" fmla="*/ 369 h 765"/>
                  <a:gd name="T16" fmla="*/ 142 w 992"/>
                  <a:gd name="T17" fmla="*/ 340 h 765"/>
                  <a:gd name="T18" fmla="*/ 0 w 992"/>
                  <a:gd name="T19" fmla="*/ 369 h 765"/>
                  <a:gd name="T20" fmla="*/ 28 w 992"/>
                  <a:gd name="T21" fmla="*/ 284 h 765"/>
                  <a:gd name="T22" fmla="*/ 28 w 992"/>
                  <a:gd name="T23" fmla="*/ 198 h 765"/>
                  <a:gd name="T24" fmla="*/ 142 w 992"/>
                  <a:gd name="T25" fmla="*/ 85 h 765"/>
                  <a:gd name="T26" fmla="*/ 198 w 992"/>
                  <a:gd name="T27" fmla="*/ 85 h 765"/>
                  <a:gd name="T28" fmla="*/ 312 w 992"/>
                  <a:gd name="T29" fmla="*/ 57 h 765"/>
                  <a:gd name="T30" fmla="*/ 340 w 992"/>
                  <a:gd name="T31" fmla="*/ 28 h 765"/>
                  <a:gd name="T32" fmla="*/ 425 w 992"/>
                  <a:gd name="T33" fmla="*/ 57 h 765"/>
                  <a:gd name="T34" fmla="*/ 482 w 992"/>
                  <a:gd name="T35" fmla="*/ 142 h 765"/>
                  <a:gd name="T36" fmla="*/ 538 w 992"/>
                  <a:gd name="T37" fmla="*/ 113 h 765"/>
                  <a:gd name="T38" fmla="*/ 623 w 992"/>
                  <a:gd name="T39" fmla="*/ 57 h 765"/>
                  <a:gd name="T40" fmla="*/ 709 w 992"/>
                  <a:gd name="T41" fmla="*/ 142 h 765"/>
                  <a:gd name="T42" fmla="*/ 737 w 992"/>
                  <a:gd name="T43" fmla="*/ 227 h 765"/>
                  <a:gd name="T44" fmla="*/ 822 w 992"/>
                  <a:gd name="T45" fmla="*/ 255 h 765"/>
                  <a:gd name="T46" fmla="*/ 822 w 992"/>
                  <a:gd name="T47" fmla="*/ 397 h 765"/>
                  <a:gd name="T48" fmla="*/ 879 w 992"/>
                  <a:gd name="T49" fmla="*/ 340 h 765"/>
                  <a:gd name="T50" fmla="*/ 907 w 992"/>
                  <a:gd name="T51" fmla="*/ 397 h 765"/>
                  <a:gd name="T52" fmla="*/ 879 w 992"/>
                  <a:gd name="T53" fmla="*/ 454 h 765"/>
                  <a:gd name="T54" fmla="*/ 879 w 992"/>
                  <a:gd name="T55" fmla="*/ 567 h 765"/>
                  <a:gd name="T56" fmla="*/ 992 w 992"/>
                  <a:gd name="T57" fmla="*/ 595 h 765"/>
                  <a:gd name="T58" fmla="*/ 822 w 992"/>
                  <a:gd name="T59" fmla="*/ 652 h 765"/>
                  <a:gd name="T60" fmla="*/ 709 w 992"/>
                  <a:gd name="T61" fmla="*/ 567 h 765"/>
                  <a:gd name="T62" fmla="*/ 283 w 992"/>
                  <a:gd name="T63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92" h="765">
                    <a:moveTo>
                      <a:pt x="283" y="765"/>
                    </a:moveTo>
                    <a:lnTo>
                      <a:pt x="283" y="737"/>
                    </a:lnTo>
                    <a:lnTo>
                      <a:pt x="227" y="737"/>
                    </a:lnTo>
                    <a:lnTo>
                      <a:pt x="227" y="652"/>
                    </a:lnTo>
                    <a:lnTo>
                      <a:pt x="170" y="652"/>
                    </a:lnTo>
                    <a:lnTo>
                      <a:pt x="170" y="595"/>
                    </a:lnTo>
                    <a:lnTo>
                      <a:pt x="198" y="595"/>
                    </a:lnTo>
                    <a:lnTo>
                      <a:pt x="198" y="539"/>
                    </a:lnTo>
                    <a:lnTo>
                      <a:pt x="170" y="510"/>
                    </a:lnTo>
                    <a:lnTo>
                      <a:pt x="142" y="539"/>
                    </a:lnTo>
                    <a:lnTo>
                      <a:pt x="113" y="510"/>
                    </a:lnTo>
                    <a:lnTo>
                      <a:pt x="85" y="539"/>
                    </a:lnTo>
                    <a:lnTo>
                      <a:pt x="56" y="510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98" y="369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13" y="369"/>
                    </a:lnTo>
                    <a:lnTo>
                      <a:pt x="0" y="369"/>
                    </a:lnTo>
                    <a:lnTo>
                      <a:pt x="0" y="340"/>
                    </a:lnTo>
                    <a:lnTo>
                      <a:pt x="28" y="284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85" y="170"/>
                    </a:lnTo>
                    <a:lnTo>
                      <a:pt x="142" y="85"/>
                    </a:lnTo>
                    <a:lnTo>
                      <a:pt x="170" y="142"/>
                    </a:lnTo>
                    <a:lnTo>
                      <a:pt x="198" y="85"/>
                    </a:lnTo>
                    <a:lnTo>
                      <a:pt x="255" y="85"/>
                    </a:lnTo>
                    <a:lnTo>
                      <a:pt x="312" y="57"/>
                    </a:lnTo>
                    <a:lnTo>
                      <a:pt x="283" y="0"/>
                    </a:lnTo>
                    <a:lnTo>
                      <a:pt x="340" y="28"/>
                    </a:lnTo>
                    <a:lnTo>
                      <a:pt x="368" y="57"/>
                    </a:lnTo>
                    <a:lnTo>
                      <a:pt x="425" y="57"/>
                    </a:lnTo>
                    <a:lnTo>
                      <a:pt x="453" y="0"/>
                    </a:lnTo>
                    <a:lnTo>
                      <a:pt x="482" y="142"/>
                    </a:lnTo>
                    <a:lnTo>
                      <a:pt x="510" y="170"/>
                    </a:lnTo>
                    <a:lnTo>
                      <a:pt x="538" y="113"/>
                    </a:lnTo>
                    <a:lnTo>
                      <a:pt x="567" y="113"/>
                    </a:lnTo>
                    <a:lnTo>
                      <a:pt x="623" y="57"/>
                    </a:lnTo>
                    <a:lnTo>
                      <a:pt x="652" y="142"/>
                    </a:lnTo>
                    <a:lnTo>
                      <a:pt x="709" y="142"/>
                    </a:lnTo>
                    <a:lnTo>
                      <a:pt x="709" y="198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822" y="255"/>
                    </a:lnTo>
                    <a:lnTo>
                      <a:pt x="794" y="369"/>
                    </a:lnTo>
                    <a:lnTo>
                      <a:pt x="822" y="397"/>
                    </a:lnTo>
                    <a:lnTo>
                      <a:pt x="879" y="369"/>
                    </a:lnTo>
                    <a:lnTo>
                      <a:pt x="879" y="340"/>
                    </a:lnTo>
                    <a:lnTo>
                      <a:pt x="907" y="312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879" y="454"/>
                    </a:lnTo>
                    <a:lnTo>
                      <a:pt x="850" y="539"/>
                    </a:lnTo>
                    <a:lnTo>
                      <a:pt x="879" y="567"/>
                    </a:lnTo>
                    <a:lnTo>
                      <a:pt x="964" y="567"/>
                    </a:lnTo>
                    <a:lnTo>
                      <a:pt x="992" y="595"/>
                    </a:lnTo>
                    <a:lnTo>
                      <a:pt x="935" y="652"/>
                    </a:lnTo>
                    <a:lnTo>
                      <a:pt x="822" y="652"/>
                    </a:lnTo>
                    <a:lnTo>
                      <a:pt x="765" y="595"/>
                    </a:lnTo>
                    <a:lnTo>
                      <a:pt x="709" y="567"/>
                    </a:lnTo>
                    <a:lnTo>
                      <a:pt x="453" y="652"/>
                    </a:lnTo>
                    <a:lnTo>
                      <a:pt x="283" y="76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5008" y="2218"/>
                <a:ext cx="908" cy="765"/>
              </a:xfrm>
              <a:custGeom>
                <a:avLst/>
                <a:gdLst>
                  <a:gd name="T0" fmla="*/ 171 w 908"/>
                  <a:gd name="T1" fmla="*/ 0 h 765"/>
                  <a:gd name="T2" fmla="*/ 29 w 908"/>
                  <a:gd name="T3" fmla="*/ 56 h 765"/>
                  <a:gd name="T4" fmla="*/ 0 w 908"/>
                  <a:gd name="T5" fmla="*/ 113 h 765"/>
                  <a:gd name="T6" fmla="*/ 57 w 908"/>
                  <a:gd name="T7" fmla="*/ 113 h 765"/>
                  <a:gd name="T8" fmla="*/ 29 w 908"/>
                  <a:gd name="T9" fmla="*/ 141 h 765"/>
                  <a:gd name="T10" fmla="*/ 86 w 908"/>
                  <a:gd name="T11" fmla="*/ 170 h 765"/>
                  <a:gd name="T12" fmla="*/ 29 w 908"/>
                  <a:gd name="T13" fmla="*/ 255 h 765"/>
                  <a:gd name="T14" fmla="*/ 86 w 908"/>
                  <a:gd name="T15" fmla="*/ 255 h 765"/>
                  <a:gd name="T16" fmla="*/ 86 w 908"/>
                  <a:gd name="T17" fmla="*/ 311 h 765"/>
                  <a:gd name="T18" fmla="*/ 114 w 908"/>
                  <a:gd name="T19" fmla="*/ 340 h 765"/>
                  <a:gd name="T20" fmla="*/ 171 w 908"/>
                  <a:gd name="T21" fmla="*/ 340 h 765"/>
                  <a:gd name="T22" fmla="*/ 199 w 908"/>
                  <a:gd name="T23" fmla="*/ 368 h 765"/>
                  <a:gd name="T24" fmla="*/ 171 w 908"/>
                  <a:gd name="T25" fmla="*/ 482 h 765"/>
                  <a:gd name="T26" fmla="*/ 199 w 908"/>
                  <a:gd name="T27" fmla="*/ 510 h 765"/>
                  <a:gd name="T28" fmla="*/ 256 w 908"/>
                  <a:gd name="T29" fmla="*/ 482 h 765"/>
                  <a:gd name="T30" fmla="*/ 256 w 908"/>
                  <a:gd name="T31" fmla="*/ 453 h 765"/>
                  <a:gd name="T32" fmla="*/ 284 w 908"/>
                  <a:gd name="T33" fmla="*/ 425 h 765"/>
                  <a:gd name="T34" fmla="*/ 284 w 908"/>
                  <a:gd name="T35" fmla="*/ 567 h 765"/>
                  <a:gd name="T36" fmla="*/ 256 w 908"/>
                  <a:gd name="T37" fmla="*/ 567 h 765"/>
                  <a:gd name="T38" fmla="*/ 227 w 908"/>
                  <a:gd name="T39" fmla="*/ 652 h 765"/>
                  <a:gd name="T40" fmla="*/ 256 w 908"/>
                  <a:gd name="T41" fmla="*/ 680 h 765"/>
                  <a:gd name="T42" fmla="*/ 341 w 908"/>
                  <a:gd name="T43" fmla="*/ 680 h 765"/>
                  <a:gd name="T44" fmla="*/ 369 w 908"/>
                  <a:gd name="T45" fmla="*/ 708 h 765"/>
                  <a:gd name="T46" fmla="*/ 596 w 908"/>
                  <a:gd name="T47" fmla="*/ 623 h 765"/>
                  <a:gd name="T48" fmla="*/ 709 w 908"/>
                  <a:gd name="T49" fmla="*/ 623 h 765"/>
                  <a:gd name="T50" fmla="*/ 738 w 908"/>
                  <a:gd name="T51" fmla="*/ 623 h 765"/>
                  <a:gd name="T52" fmla="*/ 738 w 908"/>
                  <a:gd name="T53" fmla="*/ 652 h 765"/>
                  <a:gd name="T54" fmla="*/ 794 w 908"/>
                  <a:gd name="T55" fmla="*/ 708 h 765"/>
                  <a:gd name="T56" fmla="*/ 879 w 908"/>
                  <a:gd name="T57" fmla="*/ 765 h 765"/>
                  <a:gd name="T58" fmla="*/ 879 w 908"/>
                  <a:gd name="T59" fmla="*/ 680 h 765"/>
                  <a:gd name="T60" fmla="*/ 908 w 908"/>
                  <a:gd name="T61" fmla="*/ 652 h 765"/>
                  <a:gd name="T62" fmla="*/ 879 w 908"/>
                  <a:gd name="T63" fmla="*/ 623 h 765"/>
                  <a:gd name="T64" fmla="*/ 908 w 908"/>
                  <a:gd name="T65" fmla="*/ 595 h 765"/>
                  <a:gd name="T66" fmla="*/ 879 w 908"/>
                  <a:gd name="T67" fmla="*/ 538 h 765"/>
                  <a:gd name="T68" fmla="*/ 908 w 908"/>
                  <a:gd name="T69" fmla="*/ 482 h 765"/>
                  <a:gd name="T70" fmla="*/ 879 w 908"/>
                  <a:gd name="T71" fmla="*/ 425 h 765"/>
                  <a:gd name="T72" fmla="*/ 851 w 908"/>
                  <a:gd name="T73" fmla="*/ 425 h 765"/>
                  <a:gd name="T74" fmla="*/ 823 w 908"/>
                  <a:gd name="T75" fmla="*/ 453 h 765"/>
                  <a:gd name="T76" fmla="*/ 766 w 908"/>
                  <a:gd name="T77" fmla="*/ 453 h 765"/>
                  <a:gd name="T78" fmla="*/ 738 w 908"/>
                  <a:gd name="T79" fmla="*/ 482 h 765"/>
                  <a:gd name="T80" fmla="*/ 624 w 908"/>
                  <a:gd name="T81" fmla="*/ 453 h 765"/>
                  <a:gd name="T82" fmla="*/ 341 w 908"/>
                  <a:gd name="T83" fmla="*/ 226 h 765"/>
                  <a:gd name="T84" fmla="*/ 227 w 908"/>
                  <a:gd name="T85" fmla="*/ 141 h 765"/>
                  <a:gd name="T86" fmla="*/ 171 w 908"/>
                  <a:gd name="T87" fmla="*/ 85 h 765"/>
                  <a:gd name="T88" fmla="*/ 171 w 908"/>
                  <a:gd name="T89" fmla="*/ 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08" h="765">
                    <a:moveTo>
                      <a:pt x="171" y="0"/>
                    </a:moveTo>
                    <a:lnTo>
                      <a:pt x="29" y="5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29" y="141"/>
                    </a:lnTo>
                    <a:lnTo>
                      <a:pt x="86" y="170"/>
                    </a:lnTo>
                    <a:lnTo>
                      <a:pt x="29" y="255"/>
                    </a:lnTo>
                    <a:lnTo>
                      <a:pt x="86" y="255"/>
                    </a:lnTo>
                    <a:lnTo>
                      <a:pt x="86" y="311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99" y="368"/>
                    </a:lnTo>
                    <a:lnTo>
                      <a:pt x="171" y="482"/>
                    </a:lnTo>
                    <a:lnTo>
                      <a:pt x="199" y="510"/>
                    </a:lnTo>
                    <a:lnTo>
                      <a:pt x="256" y="482"/>
                    </a:lnTo>
                    <a:lnTo>
                      <a:pt x="256" y="453"/>
                    </a:lnTo>
                    <a:lnTo>
                      <a:pt x="284" y="425"/>
                    </a:lnTo>
                    <a:lnTo>
                      <a:pt x="284" y="567"/>
                    </a:lnTo>
                    <a:lnTo>
                      <a:pt x="256" y="567"/>
                    </a:lnTo>
                    <a:lnTo>
                      <a:pt x="227" y="652"/>
                    </a:lnTo>
                    <a:lnTo>
                      <a:pt x="256" y="680"/>
                    </a:lnTo>
                    <a:lnTo>
                      <a:pt x="341" y="680"/>
                    </a:lnTo>
                    <a:lnTo>
                      <a:pt x="369" y="708"/>
                    </a:lnTo>
                    <a:lnTo>
                      <a:pt x="596" y="623"/>
                    </a:lnTo>
                    <a:lnTo>
                      <a:pt x="709" y="623"/>
                    </a:lnTo>
                    <a:lnTo>
                      <a:pt x="738" y="623"/>
                    </a:lnTo>
                    <a:lnTo>
                      <a:pt x="738" y="652"/>
                    </a:lnTo>
                    <a:lnTo>
                      <a:pt x="794" y="708"/>
                    </a:lnTo>
                    <a:lnTo>
                      <a:pt x="879" y="765"/>
                    </a:lnTo>
                    <a:lnTo>
                      <a:pt x="879" y="680"/>
                    </a:lnTo>
                    <a:lnTo>
                      <a:pt x="908" y="652"/>
                    </a:lnTo>
                    <a:lnTo>
                      <a:pt x="879" y="623"/>
                    </a:lnTo>
                    <a:lnTo>
                      <a:pt x="908" y="595"/>
                    </a:lnTo>
                    <a:lnTo>
                      <a:pt x="879" y="538"/>
                    </a:lnTo>
                    <a:lnTo>
                      <a:pt x="908" y="482"/>
                    </a:lnTo>
                    <a:lnTo>
                      <a:pt x="879" y="425"/>
                    </a:lnTo>
                    <a:lnTo>
                      <a:pt x="851" y="425"/>
                    </a:lnTo>
                    <a:lnTo>
                      <a:pt x="823" y="453"/>
                    </a:lnTo>
                    <a:lnTo>
                      <a:pt x="766" y="453"/>
                    </a:lnTo>
                    <a:lnTo>
                      <a:pt x="738" y="482"/>
                    </a:lnTo>
                    <a:lnTo>
                      <a:pt x="624" y="453"/>
                    </a:lnTo>
                    <a:lnTo>
                      <a:pt x="341" y="226"/>
                    </a:lnTo>
                    <a:lnTo>
                      <a:pt x="227" y="141"/>
                    </a:lnTo>
                    <a:lnTo>
                      <a:pt x="171" y="85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4668" y="1962"/>
                <a:ext cx="511" cy="539"/>
              </a:xfrm>
              <a:custGeom>
                <a:avLst/>
                <a:gdLst>
                  <a:gd name="T0" fmla="*/ 511 w 511"/>
                  <a:gd name="T1" fmla="*/ 256 h 539"/>
                  <a:gd name="T2" fmla="*/ 369 w 511"/>
                  <a:gd name="T3" fmla="*/ 312 h 539"/>
                  <a:gd name="T4" fmla="*/ 340 w 511"/>
                  <a:gd name="T5" fmla="*/ 369 h 539"/>
                  <a:gd name="T6" fmla="*/ 397 w 511"/>
                  <a:gd name="T7" fmla="*/ 369 h 539"/>
                  <a:gd name="T8" fmla="*/ 369 w 511"/>
                  <a:gd name="T9" fmla="*/ 397 h 539"/>
                  <a:gd name="T10" fmla="*/ 426 w 511"/>
                  <a:gd name="T11" fmla="*/ 426 h 539"/>
                  <a:gd name="T12" fmla="*/ 369 w 511"/>
                  <a:gd name="T13" fmla="*/ 511 h 539"/>
                  <a:gd name="T14" fmla="*/ 340 w 511"/>
                  <a:gd name="T15" fmla="*/ 426 h 539"/>
                  <a:gd name="T16" fmla="*/ 284 w 511"/>
                  <a:gd name="T17" fmla="*/ 482 h 539"/>
                  <a:gd name="T18" fmla="*/ 255 w 511"/>
                  <a:gd name="T19" fmla="*/ 482 h 539"/>
                  <a:gd name="T20" fmla="*/ 227 w 511"/>
                  <a:gd name="T21" fmla="*/ 539 h 539"/>
                  <a:gd name="T22" fmla="*/ 199 w 511"/>
                  <a:gd name="T23" fmla="*/ 511 h 539"/>
                  <a:gd name="T24" fmla="*/ 170 w 511"/>
                  <a:gd name="T25" fmla="*/ 369 h 539"/>
                  <a:gd name="T26" fmla="*/ 142 w 511"/>
                  <a:gd name="T27" fmla="*/ 426 h 539"/>
                  <a:gd name="T28" fmla="*/ 85 w 511"/>
                  <a:gd name="T29" fmla="*/ 426 h 539"/>
                  <a:gd name="T30" fmla="*/ 57 w 511"/>
                  <a:gd name="T31" fmla="*/ 397 h 539"/>
                  <a:gd name="T32" fmla="*/ 0 w 511"/>
                  <a:gd name="T33" fmla="*/ 369 h 539"/>
                  <a:gd name="T34" fmla="*/ 0 w 511"/>
                  <a:gd name="T35" fmla="*/ 341 h 539"/>
                  <a:gd name="T36" fmla="*/ 57 w 511"/>
                  <a:gd name="T37" fmla="*/ 312 h 539"/>
                  <a:gd name="T38" fmla="*/ 57 w 511"/>
                  <a:gd name="T39" fmla="*/ 284 h 539"/>
                  <a:gd name="T40" fmla="*/ 114 w 511"/>
                  <a:gd name="T41" fmla="*/ 256 h 539"/>
                  <a:gd name="T42" fmla="*/ 114 w 511"/>
                  <a:gd name="T43" fmla="*/ 199 h 539"/>
                  <a:gd name="T44" fmla="*/ 85 w 511"/>
                  <a:gd name="T45" fmla="*/ 199 h 539"/>
                  <a:gd name="T46" fmla="*/ 142 w 511"/>
                  <a:gd name="T47" fmla="*/ 171 h 539"/>
                  <a:gd name="T48" fmla="*/ 142 w 511"/>
                  <a:gd name="T49" fmla="*/ 86 h 539"/>
                  <a:gd name="T50" fmla="*/ 114 w 511"/>
                  <a:gd name="T51" fmla="*/ 57 h 539"/>
                  <a:gd name="T52" fmla="*/ 114 w 511"/>
                  <a:gd name="T53" fmla="*/ 0 h 539"/>
                  <a:gd name="T54" fmla="*/ 227 w 511"/>
                  <a:gd name="T55" fmla="*/ 0 h 539"/>
                  <a:gd name="T56" fmla="*/ 340 w 511"/>
                  <a:gd name="T57" fmla="*/ 57 h 539"/>
                  <a:gd name="T58" fmla="*/ 454 w 511"/>
                  <a:gd name="T59" fmla="*/ 142 h 539"/>
                  <a:gd name="T60" fmla="*/ 511 w 511"/>
                  <a:gd name="T61" fmla="*/ 256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1" h="539">
                    <a:moveTo>
                      <a:pt x="511" y="256"/>
                    </a:moveTo>
                    <a:lnTo>
                      <a:pt x="369" y="312"/>
                    </a:lnTo>
                    <a:lnTo>
                      <a:pt x="340" y="369"/>
                    </a:lnTo>
                    <a:lnTo>
                      <a:pt x="397" y="369"/>
                    </a:lnTo>
                    <a:lnTo>
                      <a:pt x="369" y="397"/>
                    </a:lnTo>
                    <a:lnTo>
                      <a:pt x="426" y="426"/>
                    </a:lnTo>
                    <a:lnTo>
                      <a:pt x="369" y="511"/>
                    </a:lnTo>
                    <a:lnTo>
                      <a:pt x="340" y="426"/>
                    </a:lnTo>
                    <a:lnTo>
                      <a:pt x="284" y="482"/>
                    </a:lnTo>
                    <a:lnTo>
                      <a:pt x="255" y="482"/>
                    </a:lnTo>
                    <a:lnTo>
                      <a:pt x="227" y="539"/>
                    </a:lnTo>
                    <a:lnTo>
                      <a:pt x="199" y="511"/>
                    </a:lnTo>
                    <a:lnTo>
                      <a:pt x="170" y="369"/>
                    </a:lnTo>
                    <a:lnTo>
                      <a:pt x="142" y="426"/>
                    </a:lnTo>
                    <a:lnTo>
                      <a:pt x="85" y="426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0" y="341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114" y="256"/>
                    </a:lnTo>
                    <a:lnTo>
                      <a:pt x="114" y="199"/>
                    </a:lnTo>
                    <a:lnTo>
                      <a:pt x="85" y="199"/>
                    </a:lnTo>
                    <a:lnTo>
                      <a:pt x="142" y="171"/>
                    </a:lnTo>
                    <a:lnTo>
                      <a:pt x="142" y="86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340" y="57"/>
                    </a:lnTo>
                    <a:lnTo>
                      <a:pt x="454" y="142"/>
                    </a:lnTo>
                    <a:lnTo>
                      <a:pt x="511" y="2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3676" y="1310"/>
                <a:ext cx="1134" cy="1276"/>
              </a:xfrm>
              <a:custGeom>
                <a:avLst/>
                <a:gdLst>
                  <a:gd name="T0" fmla="*/ 1106 w 1134"/>
                  <a:gd name="T1" fmla="*/ 681 h 1276"/>
                  <a:gd name="T2" fmla="*/ 1134 w 1134"/>
                  <a:gd name="T3" fmla="*/ 738 h 1276"/>
                  <a:gd name="T4" fmla="*/ 1077 w 1134"/>
                  <a:gd name="T5" fmla="*/ 851 h 1276"/>
                  <a:gd name="T6" fmla="*/ 1106 w 1134"/>
                  <a:gd name="T7" fmla="*/ 908 h 1276"/>
                  <a:gd name="T8" fmla="*/ 1049 w 1134"/>
                  <a:gd name="T9" fmla="*/ 964 h 1276"/>
                  <a:gd name="T10" fmla="*/ 992 w 1134"/>
                  <a:gd name="T11" fmla="*/ 1021 h 1276"/>
                  <a:gd name="T12" fmla="*/ 964 w 1134"/>
                  <a:gd name="T13" fmla="*/ 1106 h 1276"/>
                  <a:gd name="T14" fmla="*/ 879 w 1134"/>
                  <a:gd name="T15" fmla="*/ 1163 h 1276"/>
                  <a:gd name="T16" fmla="*/ 794 w 1134"/>
                  <a:gd name="T17" fmla="*/ 1191 h 1276"/>
                  <a:gd name="T18" fmla="*/ 709 w 1134"/>
                  <a:gd name="T19" fmla="*/ 1276 h 1276"/>
                  <a:gd name="T20" fmla="*/ 624 w 1134"/>
                  <a:gd name="T21" fmla="*/ 1219 h 1276"/>
                  <a:gd name="T22" fmla="*/ 539 w 1134"/>
                  <a:gd name="T23" fmla="*/ 1134 h 1276"/>
                  <a:gd name="T24" fmla="*/ 397 w 1134"/>
                  <a:gd name="T25" fmla="*/ 1049 h 1276"/>
                  <a:gd name="T26" fmla="*/ 369 w 1134"/>
                  <a:gd name="T27" fmla="*/ 993 h 1276"/>
                  <a:gd name="T28" fmla="*/ 284 w 1134"/>
                  <a:gd name="T29" fmla="*/ 1021 h 1276"/>
                  <a:gd name="T30" fmla="*/ 198 w 1134"/>
                  <a:gd name="T31" fmla="*/ 1021 h 1276"/>
                  <a:gd name="T32" fmla="*/ 142 w 1134"/>
                  <a:gd name="T33" fmla="*/ 936 h 1276"/>
                  <a:gd name="T34" fmla="*/ 198 w 1134"/>
                  <a:gd name="T35" fmla="*/ 879 h 1276"/>
                  <a:gd name="T36" fmla="*/ 142 w 1134"/>
                  <a:gd name="T37" fmla="*/ 851 h 1276"/>
                  <a:gd name="T38" fmla="*/ 198 w 1134"/>
                  <a:gd name="T39" fmla="*/ 738 h 1276"/>
                  <a:gd name="T40" fmla="*/ 255 w 1134"/>
                  <a:gd name="T41" fmla="*/ 709 h 1276"/>
                  <a:gd name="T42" fmla="*/ 198 w 1134"/>
                  <a:gd name="T43" fmla="*/ 681 h 1276"/>
                  <a:gd name="T44" fmla="*/ 113 w 1134"/>
                  <a:gd name="T45" fmla="*/ 596 h 1276"/>
                  <a:gd name="T46" fmla="*/ 28 w 1134"/>
                  <a:gd name="T47" fmla="*/ 539 h 1276"/>
                  <a:gd name="T48" fmla="*/ 0 w 1134"/>
                  <a:gd name="T49" fmla="*/ 426 h 1276"/>
                  <a:gd name="T50" fmla="*/ 142 w 1134"/>
                  <a:gd name="T51" fmla="*/ 256 h 1276"/>
                  <a:gd name="T52" fmla="*/ 255 w 1134"/>
                  <a:gd name="T53" fmla="*/ 284 h 1276"/>
                  <a:gd name="T54" fmla="*/ 340 w 1134"/>
                  <a:gd name="T55" fmla="*/ 284 h 1276"/>
                  <a:gd name="T56" fmla="*/ 340 w 1134"/>
                  <a:gd name="T57" fmla="*/ 171 h 1276"/>
                  <a:gd name="T58" fmla="*/ 567 w 1134"/>
                  <a:gd name="T59" fmla="*/ 142 h 1276"/>
                  <a:gd name="T60" fmla="*/ 936 w 1134"/>
                  <a:gd name="T61" fmla="*/ 426 h 1276"/>
                  <a:gd name="T62" fmla="*/ 1106 w 1134"/>
                  <a:gd name="T63" fmla="*/ 652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34" h="1276">
                    <a:moveTo>
                      <a:pt x="1106" y="652"/>
                    </a:moveTo>
                    <a:lnTo>
                      <a:pt x="1106" y="681"/>
                    </a:lnTo>
                    <a:lnTo>
                      <a:pt x="1106" y="709"/>
                    </a:lnTo>
                    <a:lnTo>
                      <a:pt x="1134" y="738"/>
                    </a:lnTo>
                    <a:lnTo>
                      <a:pt x="1134" y="823"/>
                    </a:lnTo>
                    <a:lnTo>
                      <a:pt x="1077" y="851"/>
                    </a:lnTo>
                    <a:lnTo>
                      <a:pt x="1106" y="851"/>
                    </a:lnTo>
                    <a:lnTo>
                      <a:pt x="1106" y="908"/>
                    </a:lnTo>
                    <a:lnTo>
                      <a:pt x="1049" y="936"/>
                    </a:lnTo>
                    <a:lnTo>
                      <a:pt x="1049" y="964"/>
                    </a:lnTo>
                    <a:lnTo>
                      <a:pt x="992" y="993"/>
                    </a:lnTo>
                    <a:lnTo>
                      <a:pt x="992" y="1021"/>
                    </a:lnTo>
                    <a:lnTo>
                      <a:pt x="1021" y="1078"/>
                    </a:lnTo>
                    <a:lnTo>
                      <a:pt x="964" y="1106"/>
                    </a:lnTo>
                    <a:lnTo>
                      <a:pt x="907" y="1106"/>
                    </a:lnTo>
                    <a:lnTo>
                      <a:pt x="879" y="1163"/>
                    </a:lnTo>
                    <a:lnTo>
                      <a:pt x="851" y="1106"/>
                    </a:lnTo>
                    <a:lnTo>
                      <a:pt x="794" y="1191"/>
                    </a:lnTo>
                    <a:lnTo>
                      <a:pt x="737" y="1219"/>
                    </a:lnTo>
                    <a:lnTo>
                      <a:pt x="709" y="1276"/>
                    </a:lnTo>
                    <a:lnTo>
                      <a:pt x="680" y="1276"/>
                    </a:lnTo>
                    <a:lnTo>
                      <a:pt x="624" y="1219"/>
                    </a:lnTo>
                    <a:lnTo>
                      <a:pt x="595" y="1134"/>
                    </a:lnTo>
                    <a:lnTo>
                      <a:pt x="539" y="1134"/>
                    </a:lnTo>
                    <a:lnTo>
                      <a:pt x="397" y="1078"/>
                    </a:lnTo>
                    <a:lnTo>
                      <a:pt x="397" y="1049"/>
                    </a:lnTo>
                    <a:lnTo>
                      <a:pt x="369" y="1049"/>
                    </a:lnTo>
                    <a:lnTo>
                      <a:pt x="369" y="993"/>
                    </a:lnTo>
                    <a:lnTo>
                      <a:pt x="340" y="964"/>
                    </a:lnTo>
                    <a:lnTo>
                      <a:pt x="284" y="1021"/>
                    </a:lnTo>
                    <a:lnTo>
                      <a:pt x="284" y="1049"/>
                    </a:lnTo>
                    <a:lnTo>
                      <a:pt x="198" y="1021"/>
                    </a:lnTo>
                    <a:lnTo>
                      <a:pt x="227" y="993"/>
                    </a:lnTo>
                    <a:lnTo>
                      <a:pt x="142" y="936"/>
                    </a:lnTo>
                    <a:lnTo>
                      <a:pt x="227" y="879"/>
                    </a:lnTo>
                    <a:lnTo>
                      <a:pt x="198" y="879"/>
                    </a:lnTo>
                    <a:lnTo>
                      <a:pt x="170" y="879"/>
                    </a:lnTo>
                    <a:lnTo>
                      <a:pt x="142" y="851"/>
                    </a:lnTo>
                    <a:lnTo>
                      <a:pt x="227" y="794"/>
                    </a:lnTo>
                    <a:lnTo>
                      <a:pt x="198" y="738"/>
                    </a:lnTo>
                    <a:lnTo>
                      <a:pt x="198" y="709"/>
                    </a:lnTo>
                    <a:lnTo>
                      <a:pt x="255" y="709"/>
                    </a:lnTo>
                    <a:lnTo>
                      <a:pt x="255" y="681"/>
                    </a:lnTo>
                    <a:lnTo>
                      <a:pt x="198" y="681"/>
                    </a:lnTo>
                    <a:lnTo>
                      <a:pt x="142" y="567"/>
                    </a:lnTo>
                    <a:lnTo>
                      <a:pt x="113" y="596"/>
                    </a:lnTo>
                    <a:lnTo>
                      <a:pt x="85" y="567"/>
                    </a:lnTo>
                    <a:lnTo>
                      <a:pt x="28" y="539"/>
                    </a:lnTo>
                    <a:lnTo>
                      <a:pt x="0" y="539"/>
                    </a:lnTo>
                    <a:lnTo>
                      <a:pt x="0" y="426"/>
                    </a:lnTo>
                    <a:lnTo>
                      <a:pt x="57" y="284"/>
                    </a:lnTo>
                    <a:lnTo>
                      <a:pt x="142" y="256"/>
                    </a:lnTo>
                    <a:lnTo>
                      <a:pt x="170" y="199"/>
                    </a:lnTo>
                    <a:lnTo>
                      <a:pt x="255" y="284"/>
                    </a:lnTo>
                    <a:lnTo>
                      <a:pt x="397" y="341"/>
                    </a:lnTo>
                    <a:lnTo>
                      <a:pt x="340" y="284"/>
                    </a:lnTo>
                    <a:lnTo>
                      <a:pt x="312" y="171"/>
                    </a:lnTo>
                    <a:lnTo>
                      <a:pt x="340" y="171"/>
                    </a:lnTo>
                    <a:lnTo>
                      <a:pt x="425" y="0"/>
                    </a:lnTo>
                    <a:lnTo>
                      <a:pt x="567" y="142"/>
                    </a:lnTo>
                    <a:lnTo>
                      <a:pt x="765" y="256"/>
                    </a:lnTo>
                    <a:lnTo>
                      <a:pt x="936" y="426"/>
                    </a:lnTo>
                    <a:lnTo>
                      <a:pt x="1049" y="624"/>
                    </a:lnTo>
                    <a:lnTo>
                      <a:pt x="1106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3393" y="2444"/>
                <a:ext cx="425" cy="624"/>
              </a:xfrm>
              <a:custGeom>
                <a:avLst/>
                <a:gdLst>
                  <a:gd name="T0" fmla="*/ 198 w 425"/>
                  <a:gd name="T1" fmla="*/ 624 h 624"/>
                  <a:gd name="T2" fmla="*/ 170 w 425"/>
                  <a:gd name="T3" fmla="*/ 567 h 624"/>
                  <a:gd name="T4" fmla="*/ 170 w 425"/>
                  <a:gd name="T5" fmla="*/ 539 h 624"/>
                  <a:gd name="T6" fmla="*/ 141 w 425"/>
                  <a:gd name="T7" fmla="*/ 539 h 624"/>
                  <a:gd name="T8" fmla="*/ 56 w 425"/>
                  <a:gd name="T9" fmla="*/ 511 h 624"/>
                  <a:gd name="T10" fmla="*/ 28 w 425"/>
                  <a:gd name="T11" fmla="*/ 482 h 624"/>
                  <a:gd name="T12" fmla="*/ 56 w 425"/>
                  <a:gd name="T13" fmla="*/ 454 h 624"/>
                  <a:gd name="T14" fmla="*/ 85 w 425"/>
                  <a:gd name="T15" fmla="*/ 397 h 624"/>
                  <a:gd name="T16" fmla="*/ 28 w 425"/>
                  <a:gd name="T17" fmla="*/ 369 h 624"/>
                  <a:gd name="T18" fmla="*/ 28 w 425"/>
                  <a:gd name="T19" fmla="*/ 341 h 624"/>
                  <a:gd name="T20" fmla="*/ 0 w 425"/>
                  <a:gd name="T21" fmla="*/ 341 h 624"/>
                  <a:gd name="T22" fmla="*/ 0 w 425"/>
                  <a:gd name="T23" fmla="*/ 284 h 624"/>
                  <a:gd name="T24" fmla="*/ 0 w 425"/>
                  <a:gd name="T25" fmla="*/ 227 h 624"/>
                  <a:gd name="T26" fmla="*/ 28 w 425"/>
                  <a:gd name="T27" fmla="*/ 256 h 624"/>
                  <a:gd name="T28" fmla="*/ 113 w 425"/>
                  <a:gd name="T29" fmla="*/ 312 h 624"/>
                  <a:gd name="T30" fmla="*/ 113 w 425"/>
                  <a:gd name="T31" fmla="*/ 227 h 624"/>
                  <a:gd name="T32" fmla="*/ 170 w 425"/>
                  <a:gd name="T33" fmla="*/ 227 h 624"/>
                  <a:gd name="T34" fmla="*/ 170 w 425"/>
                  <a:gd name="T35" fmla="*/ 171 h 624"/>
                  <a:gd name="T36" fmla="*/ 141 w 425"/>
                  <a:gd name="T37" fmla="*/ 142 h 624"/>
                  <a:gd name="T38" fmla="*/ 141 w 425"/>
                  <a:gd name="T39" fmla="*/ 85 h 624"/>
                  <a:gd name="T40" fmla="*/ 141 w 425"/>
                  <a:gd name="T41" fmla="*/ 57 h 624"/>
                  <a:gd name="T42" fmla="*/ 141 w 425"/>
                  <a:gd name="T43" fmla="*/ 29 h 624"/>
                  <a:gd name="T44" fmla="*/ 170 w 425"/>
                  <a:gd name="T45" fmla="*/ 0 h 624"/>
                  <a:gd name="T46" fmla="*/ 198 w 425"/>
                  <a:gd name="T47" fmla="*/ 57 h 624"/>
                  <a:gd name="T48" fmla="*/ 226 w 425"/>
                  <a:gd name="T49" fmla="*/ 29 h 624"/>
                  <a:gd name="T50" fmla="*/ 283 w 425"/>
                  <a:gd name="T51" fmla="*/ 57 h 624"/>
                  <a:gd name="T52" fmla="*/ 283 w 425"/>
                  <a:gd name="T53" fmla="*/ 142 h 624"/>
                  <a:gd name="T54" fmla="*/ 340 w 425"/>
                  <a:gd name="T55" fmla="*/ 256 h 624"/>
                  <a:gd name="T56" fmla="*/ 311 w 425"/>
                  <a:gd name="T57" fmla="*/ 369 h 624"/>
                  <a:gd name="T58" fmla="*/ 368 w 425"/>
                  <a:gd name="T59" fmla="*/ 397 h 624"/>
                  <a:gd name="T60" fmla="*/ 396 w 425"/>
                  <a:gd name="T61" fmla="*/ 397 h 624"/>
                  <a:gd name="T62" fmla="*/ 396 w 425"/>
                  <a:gd name="T63" fmla="*/ 454 h 624"/>
                  <a:gd name="T64" fmla="*/ 425 w 425"/>
                  <a:gd name="T65" fmla="*/ 454 h 624"/>
                  <a:gd name="T66" fmla="*/ 425 w 425"/>
                  <a:gd name="T67" fmla="*/ 482 h 624"/>
                  <a:gd name="T68" fmla="*/ 396 w 425"/>
                  <a:gd name="T69" fmla="*/ 511 h 624"/>
                  <a:gd name="T70" fmla="*/ 340 w 425"/>
                  <a:gd name="T71" fmla="*/ 511 h 624"/>
                  <a:gd name="T72" fmla="*/ 311 w 425"/>
                  <a:gd name="T73" fmla="*/ 539 h 624"/>
                  <a:gd name="T74" fmla="*/ 283 w 425"/>
                  <a:gd name="T75" fmla="*/ 539 h 624"/>
                  <a:gd name="T76" fmla="*/ 283 w 425"/>
                  <a:gd name="T77" fmla="*/ 567 h 624"/>
                  <a:gd name="T78" fmla="*/ 226 w 425"/>
                  <a:gd name="T79" fmla="*/ 596 h 624"/>
                  <a:gd name="T80" fmla="*/ 198 w 425"/>
                  <a:gd name="T81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5" h="624">
                    <a:moveTo>
                      <a:pt x="198" y="624"/>
                    </a:moveTo>
                    <a:lnTo>
                      <a:pt x="170" y="567"/>
                    </a:lnTo>
                    <a:lnTo>
                      <a:pt x="170" y="539"/>
                    </a:lnTo>
                    <a:lnTo>
                      <a:pt x="141" y="539"/>
                    </a:lnTo>
                    <a:lnTo>
                      <a:pt x="56" y="511"/>
                    </a:lnTo>
                    <a:lnTo>
                      <a:pt x="28" y="482"/>
                    </a:lnTo>
                    <a:lnTo>
                      <a:pt x="56" y="454"/>
                    </a:lnTo>
                    <a:lnTo>
                      <a:pt x="85" y="397"/>
                    </a:lnTo>
                    <a:lnTo>
                      <a:pt x="28" y="369"/>
                    </a:lnTo>
                    <a:lnTo>
                      <a:pt x="28" y="341"/>
                    </a:lnTo>
                    <a:lnTo>
                      <a:pt x="0" y="341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113" y="312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141" y="57"/>
                    </a:lnTo>
                    <a:lnTo>
                      <a:pt x="141" y="29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26" y="29"/>
                    </a:lnTo>
                    <a:lnTo>
                      <a:pt x="283" y="57"/>
                    </a:lnTo>
                    <a:lnTo>
                      <a:pt x="283" y="142"/>
                    </a:lnTo>
                    <a:lnTo>
                      <a:pt x="340" y="256"/>
                    </a:lnTo>
                    <a:lnTo>
                      <a:pt x="311" y="369"/>
                    </a:lnTo>
                    <a:lnTo>
                      <a:pt x="368" y="397"/>
                    </a:lnTo>
                    <a:lnTo>
                      <a:pt x="396" y="397"/>
                    </a:lnTo>
                    <a:lnTo>
                      <a:pt x="396" y="454"/>
                    </a:lnTo>
                    <a:lnTo>
                      <a:pt x="425" y="454"/>
                    </a:lnTo>
                    <a:lnTo>
                      <a:pt x="425" y="482"/>
                    </a:lnTo>
                    <a:lnTo>
                      <a:pt x="396" y="511"/>
                    </a:lnTo>
                    <a:lnTo>
                      <a:pt x="340" y="511"/>
                    </a:lnTo>
                    <a:lnTo>
                      <a:pt x="311" y="539"/>
                    </a:lnTo>
                    <a:lnTo>
                      <a:pt x="283" y="539"/>
                    </a:lnTo>
                    <a:lnTo>
                      <a:pt x="283" y="567"/>
                    </a:lnTo>
                    <a:lnTo>
                      <a:pt x="226" y="596"/>
                    </a:lnTo>
                    <a:lnTo>
                      <a:pt x="198" y="6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2996" y="2444"/>
                <a:ext cx="595" cy="624"/>
              </a:xfrm>
              <a:custGeom>
                <a:avLst/>
                <a:gdLst>
                  <a:gd name="T0" fmla="*/ 397 w 595"/>
                  <a:gd name="T1" fmla="*/ 284 h 624"/>
                  <a:gd name="T2" fmla="*/ 368 w 595"/>
                  <a:gd name="T3" fmla="*/ 284 h 624"/>
                  <a:gd name="T4" fmla="*/ 368 w 595"/>
                  <a:gd name="T5" fmla="*/ 227 h 624"/>
                  <a:gd name="T6" fmla="*/ 340 w 595"/>
                  <a:gd name="T7" fmla="*/ 199 h 624"/>
                  <a:gd name="T8" fmla="*/ 340 w 595"/>
                  <a:gd name="T9" fmla="*/ 171 h 624"/>
                  <a:gd name="T10" fmla="*/ 283 w 595"/>
                  <a:gd name="T11" fmla="*/ 85 h 624"/>
                  <a:gd name="T12" fmla="*/ 255 w 595"/>
                  <a:gd name="T13" fmla="*/ 85 h 624"/>
                  <a:gd name="T14" fmla="*/ 170 w 595"/>
                  <a:gd name="T15" fmla="*/ 0 h 624"/>
                  <a:gd name="T16" fmla="*/ 113 w 595"/>
                  <a:gd name="T17" fmla="*/ 114 h 624"/>
                  <a:gd name="T18" fmla="*/ 113 w 595"/>
                  <a:gd name="T19" fmla="*/ 142 h 624"/>
                  <a:gd name="T20" fmla="*/ 56 w 595"/>
                  <a:gd name="T21" fmla="*/ 199 h 624"/>
                  <a:gd name="T22" fmla="*/ 85 w 595"/>
                  <a:gd name="T23" fmla="*/ 227 h 624"/>
                  <a:gd name="T24" fmla="*/ 0 w 595"/>
                  <a:gd name="T25" fmla="*/ 284 h 624"/>
                  <a:gd name="T26" fmla="*/ 56 w 595"/>
                  <a:gd name="T27" fmla="*/ 369 h 624"/>
                  <a:gd name="T28" fmla="*/ 85 w 595"/>
                  <a:gd name="T29" fmla="*/ 397 h 624"/>
                  <a:gd name="T30" fmla="*/ 113 w 595"/>
                  <a:gd name="T31" fmla="*/ 397 h 624"/>
                  <a:gd name="T32" fmla="*/ 113 w 595"/>
                  <a:gd name="T33" fmla="*/ 454 h 624"/>
                  <a:gd name="T34" fmla="*/ 170 w 595"/>
                  <a:gd name="T35" fmla="*/ 426 h 624"/>
                  <a:gd name="T36" fmla="*/ 141 w 595"/>
                  <a:gd name="T37" fmla="*/ 539 h 624"/>
                  <a:gd name="T38" fmla="*/ 170 w 595"/>
                  <a:gd name="T39" fmla="*/ 567 h 624"/>
                  <a:gd name="T40" fmla="*/ 283 w 595"/>
                  <a:gd name="T41" fmla="*/ 596 h 624"/>
                  <a:gd name="T42" fmla="*/ 368 w 595"/>
                  <a:gd name="T43" fmla="*/ 567 h 624"/>
                  <a:gd name="T44" fmla="*/ 397 w 595"/>
                  <a:gd name="T45" fmla="*/ 596 h 624"/>
                  <a:gd name="T46" fmla="*/ 397 w 595"/>
                  <a:gd name="T47" fmla="*/ 567 h 624"/>
                  <a:gd name="T48" fmla="*/ 425 w 595"/>
                  <a:gd name="T49" fmla="*/ 596 h 624"/>
                  <a:gd name="T50" fmla="*/ 453 w 595"/>
                  <a:gd name="T51" fmla="*/ 596 h 624"/>
                  <a:gd name="T52" fmla="*/ 510 w 595"/>
                  <a:gd name="T53" fmla="*/ 624 h 624"/>
                  <a:gd name="T54" fmla="*/ 595 w 595"/>
                  <a:gd name="T55" fmla="*/ 624 h 624"/>
                  <a:gd name="T56" fmla="*/ 567 w 595"/>
                  <a:gd name="T57" fmla="*/ 567 h 624"/>
                  <a:gd name="T58" fmla="*/ 567 w 595"/>
                  <a:gd name="T59" fmla="*/ 539 h 624"/>
                  <a:gd name="T60" fmla="*/ 538 w 595"/>
                  <a:gd name="T61" fmla="*/ 539 h 624"/>
                  <a:gd name="T62" fmla="*/ 453 w 595"/>
                  <a:gd name="T63" fmla="*/ 511 h 624"/>
                  <a:gd name="T64" fmla="*/ 425 w 595"/>
                  <a:gd name="T65" fmla="*/ 482 h 624"/>
                  <a:gd name="T66" fmla="*/ 453 w 595"/>
                  <a:gd name="T67" fmla="*/ 454 h 624"/>
                  <a:gd name="T68" fmla="*/ 482 w 595"/>
                  <a:gd name="T69" fmla="*/ 397 h 624"/>
                  <a:gd name="T70" fmla="*/ 425 w 595"/>
                  <a:gd name="T71" fmla="*/ 369 h 624"/>
                  <a:gd name="T72" fmla="*/ 425 w 595"/>
                  <a:gd name="T73" fmla="*/ 341 h 624"/>
                  <a:gd name="T74" fmla="*/ 397 w 595"/>
                  <a:gd name="T75" fmla="*/ 341 h 624"/>
                  <a:gd name="T76" fmla="*/ 397 w 595"/>
                  <a:gd name="T77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5" h="624">
                    <a:moveTo>
                      <a:pt x="397" y="284"/>
                    </a:moveTo>
                    <a:lnTo>
                      <a:pt x="368" y="284"/>
                    </a:lnTo>
                    <a:lnTo>
                      <a:pt x="368" y="227"/>
                    </a:lnTo>
                    <a:lnTo>
                      <a:pt x="340" y="199"/>
                    </a:lnTo>
                    <a:lnTo>
                      <a:pt x="340" y="171"/>
                    </a:lnTo>
                    <a:lnTo>
                      <a:pt x="283" y="85"/>
                    </a:lnTo>
                    <a:lnTo>
                      <a:pt x="255" y="85"/>
                    </a:lnTo>
                    <a:lnTo>
                      <a:pt x="170" y="0"/>
                    </a:lnTo>
                    <a:lnTo>
                      <a:pt x="113" y="114"/>
                    </a:lnTo>
                    <a:lnTo>
                      <a:pt x="113" y="142"/>
                    </a:lnTo>
                    <a:lnTo>
                      <a:pt x="56" y="199"/>
                    </a:lnTo>
                    <a:lnTo>
                      <a:pt x="85" y="227"/>
                    </a:lnTo>
                    <a:lnTo>
                      <a:pt x="0" y="284"/>
                    </a:lnTo>
                    <a:lnTo>
                      <a:pt x="56" y="369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26"/>
                    </a:lnTo>
                    <a:lnTo>
                      <a:pt x="141" y="539"/>
                    </a:lnTo>
                    <a:lnTo>
                      <a:pt x="170" y="567"/>
                    </a:lnTo>
                    <a:lnTo>
                      <a:pt x="283" y="596"/>
                    </a:lnTo>
                    <a:lnTo>
                      <a:pt x="368" y="567"/>
                    </a:lnTo>
                    <a:lnTo>
                      <a:pt x="397" y="596"/>
                    </a:lnTo>
                    <a:lnTo>
                      <a:pt x="397" y="567"/>
                    </a:lnTo>
                    <a:lnTo>
                      <a:pt x="425" y="596"/>
                    </a:lnTo>
                    <a:lnTo>
                      <a:pt x="453" y="596"/>
                    </a:lnTo>
                    <a:lnTo>
                      <a:pt x="510" y="624"/>
                    </a:lnTo>
                    <a:lnTo>
                      <a:pt x="595" y="624"/>
                    </a:lnTo>
                    <a:lnTo>
                      <a:pt x="567" y="567"/>
                    </a:lnTo>
                    <a:lnTo>
                      <a:pt x="567" y="539"/>
                    </a:lnTo>
                    <a:lnTo>
                      <a:pt x="538" y="539"/>
                    </a:lnTo>
                    <a:lnTo>
                      <a:pt x="453" y="511"/>
                    </a:lnTo>
                    <a:lnTo>
                      <a:pt x="425" y="482"/>
                    </a:lnTo>
                    <a:lnTo>
                      <a:pt x="453" y="454"/>
                    </a:lnTo>
                    <a:lnTo>
                      <a:pt x="482" y="397"/>
                    </a:lnTo>
                    <a:lnTo>
                      <a:pt x="425" y="369"/>
                    </a:lnTo>
                    <a:lnTo>
                      <a:pt x="425" y="341"/>
                    </a:lnTo>
                    <a:lnTo>
                      <a:pt x="397" y="341"/>
                    </a:lnTo>
                    <a:lnTo>
                      <a:pt x="397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2797" y="2558"/>
                <a:ext cx="284" cy="368"/>
              </a:xfrm>
              <a:custGeom>
                <a:avLst/>
                <a:gdLst>
                  <a:gd name="T0" fmla="*/ 199 w 284"/>
                  <a:gd name="T1" fmla="*/ 340 h 368"/>
                  <a:gd name="T2" fmla="*/ 142 w 284"/>
                  <a:gd name="T3" fmla="*/ 312 h 368"/>
                  <a:gd name="T4" fmla="*/ 114 w 284"/>
                  <a:gd name="T5" fmla="*/ 368 h 368"/>
                  <a:gd name="T6" fmla="*/ 57 w 284"/>
                  <a:gd name="T7" fmla="*/ 368 h 368"/>
                  <a:gd name="T8" fmla="*/ 57 w 284"/>
                  <a:gd name="T9" fmla="*/ 283 h 368"/>
                  <a:gd name="T10" fmla="*/ 29 w 284"/>
                  <a:gd name="T11" fmla="*/ 283 h 368"/>
                  <a:gd name="T12" fmla="*/ 0 w 284"/>
                  <a:gd name="T13" fmla="*/ 227 h 368"/>
                  <a:gd name="T14" fmla="*/ 0 w 284"/>
                  <a:gd name="T15" fmla="*/ 198 h 368"/>
                  <a:gd name="T16" fmla="*/ 57 w 284"/>
                  <a:gd name="T17" fmla="*/ 170 h 368"/>
                  <a:gd name="T18" fmla="*/ 29 w 284"/>
                  <a:gd name="T19" fmla="*/ 113 h 368"/>
                  <a:gd name="T20" fmla="*/ 57 w 284"/>
                  <a:gd name="T21" fmla="*/ 85 h 368"/>
                  <a:gd name="T22" fmla="*/ 57 w 284"/>
                  <a:gd name="T23" fmla="*/ 28 h 368"/>
                  <a:gd name="T24" fmla="*/ 114 w 284"/>
                  <a:gd name="T25" fmla="*/ 28 h 368"/>
                  <a:gd name="T26" fmla="*/ 142 w 284"/>
                  <a:gd name="T27" fmla="*/ 0 h 368"/>
                  <a:gd name="T28" fmla="*/ 170 w 284"/>
                  <a:gd name="T29" fmla="*/ 57 h 368"/>
                  <a:gd name="T30" fmla="*/ 199 w 284"/>
                  <a:gd name="T31" fmla="*/ 57 h 368"/>
                  <a:gd name="T32" fmla="*/ 199 w 284"/>
                  <a:gd name="T33" fmla="*/ 0 h 368"/>
                  <a:gd name="T34" fmla="*/ 227 w 284"/>
                  <a:gd name="T35" fmla="*/ 0 h 368"/>
                  <a:gd name="T36" fmla="*/ 255 w 284"/>
                  <a:gd name="T37" fmla="*/ 85 h 368"/>
                  <a:gd name="T38" fmla="*/ 284 w 284"/>
                  <a:gd name="T39" fmla="*/ 113 h 368"/>
                  <a:gd name="T40" fmla="*/ 199 w 284"/>
                  <a:gd name="T41" fmla="*/ 170 h 368"/>
                  <a:gd name="T42" fmla="*/ 255 w 284"/>
                  <a:gd name="T43" fmla="*/ 255 h 368"/>
                  <a:gd name="T44" fmla="*/ 199 w 284"/>
                  <a:gd name="T45" fmla="*/ 34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4" h="368">
                    <a:moveTo>
                      <a:pt x="199" y="340"/>
                    </a:moveTo>
                    <a:lnTo>
                      <a:pt x="142" y="312"/>
                    </a:lnTo>
                    <a:lnTo>
                      <a:pt x="114" y="368"/>
                    </a:lnTo>
                    <a:lnTo>
                      <a:pt x="57" y="368"/>
                    </a:lnTo>
                    <a:lnTo>
                      <a:pt x="57" y="283"/>
                    </a:lnTo>
                    <a:lnTo>
                      <a:pt x="29" y="283"/>
                    </a:lnTo>
                    <a:lnTo>
                      <a:pt x="0" y="227"/>
                    </a:lnTo>
                    <a:lnTo>
                      <a:pt x="0" y="198"/>
                    </a:lnTo>
                    <a:lnTo>
                      <a:pt x="57" y="170"/>
                    </a:lnTo>
                    <a:lnTo>
                      <a:pt x="29" y="113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114" y="28"/>
                    </a:lnTo>
                    <a:lnTo>
                      <a:pt x="142" y="0"/>
                    </a:lnTo>
                    <a:lnTo>
                      <a:pt x="170" y="57"/>
                    </a:lnTo>
                    <a:lnTo>
                      <a:pt x="199" y="57"/>
                    </a:lnTo>
                    <a:lnTo>
                      <a:pt x="199" y="0"/>
                    </a:lnTo>
                    <a:lnTo>
                      <a:pt x="227" y="0"/>
                    </a:lnTo>
                    <a:lnTo>
                      <a:pt x="255" y="85"/>
                    </a:lnTo>
                    <a:lnTo>
                      <a:pt x="284" y="113"/>
                    </a:lnTo>
                    <a:lnTo>
                      <a:pt x="199" y="170"/>
                    </a:lnTo>
                    <a:lnTo>
                      <a:pt x="255" y="255"/>
                    </a:lnTo>
                    <a:lnTo>
                      <a:pt x="199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2202" y="2501"/>
                <a:ext cx="822" cy="879"/>
              </a:xfrm>
              <a:custGeom>
                <a:avLst/>
                <a:gdLst>
                  <a:gd name="T0" fmla="*/ 624 w 822"/>
                  <a:gd name="T1" fmla="*/ 170 h 879"/>
                  <a:gd name="T2" fmla="*/ 652 w 822"/>
                  <a:gd name="T3" fmla="*/ 227 h 879"/>
                  <a:gd name="T4" fmla="*/ 595 w 822"/>
                  <a:gd name="T5" fmla="*/ 255 h 879"/>
                  <a:gd name="T6" fmla="*/ 595 w 822"/>
                  <a:gd name="T7" fmla="*/ 284 h 879"/>
                  <a:gd name="T8" fmla="*/ 624 w 822"/>
                  <a:gd name="T9" fmla="*/ 340 h 879"/>
                  <a:gd name="T10" fmla="*/ 652 w 822"/>
                  <a:gd name="T11" fmla="*/ 340 h 879"/>
                  <a:gd name="T12" fmla="*/ 652 w 822"/>
                  <a:gd name="T13" fmla="*/ 425 h 879"/>
                  <a:gd name="T14" fmla="*/ 709 w 822"/>
                  <a:gd name="T15" fmla="*/ 425 h 879"/>
                  <a:gd name="T16" fmla="*/ 737 w 822"/>
                  <a:gd name="T17" fmla="*/ 369 h 879"/>
                  <a:gd name="T18" fmla="*/ 794 w 822"/>
                  <a:gd name="T19" fmla="*/ 397 h 879"/>
                  <a:gd name="T20" fmla="*/ 822 w 822"/>
                  <a:gd name="T21" fmla="*/ 397 h 879"/>
                  <a:gd name="T22" fmla="*/ 765 w 822"/>
                  <a:gd name="T23" fmla="*/ 425 h 879"/>
                  <a:gd name="T24" fmla="*/ 794 w 822"/>
                  <a:gd name="T25" fmla="*/ 482 h 879"/>
                  <a:gd name="T26" fmla="*/ 737 w 822"/>
                  <a:gd name="T27" fmla="*/ 510 h 879"/>
                  <a:gd name="T28" fmla="*/ 765 w 822"/>
                  <a:gd name="T29" fmla="*/ 539 h 879"/>
                  <a:gd name="T30" fmla="*/ 709 w 822"/>
                  <a:gd name="T31" fmla="*/ 539 h 879"/>
                  <a:gd name="T32" fmla="*/ 680 w 822"/>
                  <a:gd name="T33" fmla="*/ 567 h 879"/>
                  <a:gd name="T34" fmla="*/ 680 w 822"/>
                  <a:gd name="T35" fmla="*/ 624 h 879"/>
                  <a:gd name="T36" fmla="*/ 652 w 822"/>
                  <a:gd name="T37" fmla="*/ 624 h 879"/>
                  <a:gd name="T38" fmla="*/ 652 w 822"/>
                  <a:gd name="T39" fmla="*/ 652 h 879"/>
                  <a:gd name="T40" fmla="*/ 567 w 822"/>
                  <a:gd name="T41" fmla="*/ 737 h 879"/>
                  <a:gd name="T42" fmla="*/ 624 w 822"/>
                  <a:gd name="T43" fmla="*/ 766 h 879"/>
                  <a:gd name="T44" fmla="*/ 652 w 822"/>
                  <a:gd name="T45" fmla="*/ 794 h 879"/>
                  <a:gd name="T46" fmla="*/ 624 w 822"/>
                  <a:gd name="T47" fmla="*/ 822 h 879"/>
                  <a:gd name="T48" fmla="*/ 624 w 822"/>
                  <a:gd name="T49" fmla="*/ 879 h 879"/>
                  <a:gd name="T50" fmla="*/ 567 w 822"/>
                  <a:gd name="T51" fmla="*/ 851 h 879"/>
                  <a:gd name="T52" fmla="*/ 482 w 822"/>
                  <a:gd name="T53" fmla="*/ 851 h 879"/>
                  <a:gd name="T54" fmla="*/ 453 w 822"/>
                  <a:gd name="T55" fmla="*/ 822 h 879"/>
                  <a:gd name="T56" fmla="*/ 453 w 822"/>
                  <a:gd name="T57" fmla="*/ 737 h 879"/>
                  <a:gd name="T58" fmla="*/ 425 w 822"/>
                  <a:gd name="T59" fmla="*/ 709 h 879"/>
                  <a:gd name="T60" fmla="*/ 397 w 822"/>
                  <a:gd name="T61" fmla="*/ 709 h 879"/>
                  <a:gd name="T62" fmla="*/ 425 w 822"/>
                  <a:gd name="T63" fmla="*/ 652 h 879"/>
                  <a:gd name="T64" fmla="*/ 368 w 822"/>
                  <a:gd name="T65" fmla="*/ 510 h 879"/>
                  <a:gd name="T66" fmla="*/ 397 w 822"/>
                  <a:gd name="T67" fmla="*/ 425 h 879"/>
                  <a:gd name="T68" fmla="*/ 397 w 822"/>
                  <a:gd name="T69" fmla="*/ 397 h 879"/>
                  <a:gd name="T70" fmla="*/ 283 w 822"/>
                  <a:gd name="T71" fmla="*/ 397 h 879"/>
                  <a:gd name="T72" fmla="*/ 255 w 822"/>
                  <a:gd name="T73" fmla="*/ 454 h 879"/>
                  <a:gd name="T74" fmla="*/ 227 w 822"/>
                  <a:gd name="T75" fmla="*/ 425 h 879"/>
                  <a:gd name="T76" fmla="*/ 198 w 822"/>
                  <a:gd name="T77" fmla="*/ 454 h 879"/>
                  <a:gd name="T78" fmla="*/ 170 w 822"/>
                  <a:gd name="T79" fmla="*/ 454 h 879"/>
                  <a:gd name="T80" fmla="*/ 85 w 822"/>
                  <a:gd name="T81" fmla="*/ 425 h 879"/>
                  <a:gd name="T82" fmla="*/ 85 w 822"/>
                  <a:gd name="T83" fmla="*/ 482 h 879"/>
                  <a:gd name="T84" fmla="*/ 57 w 822"/>
                  <a:gd name="T85" fmla="*/ 482 h 879"/>
                  <a:gd name="T86" fmla="*/ 28 w 822"/>
                  <a:gd name="T87" fmla="*/ 425 h 879"/>
                  <a:gd name="T88" fmla="*/ 28 w 822"/>
                  <a:gd name="T89" fmla="*/ 397 h 879"/>
                  <a:gd name="T90" fmla="*/ 0 w 822"/>
                  <a:gd name="T91" fmla="*/ 340 h 879"/>
                  <a:gd name="T92" fmla="*/ 0 w 822"/>
                  <a:gd name="T93" fmla="*/ 312 h 879"/>
                  <a:gd name="T94" fmla="*/ 57 w 822"/>
                  <a:gd name="T95" fmla="*/ 255 h 879"/>
                  <a:gd name="T96" fmla="*/ 28 w 822"/>
                  <a:gd name="T97" fmla="*/ 170 h 879"/>
                  <a:gd name="T98" fmla="*/ 85 w 822"/>
                  <a:gd name="T99" fmla="*/ 114 h 879"/>
                  <a:gd name="T100" fmla="*/ 28 w 822"/>
                  <a:gd name="T101" fmla="*/ 85 h 879"/>
                  <a:gd name="T102" fmla="*/ 85 w 822"/>
                  <a:gd name="T103" fmla="*/ 57 h 879"/>
                  <a:gd name="T104" fmla="*/ 170 w 822"/>
                  <a:gd name="T105" fmla="*/ 114 h 879"/>
                  <a:gd name="T106" fmla="*/ 283 w 822"/>
                  <a:gd name="T107" fmla="*/ 142 h 879"/>
                  <a:gd name="T108" fmla="*/ 312 w 822"/>
                  <a:gd name="T109" fmla="*/ 85 h 879"/>
                  <a:gd name="T110" fmla="*/ 368 w 822"/>
                  <a:gd name="T111" fmla="*/ 0 h 879"/>
                  <a:gd name="T112" fmla="*/ 425 w 822"/>
                  <a:gd name="T113" fmla="*/ 28 h 879"/>
                  <a:gd name="T114" fmla="*/ 624 w 822"/>
                  <a:gd name="T115" fmla="*/ 17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22" h="879">
                    <a:moveTo>
                      <a:pt x="624" y="170"/>
                    </a:moveTo>
                    <a:lnTo>
                      <a:pt x="652" y="227"/>
                    </a:lnTo>
                    <a:lnTo>
                      <a:pt x="595" y="255"/>
                    </a:lnTo>
                    <a:lnTo>
                      <a:pt x="595" y="284"/>
                    </a:lnTo>
                    <a:lnTo>
                      <a:pt x="624" y="340"/>
                    </a:lnTo>
                    <a:lnTo>
                      <a:pt x="652" y="340"/>
                    </a:lnTo>
                    <a:lnTo>
                      <a:pt x="652" y="425"/>
                    </a:lnTo>
                    <a:lnTo>
                      <a:pt x="709" y="425"/>
                    </a:lnTo>
                    <a:lnTo>
                      <a:pt x="737" y="369"/>
                    </a:lnTo>
                    <a:lnTo>
                      <a:pt x="794" y="397"/>
                    </a:lnTo>
                    <a:lnTo>
                      <a:pt x="822" y="397"/>
                    </a:lnTo>
                    <a:lnTo>
                      <a:pt x="765" y="425"/>
                    </a:lnTo>
                    <a:lnTo>
                      <a:pt x="794" y="482"/>
                    </a:lnTo>
                    <a:lnTo>
                      <a:pt x="737" y="510"/>
                    </a:lnTo>
                    <a:lnTo>
                      <a:pt x="765" y="539"/>
                    </a:lnTo>
                    <a:lnTo>
                      <a:pt x="709" y="539"/>
                    </a:lnTo>
                    <a:lnTo>
                      <a:pt x="680" y="567"/>
                    </a:lnTo>
                    <a:lnTo>
                      <a:pt x="680" y="624"/>
                    </a:lnTo>
                    <a:lnTo>
                      <a:pt x="652" y="624"/>
                    </a:lnTo>
                    <a:lnTo>
                      <a:pt x="652" y="652"/>
                    </a:lnTo>
                    <a:lnTo>
                      <a:pt x="567" y="737"/>
                    </a:lnTo>
                    <a:lnTo>
                      <a:pt x="624" y="766"/>
                    </a:lnTo>
                    <a:lnTo>
                      <a:pt x="652" y="794"/>
                    </a:lnTo>
                    <a:lnTo>
                      <a:pt x="624" y="822"/>
                    </a:lnTo>
                    <a:lnTo>
                      <a:pt x="624" y="879"/>
                    </a:lnTo>
                    <a:lnTo>
                      <a:pt x="567" y="851"/>
                    </a:lnTo>
                    <a:lnTo>
                      <a:pt x="482" y="851"/>
                    </a:lnTo>
                    <a:lnTo>
                      <a:pt x="453" y="822"/>
                    </a:lnTo>
                    <a:lnTo>
                      <a:pt x="453" y="737"/>
                    </a:lnTo>
                    <a:lnTo>
                      <a:pt x="425" y="709"/>
                    </a:lnTo>
                    <a:lnTo>
                      <a:pt x="397" y="709"/>
                    </a:lnTo>
                    <a:lnTo>
                      <a:pt x="425" y="652"/>
                    </a:lnTo>
                    <a:lnTo>
                      <a:pt x="368" y="510"/>
                    </a:lnTo>
                    <a:lnTo>
                      <a:pt x="397" y="425"/>
                    </a:lnTo>
                    <a:lnTo>
                      <a:pt x="397" y="397"/>
                    </a:lnTo>
                    <a:lnTo>
                      <a:pt x="283" y="397"/>
                    </a:lnTo>
                    <a:lnTo>
                      <a:pt x="255" y="454"/>
                    </a:lnTo>
                    <a:lnTo>
                      <a:pt x="227" y="425"/>
                    </a:lnTo>
                    <a:lnTo>
                      <a:pt x="198" y="454"/>
                    </a:lnTo>
                    <a:lnTo>
                      <a:pt x="170" y="454"/>
                    </a:lnTo>
                    <a:lnTo>
                      <a:pt x="85" y="425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8" y="425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0" y="312"/>
                    </a:lnTo>
                    <a:lnTo>
                      <a:pt x="57" y="255"/>
                    </a:lnTo>
                    <a:lnTo>
                      <a:pt x="28" y="170"/>
                    </a:lnTo>
                    <a:lnTo>
                      <a:pt x="85" y="114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170" y="114"/>
                    </a:lnTo>
                    <a:lnTo>
                      <a:pt x="283" y="142"/>
                    </a:lnTo>
                    <a:lnTo>
                      <a:pt x="312" y="85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624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421" y="1594"/>
                <a:ext cx="340" cy="397"/>
              </a:xfrm>
              <a:custGeom>
                <a:avLst/>
                <a:gdLst>
                  <a:gd name="T0" fmla="*/ 312 w 340"/>
                  <a:gd name="T1" fmla="*/ 0 h 397"/>
                  <a:gd name="T2" fmla="*/ 227 w 340"/>
                  <a:gd name="T3" fmla="*/ 28 h 397"/>
                  <a:gd name="T4" fmla="*/ 142 w 340"/>
                  <a:gd name="T5" fmla="*/ 28 h 397"/>
                  <a:gd name="T6" fmla="*/ 0 w 340"/>
                  <a:gd name="T7" fmla="*/ 57 h 397"/>
                  <a:gd name="T8" fmla="*/ 0 w 340"/>
                  <a:gd name="T9" fmla="*/ 113 h 397"/>
                  <a:gd name="T10" fmla="*/ 113 w 340"/>
                  <a:gd name="T11" fmla="*/ 198 h 397"/>
                  <a:gd name="T12" fmla="*/ 142 w 340"/>
                  <a:gd name="T13" fmla="*/ 283 h 397"/>
                  <a:gd name="T14" fmla="*/ 85 w 340"/>
                  <a:gd name="T15" fmla="*/ 368 h 397"/>
                  <a:gd name="T16" fmla="*/ 142 w 340"/>
                  <a:gd name="T17" fmla="*/ 397 h 397"/>
                  <a:gd name="T18" fmla="*/ 170 w 340"/>
                  <a:gd name="T19" fmla="*/ 340 h 397"/>
                  <a:gd name="T20" fmla="*/ 227 w 340"/>
                  <a:gd name="T21" fmla="*/ 283 h 397"/>
                  <a:gd name="T22" fmla="*/ 227 w 340"/>
                  <a:gd name="T23" fmla="*/ 340 h 397"/>
                  <a:gd name="T24" fmla="*/ 255 w 340"/>
                  <a:gd name="T25" fmla="*/ 312 h 397"/>
                  <a:gd name="T26" fmla="*/ 340 w 340"/>
                  <a:gd name="T27" fmla="*/ 312 h 397"/>
                  <a:gd name="T28" fmla="*/ 340 w 340"/>
                  <a:gd name="T29" fmla="*/ 283 h 397"/>
                  <a:gd name="T30" fmla="*/ 283 w 340"/>
                  <a:gd name="T31" fmla="*/ 255 h 397"/>
                  <a:gd name="T32" fmla="*/ 255 w 340"/>
                  <a:gd name="T33" fmla="*/ 255 h 397"/>
                  <a:gd name="T34" fmla="*/ 255 w 340"/>
                  <a:gd name="T35" fmla="*/ 142 h 397"/>
                  <a:gd name="T36" fmla="*/ 312 w 340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312" y="0"/>
                    </a:moveTo>
                    <a:lnTo>
                      <a:pt x="227" y="28"/>
                    </a:lnTo>
                    <a:lnTo>
                      <a:pt x="142" y="28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98"/>
                    </a:lnTo>
                    <a:lnTo>
                      <a:pt x="142" y="283"/>
                    </a:lnTo>
                    <a:lnTo>
                      <a:pt x="85" y="368"/>
                    </a:lnTo>
                    <a:lnTo>
                      <a:pt x="142" y="397"/>
                    </a:lnTo>
                    <a:lnTo>
                      <a:pt x="170" y="340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55" y="312"/>
                    </a:lnTo>
                    <a:lnTo>
                      <a:pt x="340" y="312"/>
                    </a:lnTo>
                    <a:lnTo>
                      <a:pt x="340" y="283"/>
                    </a:lnTo>
                    <a:lnTo>
                      <a:pt x="283" y="255"/>
                    </a:lnTo>
                    <a:lnTo>
                      <a:pt x="255" y="255"/>
                    </a:lnTo>
                    <a:lnTo>
                      <a:pt x="255" y="142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2797" y="1651"/>
                <a:ext cx="1134" cy="1105"/>
              </a:xfrm>
              <a:custGeom>
                <a:avLst/>
                <a:gdLst>
                  <a:gd name="T0" fmla="*/ 624 w 1134"/>
                  <a:gd name="T1" fmla="*/ 56 h 1105"/>
                  <a:gd name="T2" fmla="*/ 766 w 1134"/>
                  <a:gd name="T3" fmla="*/ 226 h 1105"/>
                  <a:gd name="T4" fmla="*/ 766 w 1134"/>
                  <a:gd name="T5" fmla="*/ 340 h 1105"/>
                  <a:gd name="T6" fmla="*/ 851 w 1134"/>
                  <a:gd name="T7" fmla="*/ 226 h 1105"/>
                  <a:gd name="T8" fmla="*/ 879 w 1134"/>
                  <a:gd name="T9" fmla="*/ 255 h 1105"/>
                  <a:gd name="T10" fmla="*/ 964 w 1134"/>
                  <a:gd name="T11" fmla="*/ 226 h 1105"/>
                  <a:gd name="T12" fmla="*/ 1021 w 1134"/>
                  <a:gd name="T13" fmla="*/ 226 h 1105"/>
                  <a:gd name="T14" fmla="*/ 1134 w 1134"/>
                  <a:gd name="T15" fmla="*/ 340 h 1105"/>
                  <a:gd name="T16" fmla="*/ 1077 w 1134"/>
                  <a:gd name="T17" fmla="*/ 368 h 1105"/>
                  <a:gd name="T18" fmla="*/ 1106 w 1134"/>
                  <a:gd name="T19" fmla="*/ 453 h 1105"/>
                  <a:gd name="T20" fmla="*/ 1049 w 1134"/>
                  <a:gd name="T21" fmla="*/ 538 h 1105"/>
                  <a:gd name="T22" fmla="*/ 1021 w 1134"/>
                  <a:gd name="T23" fmla="*/ 595 h 1105"/>
                  <a:gd name="T24" fmla="*/ 964 w 1134"/>
                  <a:gd name="T25" fmla="*/ 737 h 1105"/>
                  <a:gd name="T26" fmla="*/ 907 w 1134"/>
                  <a:gd name="T27" fmla="*/ 737 h 1105"/>
                  <a:gd name="T28" fmla="*/ 879 w 1134"/>
                  <a:gd name="T29" fmla="*/ 793 h 1105"/>
                  <a:gd name="T30" fmla="*/ 822 w 1134"/>
                  <a:gd name="T31" fmla="*/ 737 h 1105"/>
                  <a:gd name="T32" fmla="*/ 766 w 1134"/>
                  <a:gd name="T33" fmla="*/ 737 h 1105"/>
                  <a:gd name="T34" fmla="*/ 737 w 1134"/>
                  <a:gd name="T35" fmla="*/ 822 h 1105"/>
                  <a:gd name="T36" fmla="*/ 766 w 1134"/>
                  <a:gd name="T37" fmla="*/ 964 h 1105"/>
                  <a:gd name="T38" fmla="*/ 709 w 1134"/>
                  <a:gd name="T39" fmla="*/ 1020 h 1105"/>
                  <a:gd name="T40" fmla="*/ 596 w 1134"/>
                  <a:gd name="T41" fmla="*/ 1020 h 1105"/>
                  <a:gd name="T42" fmla="*/ 567 w 1134"/>
                  <a:gd name="T43" fmla="*/ 1077 h 1105"/>
                  <a:gd name="T44" fmla="*/ 539 w 1134"/>
                  <a:gd name="T45" fmla="*/ 992 h 1105"/>
                  <a:gd name="T46" fmla="*/ 482 w 1134"/>
                  <a:gd name="T47" fmla="*/ 878 h 1105"/>
                  <a:gd name="T48" fmla="*/ 369 w 1134"/>
                  <a:gd name="T49" fmla="*/ 793 h 1105"/>
                  <a:gd name="T50" fmla="*/ 312 w 1134"/>
                  <a:gd name="T51" fmla="*/ 935 h 1105"/>
                  <a:gd name="T52" fmla="*/ 227 w 1134"/>
                  <a:gd name="T53" fmla="*/ 907 h 1105"/>
                  <a:gd name="T54" fmla="*/ 199 w 1134"/>
                  <a:gd name="T55" fmla="*/ 964 h 1105"/>
                  <a:gd name="T56" fmla="*/ 142 w 1134"/>
                  <a:gd name="T57" fmla="*/ 907 h 1105"/>
                  <a:gd name="T58" fmla="*/ 57 w 1134"/>
                  <a:gd name="T59" fmla="*/ 935 h 1105"/>
                  <a:gd name="T60" fmla="*/ 29 w 1134"/>
                  <a:gd name="T61" fmla="*/ 878 h 1105"/>
                  <a:gd name="T62" fmla="*/ 0 w 1134"/>
                  <a:gd name="T63" fmla="*/ 765 h 1105"/>
                  <a:gd name="T64" fmla="*/ 85 w 1134"/>
                  <a:gd name="T65" fmla="*/ 510 h 1105"/>
                  <a:gd name="T66" fmla="*/ 199 w 1134"/>
                  <a:gd name="T67" fmla="*/ 482 h 1105"/>
                  <a:gd name="T68" fmla="*/ 142 w 1134"/>
                  <a:gd name="T69" fmla="*/ 368 h 1105"/>
                  <a:gd name="T70" fmla="*/ 114 w 1134"/>
                  <a:gd name="T71" fmla="*/ 340 h 1105"/>
                  <a:gd name="T72" fmla="*/ 170 w 1134"/>
                  <a:gd name="T73" fmla="*/ 255 h 1105"/>
                  <a:gd name="T74" fmla="*/ 312 w 1134"/>
                  <a:gd name="T75" fmla="*/ 255 h 1105"/>
                  <a:gd name="T76" fmla="*/ 510 w 1134"/>
                  <a:gd name="T77" fmla="*/ 56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1105">
                    <a:moveTo>
                      <a:pt x="624" y="0"/>
                    </a:moveTo>
                    <a:lnTo>
                      <a:pt x="624" y="56"/>
                    </a:lnTo>
                    <a:lnTo>
                      <a:pt x="737" y="141"/>
                    </a:lnTo>
                    <a:lnTo>
                      <a:pt x="766" y="226"/>
                    </a:lnTo>
                    <a:lnTo>
                      <a:pt x="709" y="311"/>
                    </a:lnTo>
                    <a:lnTo>
                      <a:pt x="766" y="340"/>
                    </a:lnTo>
                    <a:lnTo>
                      <a:pt x="794" y="283"/>
                    </a:lnTo>
                    <a:lnTo>
                      <a:pt x="851" y="226"/>
                    </a:lnTo>
                    <a:lnTo>
                      <a:pt x="851" y="283"/>
                    </a:lnTo>
                    <a:lnTo>
                      <a:pt x="879" y="255"/>
                    </a:lnTo>
                    <a:lnTo>
                      <a:pt x="964" y="255"/>
                    </a:lnTo>
                    <a:lnTo>
                      <a:pt x="964" y="226"/>
                    </a:lnTo>
                    <a:lnTo>
                      <a:pt x="992" y="255"/>
                    </a:lnTo>
                    <a:lnTo>
                      <a:pt x="1021" y="226"/>
                    </a:lnTo>
                    <a:lnTo>
                      <a:pt x="1077" y="340"/>
                    </a:lnTo>
                    <a:lnTo>
                      <a:pt x="1134" y="340"/>
                    </a:lnTo>
                    <a:lnTo>
                      <a:pt x="1134" y="368"/>
                    </a:lnTo>
                    <a:lnTo>
                      <a:pt x="1077" y="368"/>
                    </a:lnTo>
                    <a:lnTo>
                      <a:pt x="1077" y="397"/>
                    </a:lnTo>
                    <a:lnTo>
                      <a:pt x="1106" y="453"/>
                    </a:lnTo>
                    <a:lnTo>
                      <a:pt x="1021" y="510"/>
                    </a:lnTo>
                    <a:lnTo>
                      <a:pt x="1049" y="538"/>
                    </a:lnTo>
                    <a:lnTo>
                      <a:pt x="1106" y="538"/>
                    </a:lnTo>
                    <a:lnTo>
                      <a:pt x="1021" y="595"/>
                    </a:lnTo>
                    <a:lnTo>
                      <a:pt x="964" y="623"/>
                    </a:lnTo>
                    <a:lnTo>
                      <a:pt x="964" y="737"/>
                    </a:lnTo>
                    <a:lnTo>
                      <a:pt x="907" y="708"/>
                    </a:lnTo>
                    <a:lnTo>
                      <a:pt x="907" y="737"/>
                    </a:lnTo>
                    <a:lnTo>
                      <a:pt x="936" y="765"/>
                    </a:lnTo>
                    <a:lnTo>
                      <a:pt x="879" y="793"/>
                    </a:lnTo>
                    <a:lnTo>
                      <a:pt x="822" y="793"/>
                    </a:lnTo>
                    <a:lnTo>
                      <a:pt x="822" y="737"/>
                    </a:lnTo>
                    <a:lnTo>
                      <a:pt x="794" y="708"/>
                    </a:lnTo>
                    <a:lnTo>
                      <a:pt x="766" y="737"/>
                    </a:lnTo>
                    <a:lnTo>
                      <a:pt x="766" y="793"/>
                    </a:lnTo>
                    <a:lnTo>
                      <a:pt x="737" y="822"/>
                    </a:lnTo>
                    <a:lnTo>
                      <a:pt x="737" y="935"/>
                    </a:lnTo>
                    <a:lnTo>
                      <a:pt x="766" y="964"/>
                    </a:lnTo>
                    <a:lnTo>
                      <a:pt x="766" y="1020"/>
                    </a:lnTo>
                    <a:lnTo>
                      <a:pt x="709" y="1020"/>
                    </a:lnTo>
                    <a:lnTo>
                      <a:pt x="709" y="1105"/>
                    </a:lnTo>
                    <a:lnTo>
                      <a:pt x="596" y="1020"/>
                    </a:lnTo>
                    <a:lnTo>
                      <a:pt x="596" y="1077"/>
                    </a:lnTo>
                    <a:lnTo>
                      <a:pt x="567" y="1077"/>
                    </a:lnTo>
                    <a:lnTo>
                      <a:pt x="567" y="1020"/>
                    </a:lnTo>
                    <a:lnTo>
                      <a:pt x="539" y="992"/>
                    </a:lnTo>
                    <a:lnTo>
                      <a:pt x="539" y="964"/>
                    </a:lnTo>
                    <a:lnTo>
                      <a:pt x="482" y="878"/>
                    </a:lnTo>
                    <a:lnTo>
                      <a:pt x="454" y="878"/>
                    </a:lnTo>
                    <a:lnTo>
                      <a:pt x="369" y="793"/>
                    </a:lnTo>
                    <a:lnTo>
                      <a:pt x="312" y="907"/>
                    </a:lnTo>
                    <a:lnTo>
                      <a:pt x="312" y="935"/>
                    </a:lnTo>
                    <a:lnTo>
                      <a:pt x="255" y="992"/>
                    </a:lnTo>
                    <a:lnTo>
                      <a:pt x="227" y="907"/>
                    </a:lnTo>
                    <a:lnTo>
                      <a:pt x="199" y="907"/>
                    </a:lnTo>
                    <a:lnTo>
                      <a:pt x="199" y="964"/>
                    </a:lnTo>
                    <a:lnTo>
                      <a:pt x="170" y="964"/>
                    </a:lnTo>
                    <a:lnTo>
                      <a:pt x="142" y="907"/>
                    </a:lnTo>
                    <a:lnTo>
                      <a:pt x="114" y="935"/>
                    </a:lnTo>
                    <a:lnTo>
                      <a:pt x="57" y="935"/>
                    </a:lnTo>
                    <a:lnTo>
                      <a:pt x="57" y="907"/>
                    </a:lnTo>
                    <a:lnTo>
                      <a:pt x="29" y="878"/>
                    </a:lnTo>
                    <a:lnTo>
                      <a:pt x="57" y="793"/>
                    </a:lnTo>
                    <a:lnTo>
                      <a:pt x="0" y="765"/>
                    </a:lnTo>
                    <a:lnTo>
                      <a:pt x="0" y="623"/>
                    </a:lnTo>
                    <a:lnTo>
                      <a:pt x="85" y="510"/>
                    </a:lnTo>
                    <a:lnTo>
                      <a:pt x="170" y="510"/>
                    </a:lnTo>
                    <a:lnTo>
                      <a:pt x="199" y="482"/>
                    </a:lnTo>
                    <a:lnTo>
                      <a:pt x="170" y="453"/>
                    </a:lnTo>
                    <a:lnTo>
                      <a:pt x="142" y="368"/>
                    </a:lnTo>
                    <a:lnTo>
                      <a:pt x="114" y="368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55"/>
                    </a:lnTo>
                    <a:lnTo>
                      <a:pt x="227" y="198"/>
                    </a:lnTo>
                    <a:lnTo>
                      <a:pt x="312" y="255"/>
                    </a:lnTo>
                    <a:lnTo>
                      <a:pt x="482" y="141"/>
                    </a:lnTo>
                    <a:lnTo>
                      <a:pt x="510" y="56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5" name="Freeform 305"/>
              <p:cNvSpPr>
                <a:spLocks/>
              </p:cNvSpPr>
              <p:nvPr/>
            </p:nvSpPr>
            <p:spPr bwMode="auto">
              <a:xfrm>
                <a:off x="2400" y="1821"/>
                <a:ext cx="624" cy="453"/>
              </a:xfrm>
              <a:custGeom>
                <a:avLst/>
                <a:gdLst>
                  <a:gd name="T0" fmla="*/ 624 w 624"/>
                  <a:gd name="T1" fmla="*/ 28 h 453"/>
                  <a:gd name="T2" fmla="*/ 567 w 624"/>
                  <a:gd name="T3" fmla="*/ 0 h 453"/>
                  <a:gd name="T4" fmla="*/ 426 w 624"/>
                  <a:gd name="T5" fmla="*/ 56 h 453"/>
                  <a:gd name="T6" fmla="*/ 341 w 624"/>
                  <a:gd name="T7" fmla="*/ 141 h 453"/>
                  <a:gd name="T8" fmla="*/ 199 w 624"/>
                  <a:gd name="T9" fmla="*/ 113 h 453"/>
                  <a:gd name="T10" fmla="*/ 85 w 624"/>
                  <a:gd name="T11" fmla="*/ 141 h 453"/>
                  <a:gd name="T12" fmla="*/ 0 w 624"/>
                  <a:gd name="T13" fmla="*/ 198 h 453"/>
                  <a:gd name="T14" fmla="*/ 85 w 624"/>
                  <a:gd name="T15" fmla="*/ 255 h 453"/>
                  <a:gd name="T16" fmla="*/ 170 w 624"/>
                  <a:gd name="T17" fmla="*/ 283 h 453"/>
                  <a:gd name="T18" fmla="*/ 227 w 624"/>
                  <a:gd name="T19" fmla="*/ 227 h 453"/>
                  <a:gd name="T20" fmla="*/ 312 w 624"/>
                  <a:gd name="T21" fmla="*/ 227 h 453"/>
                  <a:gd name="T22" fmla="*/ 312 w 624"/>
                  <a:gd name="T23" fmla="*/ 283 h 453"/>
                  <a:gd name="T24" fmla="*/ 369 w 624"/>
                  <a:gd name="T25" fmla="*/ 283 h 453"/>
                  <a:gd name="T26" fmla="*/ 312 w 624"/>
                  <a:gd name="T27" fmla="*/ 368 h 453"/>
                  <a:gd name="T28" fmla="*/ 341 w 624"/>
                  <a:gd name="T29" fmla="*/ 397 h 453"/>
                  <a:gd name="T30" fmla="*/ 397 w 624"/>
                  <a:gd name="T31" fmla="*/ 340 h 453"/>
                  <a:gd name="T32" fmla="*/ 397 w 624"/>
                  <a:gd name="T33" fmla="*/ 453 h 453"/>
                  <a:gd name="T34" fmla="*/ 482 w 624"/>
                  <a:gd name="T35" fmla="*/ 340 h 453"/>
                  <a:gd name="T36" fmla="*/ 567 w 624"/>
                  <a:gd name="T37" fmla="*/ 340 h 453"/>
                  <a:gd name="T38" fmla="*/ 596 w 624"/>
                  <a:gd name="T39" fmla="*/ 312 h 453"/>
                  <a:gd name="T40" fmla="*/ 567 w 624"/>
                  <a:gd name="T41" fmla="*/ 283 h 453"/>
                  <a:gd name="T42" fmla="*/ 539 w 624"/>
                  <a:gd name="T43" fmla="*/ 198 h 453"/>
                  <a:gd name="T44" fmla="*/ 511 w 624"/>
                  <a:gd name="T45" fmla="*/ 198 h 453"/>
                  <a:gd name="T46" fmla="*/ 511 w 624"/>
                  <a:gd name="T47" fmla="*/ 170 h 453"/>
                  <a:gd name="T48" fmla="*/ 567 w 624"/>
                  <a:gd name="T49" fmla="*/ 170 h 453"/>
                  <a:gd name="T50" fmla="*/ 567 w 624"/>
                  <a:gd name="T51" fmla="*/ 85 h 453"/>
                  <a:gd name="T52" fmla="*/ 624 w 624"/>
                  <a:gd name="T53" fmla="*/ 2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4" h="453">
                    <a:moveTo>
                      <a:pt x="624" y="28"/>
                    </a:moveTo>
                    <a:lnTo>
                      <a:pt x="567" y="0"/>
                    </a:lnTo>
                    <a:lnTo>
                      <a:pt x="426" y="56"/>
                    </a:lnTo>
                    <a:lnTo>
                      <a:pt x="341" y="141"/>
                    </a:lnTo>
                    <a:lnTo>
                      <a:pt x="199" y="113"/>
                    </a:lnTo>
                    <a:lnTo>
                      <a:pt x="85" y="141"/>
                    </a:lnTo>
                    <a:lnTo>
                      <a:pt x="0" y="198"/>
                    </a:lnTo>
                    <a:lnTo>
                      <a:pt x="85" y="255"/>
                    </a:lnTo>
                    <a:lnTo>
                      <a:pt x="170" y="283"/>
                    </a:lnTo>
                    <a:lnTo>
                      <a:pt x="227" y="227"/>
                    </a:lnTo>
                    <a:lnTo>
                      <a:pt x="312" y="227"/>
                    </a:lnTo>
                    <a:lnTo>
                      <a:pt x="312" y="283"/>
                    </a:lnTo>
                    <a:lnTo>
                      <a:pt x="369" y="283"/>
                    </a:lnTo>
                    <a:lnTo>
                      <a:pt x="312" y="368"/>
                    </a:lnTo>
                    <a:lnTo>
                      <a:pt x="341" y="397"/>
                    </a:lnTo>
                    <a:lnTo>
                      <a:pt x="397" y="340"/>
                    </a:lnTo>
                    <a:lnTo>
                      <a:pt x="397" y="453"/>
                    </a:lnTo>
                    <a:lnTo>
                      <a:pt x="482" y="340"/>
                    </a:lnTo>
                    <a:lnTo>
                      <a:pt x="567" y="340"/>
                    </a:lnTo>
                    <a:lnTo>
                      <a:pt x="596" y="312"/>
                    </a:lnTo>
                    <a:lnTo>
                      <a:pt x="567" y="283"/>
                    </a:lnTo>
                    <a:lnTo>
                      <a:pt x="539" y="198"/>
                    </a:lnTo>
                    <a:lnTo>
                      <a:pt x="511" y="198"/>
                    </a:lnTo>
                    <a:lnTo>
                      <a:pt x="511" y="170"/>
                    </a:lnTo>
                    <a:lnTo>
                      <a:pt x="567" y="170"/>
                    </a:lnTo>
                    <a:lnTo>
                      <a:pt x="567" y="85"/>
                    </a:lnTo>
                    <a:lnTo>
                      <a:pt x="624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387" y="403"/>
                <a:ext cx="908" cy="1219"/>
              </a:xfrm>
              <a:custGeom>
                <a:avLst/>
                <a:gdLst>
                  <a:gd name="T0" fmla="*/ 539 w 908"/>
                  <a:gd name="T1" fmla="*/ 1219 h 1219"/>
                  <a:gd name="T2" fmla="*/ 624 w 908"/>
                  <a:gd name="T3" fmla="*/ 1191 h 1219"/>
                  <a:gd name="T4" fmla="*/ 681 w 908"/>
                  <a:gd name="T5" fmla="*/ 1163 h 1219"/>
                  <a:gd name="T6" fmla="*/ 709 w 908"/>
                  <a:gd name="T7" fmla="*/ 1191 h 1219"/>
                  <a:gd name="T8" fmla="*/ 709 w 908"/>
                  <a:gd name="T9" fmla="*/ 1163 h 1219"/>
                  <a:gd name="T10" fmla="*/ 766 w 908"/>
                  <a:gd name="T11" fmla="*/ 1191 h 1219"/>
                  <a:gd name="T12" fmla="*/ 908 w 908"/>
                  <a:gd name="T13" fmla="*/ 1078 h 1219"/>
                  <a:gd name="T14" fmla="*/ 823 w 908"/>
                  <a:gd name="T15" fmla="*/ 1021 h 1219"/>
                  <a:gd name="T16" fmla="*/ 794 w 908"/>
                  <a:gd name="T17" fmla="*/ 936 h 1219"/>
                  <a:gd name="T18" fmla="*/ 851 w 908"/>
                  <a:gd name="T19" fmla="*/ 879 h 1219"/>
                  <a:gd name="T20" fmla="*/ 823 w 908"/>
                  <a:gd name="T21" fmla="*/ 851 h 1219"/>
                  <a:gd name="T22" fmla="*/ 709 w 908"/>
                  <a:gd name="T23" fmla="*/ 851 h 1219"/>
                  <a:gd name="T24" fmla="*/ 567 w 908"/>
                  <a:gd name="T25" fmla="*/ 709 h 1219"/>
                  <a:gd name="T26" fmla="*/ 539 w 908"/>
                  <a:gd name="T27" fmla="*/ 624 h 1219"/>
                  <a:gd name="T28" fmla="*/ 426 w 908"/>
                  <a:gd name="T29" fmla="*/ 454 h 1219"/>
                  <a:gd name="T30" fmla="*/ 199 w 908"/>
                  <a:gd name="T31" fmla="*/ 255 h 1219"/>
                  <a:gd name="T32" fmla="*/ 142 w 908"/>
                  <a:gd name="T33" fmla="*/ 57 h 1219"/>
                  <a:gd name="T34" fmla="*/ 86 w 908"/>
                  <a:gd name="T35" fmla="*/ 0 h 1219"/>
                  <a:gd name="T36" fmla="*/ 0 w 908"/>
                  <a:gd name="T37" fmla="*/ 57 h 1219"/>
                  <a:gd name="T38" fmla="*/ 57 w 908"/>
                  <a:gd name="T39" fmla="*/ 284 h 1219"/>
                  <a:gd name="T40" fmla="*/ 171 w 908"/>
                  <a:gd name="T41" fmla="*/ 369 h 1219"/>
                  <a:gd name="T42" fmla="*/ 227 w 908"/>
                  <a:gd name="T43" fmla="*/ 454 h 1219"/>
                  <a:gd name="T44" fmla="*/ 199 w 908"/>
                  <a:gd name="T45" fmla="*/ 511 h 1219"/>
                  <a:gd name="T46" fmla="*/ 227 w 908"/>
                  <a:gd name="T47" fmla="*/ 624 h 1219"/>
                  <a:gd name="T48" fmla="*/ 227 w 908"/>
                  <a:gd name="T49" fmla="*/ 681 h 1219"/>
                  <a:gd name="T50" fmla="*/ 284 w 908"/>
                  <a:gd name="T51" fmla="*/ 766 h 1219"/>
                  <a:gd name="T52" fmla="*/ 256 w 908"/>
                  <a:gd name="T53" fmla="*/ 822 h 1219"/>
                  <a:gd name="T54" fmla="*/ 312 w 908"/>
                  <a:gd name="T55" fmla="*/ 851 h 1219"/>
                  <a:gd name="T56" fmla="*/ 397 w 908"/>
                  <a:gd name="T57" fmla="*/ 1049 h 1219"/>
                  <a:gd name="T58" fmla="*/ 482 w 908"/>
                  <a:gd name="T59" fmla="*/ 1134 h 1219"/>
                  <a:gd name="T60" fmla="*/ 511 w 908"/>
                  <a:gd name="T61" fmla="*/ 1191 h 1219"/>
                  <a:gd name="T62" fmla="*/ 539 w 908"/>
                  <a:gd name="T63" fmla="*/ 1219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8" h="1219">
                    <a:moveTo>
                      <a:pt x="539" y="1219"/>
                    </a:moveTo>
                    <a:lnTo>
                      <a:pt x="624" y="1191"/>
                    </a:lnTo>
                    <a:lnTo>
                      <a:pt x="681" y="1163"/>
                    </a:lnTo>
                    <a:lnTo>
                      <a:pt x="709" y="1191"/>
                    </a:lnTo>
                    <a:lnTo>
                      <a:pt x="709" y="1163"/>
                    </a:lnTo>
                    <a:lnTo>
                      <a:pt x="766" y="1191"/>
                    </a:lnTo>
                    <a:lnTo>
                      <a:pt x="908" y="1078"/>
                    </a:lnTo>
                    <a:lnTo>
                      <a:pt x="823" y="1021"/>
                    </a:lnTo>
                    <a:lnTo>
                      <a:pt x="794" y="936"/>
                    </a:lnTo>
                    <a:lnTo>
                      <a:pt x="851" y="879"/>
                    </a:lnTo>
                    <a:lnTo>
                      <a:pt x="823" y="851"/>
                    </a:lnTo>
                    <a:lnTo>
                      <a:pt x="709" y="851"/>
                    </a:lnTo>
                    <a:lnTo>
                      <a:pt x="567" y="709"/>
                    </a:lnTo>
                    <a:lnTo>
                      <a:pt x="539" y="624"/>
                    </a:lnTo>
                    <a:lnTo>
                      <a:pt x="426" y="454"/>
                    </a:lnTo>
                    <a:lnTo>
                      <a:pt x="199" y="255"/>
                    </a:lnTo>
                    <a:lnTo>
                      <a:pt x="142" y="57"/>
                    </a:lnTo>
                    <a:lnTo>
                      <a:pt x="86" y="0"/>
                    </a:lnTo>
                    <a:lnTo>
                      <a:pt x="0" y="57"/>
                    </a:lnTo>
                    <a:lnTo>
                      <a:pt x="57" y="284"/>
                    </a:lnTo>
                    <a:lnTo>
                      <a:pt x="171" y="369"/>
                    </a:lnTo>
                    <a:lnTo>
                      <a:pt x="227" y="454"/>
                    </a:lnTo>
                    <a:lnTo>
                      <a:pt x="199" y="511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284" y="766"/>
                    </a:lnTo>
                    <a:lnTo>
                      <a:pt x="256" y="822"/>
                    </a:lnTo>
                    <a:lnTo>
                      <a:pt x="312" y="851"/>
                    </a:lnTo>
                    <a:lnTo>
                      <a:pt x="397" y="1049"/>
                    </a:lnTo>
                    <a:lnTo>
                      <a:pt x="482" y="1134"/>
                    </a:lnTo>
                    <a:lnTo>
                      <a:pt x="511" y="1191"/>
                    </a:lnTo>
                    <a:lnTo>
                      <a:pt x="539" y="12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926" y="1566"/>
                <a:ext cx="369" cy="567"/>
              </a:xfrm>
              <a:custGeom>
                <a:avLst/>
                <a:gdLst>
                  <a:gd name="T0" fmla="*/ 227 w 369"/>
                  <a:gd name="T1" fmla="*/ 28 h 567"/>
                  <a:gd name="T2" fmla="*/ 170 w 369"/>
                  <a:gd name="T3" fmla="*/ 0 h 567"/>
                  <a:gd name="T4" fmla="*/ 170 w 369"/>
                  <a:gd name="T5" fmla="*/ 28 h 567"/>
                  <a:gd name="T6" fmla="*/ 142 w 369"/>
                  <a:gd name="T7" fmla="*/ 0 h 567"/>
                  <a:gd name="T8" fmla="*/ 85 w 369"/>
                  <a:gd name="T9" fmla="*/ 28 h 567"/>
                  <a:gd name="T10" fmla="*/ 0 w 369"/>
                  <a:gd name="T11" fmla="*/ 56 h 567"/>
                  <a:gd name="T12" fmla="*/ 85 w 369"/>
                  <a:gd name="T13" fmla="*/ 226 h 567"/>
                  <a:gd name="T14" fmla="*/ 114 w 369"/>
                  <a:gd name="T15" fmla="*/ 340 h 567"/>
                  <a:gd name="T16" fmla="*/ 57 w 369"/>
                  <a:gd name="T17" fmla="*/ 453 h 567"/>
                  <a:gd name="T18" fmla="*/ 57 w 369"/>
                  <a:gd name="T19" fmla="*/ 538 h 567"/>
                  <a:gd name="T20" fmla="*/ 85 w 369"/>
                  <a:gd name="T21" fmla="*/ 567 h 567"/>
                  <a:gd name="T22" fmla="*/ 170 w 369"/>
                  <a:gd name="T23" fmla="*/ 510 h 567"/>
                  <a:gd name="T24" fmla="*/ 199 w 369"/>
                  <a:gd name="T25" fmla="*/ 453 h 567"/>
                  <a:gd name="T26" fmla="*/ 227 w 369"/>
                  <a:gd name="T27" fmla="*/ 425 h 567"/>
                  <a:gd name="T28" fmla="*/ 284 w 369"/>
                  <a:gd name="T29" fmla="*/ 510 h 567"/>
                  <a:gd name="T30" fmla="*/ 369 w 369"/>
                  <a:gd name="T31" fmla="*/ 510 h 567"/>
                  <a:gd name="T32" fmla="*/ 369 w 369"/>
                  <a:gd name="T33" fmla="*/ 425 h 567"/>
                  <a:gd name="T34" fmla="*/ 284 w 369"/>
                  <a:gd name="T35" fmla="*/ 425 h 567"/>
                  <a:gd name="T36" fmla="*/ 284 w 369"/>
                  <a:gd name="T37" fmla="*/ 396 h 567"/>
                  <a:gd name="T38" fmla="*/ 340 w 369"/>
                  <a:gd name="T39" fmla="*/ 368 h 567"/>
                  <a:gd name="T40" fmla="*/ 312 w 369"/>
                  <a:gd name="T41" fmla="*/ 311 h 567"/>
                  <a:gd name="T42" fmla="*/ 312 w 369"/>
                  <a:gd name="T43" fmla="*/ 226 h 567"/>
                  <a:gd name="T44" fmla="*/ 284 w 369"/>
                  <a:gd name="T45" fmla="*/ 198 h 567"/>
                  <a:gd name="T46" fmla="*/ 284 w 369"/>
                  <a:gd name="T47" fmla="*/ 141 h 567"/>
                  <a:gd name="T48" fmla="*/ 255 w 369"/>
                  <a:gd name="T49" fmla="*/ 113 h 567"/>
                  <a:gd name="T50" fmla="*/ 199 w 369"/>
                  <a:gd name="T51" fmla="*/ 113 h 567"/>
                  <a:gd name="T52" fmla="*/ 227 w 369"/>
                  <a:gd name="T53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9" h="567">
                    <a:moveTo>
                      <a:pt x="227" y="28"/>
                    </a:moveTo>
                    <a:lnTo>
                      <a:pt x="170" y="0"/>
                    </a:lnTo>
                    <a:lnTo>
                      <a:pt x="170" y="28"/>
                    </a:lnTo>
                    <a:lnTo>
                      <a:pt x="142" y="0"/>
                    </a:lnTo>
                    <a:lnTo>
                      <a:pt x="85" y="28"/>
                    </a:lnTo>
                    <a:lnTo>
                      <a:pt x="0" y="56"/>
                    </a:lnTo>
                    <a:lnTo>
                      <a:pt x="85" y="226"/>
                    </a:lnTo>
                    <a:lnTo>
                      <a:pt x="114" y="340"/>
                    </a:lnTo>
                    <a:lnTo>
                      <a:pt x="57" y="453"/>
                    </a:lnTo>
                    <a:lnTo>
                      <a:pt x="57" y="538"/>
                    </a:lnTo>
                    <a:lnTo>
                      <a:pt x="85" y="567"/>
                    </a:lnTo>
                    <a:lnTo>
                      <a:pt x="170" y="510"/>
                    </a:lnTo>
                    <a:lnTo>
                      <a:pt x="199" y="453"/>
                    </a:lnTo>
                    <a:lnTo>
                      <a:pt x="227" y="425"/>
                    </a:lnTo>
                    <a:lnTo>
                      <a:pt x="284" y="510"/>
                    </a:lnTo>
                    <a:lnTo>
                      <a:pt x="369" y="510"/>
                    </a:lnTo>
                    <a:lnTo>
                      <a:pt x="369" y="425"/>
                    </a:lnTo>
                    <a:lnTo>
                      <a:pt x="284" y="425"/>
                    </a:lnTo>
                    <a:lnTo>
                      <a:pt x="284" y="396"/>
                    </a:lnTo>
                    <a:lnTo>
                      <a:pt x="340" y="368"/>
                    </a:lnTo>
                    <a:lnTo>
                      <a:pt x="312" y="311"/>
                    </a:lnTo>
                    <a:lnTo>
                      <a:pt x="312" y="226"/>
                    </a:lnTo>
                    <a:lnTo>
                      <a:pt x="284" y="198"/>
                    </a:lnTo>
                    <a:lnTo>
                      <a:pt x="284" y="141"/>
                    </a:lnTo>
                    <a:lnTo>
                      <a:pt x="255" y="113"/>
                    </a:lnTo>
                    <a:lnTo>
                      <a:pt x="199" y="113"/>
                    </a:lnTo>
                    <a:lnTo>
                      <a:pt x="227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1125" y="1481"/>
                <a:ext cx="963" cy="850"/>
              </a:xfrm>
              <a:custGeom>
                <a:avLst/>
                <a:gdLst>
                  <a:gd name="T0" fmla="*/ 141 w 963"/>
                  <a:gd name="T1" fmla="*/ 595 h 850"/>
                  <a:gd name="T2" fmla="*/ 170 w 963"/>
                  <a:gd name="T3" fmla="*/ 595 h 850"/>
                  <a:gd name="T4" fmla="*/ 170 w 963"/>
                  <a:gd name="T5" fmla="*/ 510 h 850"/>
                  <a:gd name="T6" fmla="*/ 85 w 963"/>
                  <a:gd name="T7" fmla="*/ 510 h 850"/>
                  <a:gd name="T8" fmla="*/ 85 w 963"/>
                  <a:gd name="T9" fmla="*/ 481 h 850"/>
                  <a:gd name="T10" fmla="*/ 141 w 963"/>
                  <a:gd name="T11" fmla="*/ 453 h 850"/>
                  <a:gd name="T12" fmla="*/ 113 w 963"/>
                  <a:gd name="T13" fmla="*/ 396 h 850"/>
                  <a:gd name="T14" fmla="*/ 113 w 963"/>
                  <a:gd name="T15" fmla="*/ 311 h 850"/>
                  <a:gd name="T16" fmla="*/ 85 w 963"/>
                  <a:gd name="T17" fmla="*/ 283 h 850"/>
                  <a:gd name="T18" fmla="*/ 85 w 963"/>
                  <a:gd name="T19" fmla="*/ 226 h 850"/>
                  <a:gd name="T20" fmla="*/ 56 w 963"/>
                  <a:gd name="T21" fmla="*/ 198 h 850"/>
                  <a:gd name="T22" fmla="*/ 0 w 963"/>
                  <a:gd name="T23" fmla="*/ 198 h 850"/>
                  <a:gd name="T24" fmla="*/ 28 w 963"/>
                  <a:gd name="T25" fmla="*/ 113 h 850"/>
                  <a:gd name="T26" fmla="*/ 170 w 963"/>
                  <a:gd name="T27" fmla="*/ 0 h 850"/>
                  <a:gd name="T28" fmla="*/ 311 w 963"/>
                  <a:gd name="T29" fmla="*/ 56 h 850"/>
                  <a:gd name="T30" fmla="*/ 396 w 963"/>
                  <a:gd name="T31" fmla="*/ 141 h 850"/>
                  <a:gd name="T32" fmla="*/ 510 w 963"/>
                  <a:gd name="T33" fmla="*/ 141 h 850"/>
                  <a:gd name="T34" fmla="*/ 595 w 963"/>
                  <a:gd name="T35" fmla="*/ 198 h 850"/>
                  <a:gd name="T36" fmla="*/ 510 w 963"/>
                  <a:gd name="T37" fmla="*/ 255 h 850"/>
                  <a:gd name="T38" fmla="*/ 482 w 963"/>
                  <a:gd name="T39" fmla="*/ 226 h 850"/>
                  <a:gd name="T40" fmla="*/ 425 w 963"/>
                  <a:gd name="T41" fmla="*/ 311 h 850"/>
                  <a:gd name="T42" fmla="*/ 368 w 963"/>
                  <a:gd name="T43" fmla="*/ 311 h 850"/>
                  <a:gd name="T44" fmla="*/ 396 w 963"/>
                  <a:gd name="T45" fmla="*/ 396 h 850"/>
                  <a:gd name="T46" fmla="*/ 453 w 963"/>
                  <a:gd name="T47" fmla="*/ 425 h 850"/>
                  <a:gd name="T48" fmla="*/ 538 w 963"/>
                  <a:gd name="T49" fmla="*/ 425 h 850"/>
                  <a:gd name="T50" fmla="*/ 567 w 963"/>
                  <a:gd name="T51" fmla="*/ 481 h 850"/>
                  <a:gd name="T52" fmla="*/ 623 w 963"/>
                  <a:gd name="T53" fmla="*/ 453 h 850"/>
                  <a:gd name="T54" fmla="*/ 680 w 963"/>
                  <a:gd name="T55" fmla="*/ 510 h 850"/>
                  <a:gd name="T56" fmla="*/ 737 w 963"/>
                  <a:gd name="T57" fmla="*/ 510 h 850"/>
                  <a:gd name="T58" fmla="*/ 737 w 963"/>
                  <a:gd name="T59" fmla="*/ 481 h 850"/>
                  <a:gd name="T60" fmla="*/ 963 w 963"/>
                  <a:gd name="T61" fmla="*/ 510 h 850"/>
                  <a:gd name="T62" fmla="*/ 963 w 963"/>
                  <a:gd name="T63" fmla="*/ 595 h 850"/>
                  <a:gd name="T64" fmla="*/ 907 w 963"/>
                  <a:gd name="T65" fmla="*/ 652 h 850"/>
                  <a:gd name="T66" fmla="*/ 850 w 963"/>
                  <a:gd name="T67" fmla="*/ 623 h 850"/>
                  <a:gd name="T68" fmla="*/ 793 w 963"/>
                  <a:gd name="T69" fmla="*/ 623 h 850"/>
                  <a:gd name="T70" fmla="*/ 680 w 963"/>
                  <a:gd name="T71" fmla="*/ 595 h 850"/>
                  <a:gd name="T72" fmla="*/ 567 w 963"/>
                  <a:gd name="T73" fmla="*/ 737 h 850"/>
                  <a:gd name="T74" fmla="*/ 567 w 963"/>
                  <a:gd name="T75" fmla="*/ 793 h 850"/>
                  <a:gd name="T76" fmla="*/ 510 w 963"/>
                  <a:gd name="T77" fmla="*/ 850 h 850"/>
                  <a:gd name="T78" fmla="*/ 453 w 963"/>
                  <a:gd name="T79" fmla="*/ 822 h 850"/>
                  <a:gd name="T80" fmla="*/ 396 w 963"/>
                  <a:gd name="T81" fmla="*/ 822 h 850"/>
                  <a:gd name="T82" fmla="*/ 340 w 963"/>
                  <a:gd name="T83" fmla="*/ 765 h 850"/>
                  <a:gd name="T84" fmla="*/ 311 w 963"/>
                  <a:gd name="T85" fmla="*/ 822 h 850"/>
                  <a:gd name="T86" fmla="*/ 255 w 963"/>
                  <a:gd name="T87" fmla="*/ 822 h 850"/>
                  <a:gd name="T88" fmla="*/ 255 w 963"/>
                  <a:gd name="T89" fmla="*/ 793 h 850"/>
                  <a:gd name="T90" fmla="*/ 198 w 963"/>
                  <a:gd name="T91" fmla="*/ 765 h 850"/>
                  <a:gd name="T92" fmla="*/ 141 w 963"/>
                  <a:gd name="T93" fmla="*/ 708 h 850"/>
                  <a:gd name="T94" fmla="*/ 141 w 963"/>
                  <a:gd name="T95" fmla="*/ 652 h 850"/>
                  <a:gd name="T96" fmla="*/ 141 w 963"/>
                  <a:gd name="T97" fmla="*/ 59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63" h="850">
                    <a:moveTo>
                      <a:pt x="141" y="595"/>
                    </a:moveTo>
                    <a:lnTo>
                      <a:pt x="170" y="595"/>
                    </a:lnTo>
                    <a:lnTo>
                      <a:pt x="170" y="510"/>
                    </a:lnTo>
                    <a:lnTo>
                      <a:pt x="85" y="510"/>
                    </a:lnTo>
                    <a:lnTo>
                      <a:pt x="85" y="481"/>
                    </a:lnTo>
                    <a:lnTo>
                      <a:pt x="141" y="453"/>
                    </a:lnTo>
                    <a:lnTo>
                      <a:pt x="113" y="396"/>
                    </a:lnTo>
                    <a:lnTo>
                      <a:pt x="113" y="311"/>
                    </a:lnTo>
                    <a:lnTo>
                      <a:pt x="85" y="283"/>
                    </a:lnTo>
                    <a:lnTo>
                      <a:pt x="85" y="226"/>
                    </a:lnTo>
                    <a:lnTo>
                      <a:pt x="56" y="198"/>
                    </a:lnTo>
                    <a:lnTo>
                      <a:pt x="0" y="198"/>
                    </a:lnTo>
                    <a:lnTo>
                      <a:pt x="28" y="113"/>
                    </a:lnTo>
                    <a:lnTo>
                      <a:pt x="170" y="0"/>
                    </a:lnTo>
                    <a:lnTo>
                      <a:pt x="311" y="56"/>
                    </a:lnTo>
                    <a:lnTo>
                      <a:pt x="396" y="141"/>
                    </a:lnTo>
                    <a:lnTo>
                      <a:pt x="510" y="141"/>
                    </a:lnTo>
                    <a:lnTo>
                      <a:pt x="595" y="198"/>
                    </a:lnTo>
                    <a:lnTo>
                      <a:pt x="510" y="255"/>
                    </a:lnTo>
                    <a:lnTo>
                      <a:pt x="482" y="226"/>
                    </a:lnTo>
                    <a:lnTo>
                      <a:pt x="425" y="311"/>
                    </a:lnTo>
                    <a:lnTo>
                      <a:pt x="368" y="311"/>
                    </a:lnTo>
                    <a:lnTo>
                      <a:pt x="396" y="396"/>
                    </a:lnTo>
                    <a:lnTo>
                      <a:pt x="453" y="425"/>
                    </a:lnTo>
                    <a:lnTo>
                      <a:pt x="538" y="425"/>
                    </a:lnTo>
                    <a:lnTo>
                      <a:pt x="567" y="481"/>
                    </a:lnTo>
                    <a:lnTo>
                      <a:pt x="623" y="453"/>
                    </a:lnTo>
                    <a:lnTo>
                      <a:pt x="680" y="510"/>
                    </a:lnTo>
                    <a:lnTo>
                      <a:pt x="737" y="510"/>
                    </a:lnTo>
                    <a:lnTo>
                      <a:pt x="737" y="481"/>
                    </a:lnTo>
                    <a:lnTo>
                      <a:pt x="963" y="510"/>
                    </a:lnTo>
                    <a:lnTo>
                      <a:pt x="963" y="595"/>
                    </a:lnTo>
                    <a:lnTo>
                      <a:pt x="907" y="652"/>
                    </a:lnTo>
                    <a:lnTo>
                      <a:pt x="850" y="623"/>
                    </a:lnTo>
                    <a:lnTo>
                      <a:pt x="793" y="623"/>
                    </a:lnTo>
                    <a:lnTo>
                      <a:pt x="680" y="595"/>
                    </a:lnTo>
                    <a:lnTo>
                      <a:pt x="567" y="737"/>
                    </a:lnTo>
                    <a:lnTo>
                      <a:pt x="567" y="793"/>
                    </a:lnTo>
                    <a:lnTo>
                      <a:pt x="510" y="850"/>
                    </a:lnTo>
                    <a:lnTo>
                      <a:pt x="453" y="822"/>
                    </a:lnTo>
                    <a:lnTo>
                      <a:pt x="396" y="822"/>
                    </a:lnTo>
                    <a:lnTo>
                      <a:pt x="340" y="765"/>
                    </a:lnTo>
                    <a:lnTo>
                      <a:pt x="311" y="822"/>
                    </a:lnTo>
                    <a:lnTo>
                      <a:pt x="255" y="822"/>
                    </a:lnTo>
                    <a:lnTo>
                      <a:pt x="255" y="793"/>
                    </a:lnTo>
                    <a:lnTo>
                      <a:pt x="198" y="765"/>
                    </a:lnTo>
                    <a:lnTo>
                      <a:pt x="141" y="708"/>
                    </a:lnTo>
                    <a:lnTo>
                      <a:pt x="141" y="652"/>
                    </a:lnTo>
                    <a:lnTo>
                      <a:pt x="141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898" y="3068"/>
                <a:ext cx="340" cy="369"/>
              </a:xfrm>
              <a:custGeom>
                <a:avLst/>
                <a:gdLst>
                  <a:gd name="T0" fmla="*/ 85 w 340"/>
                  <a:gd name="T1" fmla="*/ 0 h 369"/>
                  <a:gd name="T2" fmla="*/ 142 w 340"/>
                  <a:gd name="T3" fmla="*/ 28 h 369"/>
                  <a:gd name="T4" fmla="*/ 170 w 340"/>
                  <a:gd name="T5" fmla="*/ 57 h 369"/>
                  <a:gd name="T6" fmla="*/ 227 w 340"/>
                  <a:gd name="T7" fmla="*/ 114 h 369"/>
                  <a:gd name="T8" fmla="*/ 340 w 340"/>
                  <a:gd name="T9" fmla="*/ 227 h 369"/>
                  <a:gd name="T10" fmla="*/ 198 w 340"/>
                  <a:gd name="T11" fmla="*/ 312 h 369"/>
                  <a:gd name="T12" fmla="*/ 142 w 340"/>
                  <a:gd name="T13" fmla="*/ 255 h 369"/>
                  <a:gd name="T14" fmla="*/ 170 w 340"/>
                  <a:gd name="T15" fmla="*/ 340 h 369"/>
                  <a:gd name="T16" fmla="*/ 113 w 340"/>
                  <a:gd name="T17" fmla="*/ 369 h 369"/>
                  <a:gd name="T18" fmla="*/ 85 w 340"/>
                  <a:gd name="T19" fmla="*/ 340 h 369"/>
                  <a:gd name="T20" fmla="*/ 56 w 340"/>
                  <a:gd name="T21" fmla="*/ 340 h 369"/>
                  <a:gd name="T22" fmla="*/ 0 w 340"/>
                  <a:gd name="T23" fmla="*/ 312 h 369"/>
                  <a:gd name="T24" fmla="*/ 0 w 340"/>
                  <a:gd name="T25" fmla="*/ 227 h 369"/>
                  <a:gd name="T26" fmla="*/ 56 w 340"/>
                  <a:gd name="T27" fmla="*/ 170 h 369"/>
                  <a:gd name="T28" fmla="*/ 85 w 340"/>
                  <a:gd name="T2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69">
                    <a:moveTo>
                      <a:pt x="85" y="0"/>
                    </a:moveTo>
                    <a:lnTo>
                      <a:pt x="142" y="28"/>
                    </a:lnTo>
                    <a:lnTo>
                      <a:pt x="170" y="57"/>
                    </a:lnTo>
                    <a:lnTo>
                      <a:pt x="227" y="114"/>
                    </a:lnTo>
                    <a:lnTo>
                      <a:pt x="340" y="227"/>
                    </a:lnTo>
                    <a:lnTo>
                      <a:pt x="198" y="312"/>
                    </a:lnTo>
                    <a:lnTo>
                      <a:pt x="142" y="255"/>
                    </a:lnTo>
                    <a:lnTo>
                      <a:pt x="170" y="340"/>
                    </a:lnTo>
                    <a:lnTo>
                      <a:pt x="113" y="369"/>
                    </a:lnTo>
                    <a:lnTo>
                      <a:pt x="85" y="340"/>
                    </a:lnTo>
                    <a:lnTo>
                      <a:pt x="56" y="340"/>
                    </a:lnTo>
                    <a:lnTo>
                      <a:pt x="0" y="312"/>
                    </a:lnTo>
                    <a:lnTo>
                      <a:pt x="0" y="227"/>
                    </a:lnTo>
                    <a:lnTo>
                      <a:pt x="56" y="17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1" name="Freeform 311"/>
              <p:cNvSpPr>
                <a:spLocks/>
              </p:cNvSpPr>
              <p:nvPr/>
            </p:nvSpPr>
            <p:spPr bwMode="auto">
              <a:xfrm>
                <a:off x="983" y="2444"/>
                <a:ext cx="425" cy="766"/>
              </a:xfrm>
              <a:custGeom>
                <a:avLst/>
                <a:gdLst>
                  <a:gd name="T0" fmla="*/ 170 w 425"/>
                  <a:gd name="T1" fmla="*/ 738 h 766"/>
                  <a:gd name="T2" fmla="*/ 227 w 425"/>
                  <a:gd name="T3" fmla="*/ 681 h 766"/>
                  <a:gd name="T4" fmla="*/ 283 w 425"/>
                  <a:gd name="T5" fmla="*/ 709 h 766"/>
                  <a:gd name="T6" fmla="*/ 283 w 425"/>
                  <a:gd name="T7" fmla="*/ 652 h 766"/>
                  <a:gd name="T8" fmla="*/ 227 w 425"/>
                  <a:gd name="T9" fmla="*/ 652 h 766"/>
                  <a:gd name="T10" fmla="*/ 255 w 425"/>
                  <a:gd name="T11" fmla="*/ 596 h 766"/>
                  <a:gd name="T12" fmla="*/ 312 w 425"/>
                  <a:gd name="T13" fmla="*/ 624 h 766"/>
                  <a:gd name="T14" fmla="*/ 368 w 425"/>
                  <a:gd name="T15" fmla="*/ 652 h 766"/>
                  <a:gd name="T16" fmla="*/ 368 w 425"/>
                  <a:gd name="T17" fmla="*/ 482 h 766"/>
                  <a:gd name="T18" fmla="*/ 255 w 425"/>
                  <a:gd name="T19" fmla="*/ 397 h 766"/>
                  <a:gd name="T20" fmla="*/ 283 w 425"/>
                  <a:gd name="T21" fmla="*/ 369 h 766"/>
                  <a:gd name="T22" fmla="*/ 340 w 425"/>
                  <a:gd name="T23" fmla="*/ 341 h 766"/>
                  <a:gd name="T24" fmla="*/ 368 w 425"/>
                  <a:gd name="T25" fmla="*/ 256 h 766"/>
                  <a:gd name="T26" fmla="*/ 425 w 425"/>
                  <a:gd name="T27" fmla="*/ 256 h 766"/>
                  <a:gd name="T28" fmla="*/ 425 w 425"/>
                  <a:gd name="T29" fmla="*/ 171 h 766"/>
                  <a:gd name="T30" fmla="*/ 425 w 425"/>
                  <a:gd name="T31" fmla="*/ 85 h 766"/>
                  <a:gd name="T32" fmla="*/ 425 w 425"/>
                  <a:gd name="T33" fmla="*/ 0 h 766"/>
                  <a:gd name="T34" fmla="*/ 312 w 425"/>
                  <a:gd name="T35" fmla="*/ 29 h 766"/>
                  <a:gd name="T36" fmla="*/ 255 w 425"/>
                  <a:gd name="T37" fmla="*/ 199 h 766"/>
                  <a:gd name="T38" fmla="*/ 198 w 425"/>
                  <a:gd name="T39" fmla="*/ 171 h 766"/>
                  <a:gd name="T40" fmla="*/ 198 w 425"/>
                  <a:gd name="T41" fmla="*/ 114 h 766"/>
                  <a:gd name="T42" fmla="*/ 57 w 425"/>
                  <a:gd name="T43" fmla="*/ 57 h 766"/>
                  <a:gd name="T44" fmla="*/ 57 w 425"/>
                  <a:gd name="T45" fmla="*/ 142 h 766"/>
                  <a:gd name="T46" fmla="*/ 0 w 425"/>
                  <a:gd name="T47" fmla="*/ 171 h 766"/>
                  <a:gd name="T48" fmla="*/ 57 w 425"/>
                  <a:gd name="T49" fmla="*/ 199 h 766"/>
                  <a:gd name="T50" fmla="*/ 28 w 425"/>
                  <a:gd name="T51" fmla="*/ 312 h 766"/>
                  <a:gd name="T52" fmla="*/ 142 w 425"/>
                  <a:gd name="T53" fmla="*/ 454 h 766"/>
                  <a:gd name="T54" fmla="*/ 113 w 425"/>
                  <a:gd name="T55" fmla="*/ 567 h 766"/>
                  <a:gd name="T56" fmla="*/ 28 w 425"/>
                  <a:gd name="T57" fmla="*/ 596 h 766"/>
                  <a:gd name="T58" fmla="*/ 0 w 425"/>
                  <a:gd name="T59" fmla="*/ 624 h 766"/>
                  <a:gd name="T60" fmla="*/ 57 w 425"/>
                  <a:gd name="T61" fmla="*/ 652 h 766"/>
                  <a:gd name="T62" fmla="*/ 170 w 425"/>
                  <a:gd name="T63" fmla="*/ 766 h 766"/>
                  <a:gd name="T64" fmla="*/ 170 w 425"/>
                  <a:gd name="T65" fmla="*/ 73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5" h="766">
                    <a:moveTo>
                      <a:pt x="170" y="738"/>
                    </a:moveTo>
                    <a:lnTo>
                      <a:pt x="227" y="681"/>
                    </a:lnTo>
                    <a:lnTo>
                      <a:pt x="283" y="709"/>
                    </a:lnTo>
                    <a:lnTo>
                      <a:pt x="283" y="652"/>
                    </a:lnTo>
                    <a:lnTo>
                      <a:pt x="227" y="652"/>
                    </a:lnTo>
                    <a:lnTo>
                      <a:pt x="255" y="596"/>
                    </a:lnTo>
                    <a:lnTo>
                      <a:pt x="312" y="624"/>
                    </a:lnTo>
                    <a:lnTo>
                      <a:pt x="368" y="652"/>
                    </a:lnTo>
                    <a:lnTo>
                      <a:pt x="368" y="482"/>
                    </a:lnTo>
                    <a:lnTo>
                      <a:pt x="255" y="397"/>
                    </a:lnTo>
                    <a:lnTo>
                      <a:pt x="283" y="369"/>
                    </a:lnTo>
                    <a:lnTo>
                      <a:pt x="340" y="341"/>
                    </a:lnTo>
                    <a:lnTo>
                      <a:pt x="368" y="256"/>
                    </a:lnTo>
                    <a:lnTo>
                      <a:pt x="425" y="256"/>
                    </a:lnTo>
                    <a:lnTo>
                      <a:pt x="425" y="171"/>
                    </a:lnTo>
                    <a:lnTo>
                      <a:pt x="425" y="85"/>
                    </a:lnTo>
                    <a:lnTo>
                      <a:pt x="425" y="0"/>
                    </a:lnTo>
                    <a:lnTo>
                      <a:pt x="312" y="29"/>
                    </a:lnTo>
                    <a:lnTo>
                      <a:pt x="255" y="199"/>
                    </a:lnTo>
                    <a:lnTo>
                      <a:pt x="198" y="171"/>
                    </a:lnTo>
                    <a:lnTo>
                      <a:pt x="198" y="114"/>
                    </a:lnTo>
                    <a:lnTo>
                      <a:pt x="57" y="57"/>
                    </a:lnTo>
                    <a:lnTo>
                      <a:pt x="57" y="142"/>
                    </a:lnTo>
                    <a:lnTo>
                      <a:pt x="0" y="171"/>
                    </a:lnTo>
                    <a:lnTo>
                      <a:pt x="57" y="199"/>
                    </a:lnTo>
                    <a:lnTo>
                      <a:pt x="28" y="312"/>
                    </a:lnTo>
                    <a:lnTo>
                      <a:pt x="142" y="454"/>
                    </a:lnTo>
                    <a:lnTo>
                      <a:pt x="113" y="567"/>
                    </a:lnTo>
                    <a:lnTo>
                      <a:pt x="28" y="596"/>
                    </a:lnTo>
                    <a:lnTo>
                      <a:pt x="0" y="624"/>
                    </a:lnTo>
                    <a:lnTo>
                      <a:pt x="57" y="652"/>
                    </a:lnTo>
                    <a:lnTo>
                      <a:pt x="170" y="766"/>
                    </a:lnTo>
                    <a:lnTo>
                      <a:pt x="170" y="73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926" y="1991"/>
                <a:ext cx="624" cy="652"/>
              </a:xfrm>
              <a:custGeom>
                <a:avLst/>
                <a:gdLst>
                  <a:gd name="T0" fmla="*/ 482 w 624"/>
                  <a:gd name="T1" fmla="*/ 453 h 652"/>
                  <a:gd name="T2" fmla="*/ 454 w 624"/>
                  <a:gd name="T3" fmla="*/ 397 h 652"/>
                  <a:gd name="T4" fmla="*/ 595 w 624"/>
                  <a:gd name="T5" fmla="*/ 397 h 652"/>
                  <a:gd name="T6" fmla="*/ 624 w 624"/>
                  <a:gd name="T7" fmla="*/ 368 h 652"/>
                  <a:gd name="T8" fmla="*/ 595 w 624"/>
                  <a:gd name="T9" fmla="*/ 312 h 652"/>
                  <a:gd name="T10" fmla="*/ 539 w 624"/>
                  <a:gd name="T11" fmla="*/ 255 h 652"/>
                  <a:gd name="T12" fmla="*/ 510 w 624"/>
                  <a:gd name="T13" fmla="*/ 312 h 652"/>
                  <a:gd name="T14" fmla="*/ 454 w 624"/>
                  <a:gd name="T15" fmla="*/ 312 h 652"/>
                  <a:gd name="T16" fmla="*/ 454 w 624"/>
                  <a:gd name="T17" fmla="*/ 283 h 652"/>
                  <a:gd name="T18" fmla="*/ 397 w 624"/>
                  <a:gd name="T19" fmla="*/ 255 h 652"/>
                  <a:gd name="T20" fmla="*/ 340 w 624"/>
                  <a:gd name="T21" fmla="*/ 198 h 652"/>
                  <a:gd name="T22" fmla="*/ 340 w 624"/>
                  <a:gd name="T23" fmla="*/ 85 h 652"/>
                  <a:gd name="T24" fmla="*/ 284 w 624"/>
                  <a:gd name="T25" fmla="*/ 85 h 652"/>
                  <a:gd name="T26" fmla="*/ 227 w 624"/>
                  <a:gd name="T27" fmla="*/ 0 h 652"/>
                  <a:gd name="T28" fmla="*/ 199 w 624"/>
                  <a:gd name="T29" fmla="*/ 28 h 652"/>
                  <a:gd name="T30" fmla="*/ 170 w 624"/>
                  <a:gd name="T31" fmla="*/ 85 h 652"/>
                  <a:gd name="T32" fmla="*/ 85 w 624"/>
                  <a:gd name="T33" fmla="*/ 142 h 652"/>
                  <a:gd name="T34" fmla="*/ 57 w 624"/>
                  <a:gd name="T35" fmla="*/ 113 h 652"/>
                  <a:gd name="T36" fmla="*/ 57 w 624"/>
                  <a:gd name="T37" fmla="*/ 170 h 652"/>
                  <a:gd name="T38" fmla="*/ 57 w 624"/>
                  <a:gd name="T39" fmla="*/ 340 h 652"/>
                  <a:gd name="T40" fmla="*/ 85 w 624"/>
                  <a:gd name="T41" fmla="*/ 425 h 652"/>
                  <a:gd name="T42" fmla="*/ 0 w 624"/>
                  <a:gd name="T43" fmla="*/ 510 h 652"/>
                  <a:gd name="T44" fmla="*/ 57 w 624"/>
                  <a:gd name="T45" fmla="*/ 624 h 652"/>
                  <a:gd name="T46" fmla="*/ 114 w 624"/>
                  <a:gd name="T47" fmla="*/ 595 h 652"/>
                  <a:gd name="T48" fmla="*/ 114 w 624"/>
                  <a:gd name="T49" fmla="*/ 510 h 652"/>
                  <a:gd name="T50" fmla="*/ 255 w 624"/>
                  <a:gd name="T51" fmla="*/ 567 h 652"/>
                  <a:gd name="T52" fmla="*/ 255 w 624"/>
                  <a:gd name="T53" fmla="*/ 624 h 652"/>
                  <a:gd name="T54" fmla="*/ 312 w 624"/>
                  <a:gd name="T55" fmla="*/ 652 h 652"/>
                  <a:gd name="T56" fmla="*/ 369 w 624"/>
                  <a:gd name="T57" fmla="*/ 482 h 652"/>
                  <a:gd name="T58" fmla="*/ 482 w 624"/>
                  <a:gd name="T59" fmla="*/ 45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652">
                    <a:moveTo>
                      <a:pt x="482" y="453"/>
                    </a:moveTo>
                    <a:lnTo>
                      <a:pt x="454" y="397"/>
                    </a:lnTo>
                    <a:lnTo>
                      <a:pt x="595" y="397"/>
                    </a:lnTo>
                    <a:lnTo>
                      <a:pt x="624" y="368"/>
                    </a:lnTo>
                    <a:lnTo>
                      <a:pt x="595" y="312"/>
                    </a:lnTo>
                    <a:lnTo>
                      <a:pt x="539" y="255"/>
                    </a:lnTo>
                    <a:lnTo>
                      <a:pt x="510" y="312"/>
                    </a:lnTo>
                    <a:lnTo>
                      <a:pt x="454" y="312"/>
                    </a:lnTo>
                    <a:lnTo>
                      <a:pt x="454" y="283"/>
                    </a:lnTo>
                    <a:lnTo>
                      <a:pt x="397" y="255"/>
                    </a:lnTo>
                    <a:lnTo>
                      <a:pt x="340" y="198"/>
                    </a:lnTo>
                    <a:lnTo>
                      <a:pt x="340" y="85"/>
                    </a:lnTo>
                    <a:lnTo>
                      <a:pt x="284" y="85"/>
                    </a:lnTo>
                    <a:lnTo>
                      <a:pt x="227" y="0"/>
                    </a:lnTo>
                    <a:lnTo>
                      <a:pt x="199" y="28"/>
                    </a:lnTo>
                    <a:lnTo>
                      <a:pt x="170" y="85"/>
                    </a:lnTo>
                    <a:lnTo>
                      <a:pt x="85" y="142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85" y="425"/>
                    </a:lnTo>
                    <a:lnTo>
                      <a:pt x="0" y="510"/>
                    </a:lnTo>
                    <a:lnTo>
                      <a:pt x="57" y="624"/>
                    </a:lnTo>
                    <a:lnTo>
                      <a:pt x="114" y="595"/>
                    </a:lnTo>
                    <a:lnTo>
                      <a:pt x="114" y="510"/>
                    </a:lnTo>
                    <a:lnTo>
                      <a:pt x="255" y="567"/>
                    </a:lnTo>
                    <a:lnTo>
                      <a:pt x="255" y="624"/>
                    </a:lnTo>
                    <a:lnTo>
                      <a:pt x="312" y="652"/>
                    </a:lnTo>
                    <a:lnTo>
                      <a:pt x="369" y="482"/>
                    </a:lnTo>
                    <a:lnTo>
                      <a:pt x="482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1493" y="1679"/>
                <a:ext cx="794" cy="369"/>
              </a:xfrm>
              <a:custGeom>
                <a:avLst/>
                <a:gdLst>
                  <a:gd name="T0" fmla="*/ 595 w 794"/>
                  <a:gd name="T1" fmla="*/ 312 h 369"/>
                  <a:gd name="T2" fmla="*/ 369 w 794"/>
                  <a:gd name="T3" fmla="*/ 283 h 369"/>
                  <a:gd name="T4" fmla="*/ 369 w 794"/>
                  <a:gd name="T5" fmla="*/ 312 h 369"/>
                  <a:gd name="T6" fmla="*/ 312 w 794"/>
                  <a:gd name="T7" fmla="*/ 312 h 369"/>
                  <a:gd name="T8" fmla="*/ 255 w 794"/>
                  <a:gd name="T9" fmla="*/ 255 h 369"/>
                  <a:gd name="T10" fmla="*/ 199 w 794"/>
                  <a:gd name="T11" fmla="*/ 283 h 369"/>
                  <a:gd name="T12" fmla="*/ 170 w 794"/>
                  <a:gd name="T13" fmla="*/ 227 h 369"/>
                  <a:gd name="T14" fmla="*/ 85 w 794"/>
                  <a:gd name="T15" fmla="*/ 227 h 369"/>
                  <a:gd name="T16" fmla="*/ 28 w 794"/>
                  <a:gd name="T17" fmla="*/ 198 h 369"/>
                  <a:gd name="T18" fmla="*/ 0 w 794"/>
                  <a:gd name="T19" fmla="*/ 113 h 369"/>
                  <a:gd name="T20" fmla="*/ 57 w 794"/>
                  <a:gd name="T21" fmla="*/ 113 h 369"/>
                  <a:gd name="T22" fmla="*/ 114 w 794"/>
                  <a:gd name="T23" fmla="*/ 28 h 369"/>
                  <a:gd name="T24" fmla="*/ 142 w 794"/>
                  <a:gd name="T25" fmla="*/ 57 h 369"/>
                  <a:gd name="T26" fmla="*/ 227 w 794"/>
                  <a:gd name="T27" fmla="*/ 0 h 369"/>
                  <a:gd name="T28" fmla="*/ 284 w 794"/>
                  <a:gd name="T29" fmla="*/ 57 h 369"/>
                  <a:gd name="T30" fmla="*/ 340 w 794"/>
                  <a:gd name="T31" fmla="*/ 57 h 369"/>
                  <a:gd name="T32" fmla="*/ 425 w 794"/>
                  <a:gd name="T33" fmla="*/ 142 h 369"/>
                  <a:gd name="T34" fmla="*/ 482 w 794"/>
                  <a:gd name="T35" fmla="*/ 113 h 369"/>
                  <a:gd name="T36" fmla="*/ 681 w 794"/>
                  <a:gd name="T37" fmla="*/ 170 h 369"/>
                  <a:gd name="T38" fmla="*/ 737 w 794"/>
                  <a:gd name="T39" fmla="*/ 283 h 369"/>
                  <a:gd name="T40" fmla="*/ 794 w 794"/>
                  <a:gd name="T41" fmla="*/ 340 h 369"/>
                  <a:gd name="T42" fmla="*/ 709 w 794"/>
                  <a:gd name="T43" fmla="*/ 369 h 369"/>
                  <a:gd name="T44" fmla="*/ 595 w 794"/>
                  <a:gd name="T45" fmla="*/ 3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4" h="369">
                    <a:moveTo>
                      <a:pt x="595" y="312"/>
                    </a:moveTo>
                    <a:lnTo>
                      <a:pt x="369" y="283"/>
                    </a:lnTo>
                    <a:lnTo>
                      <a:pt x="369" y="312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199" y="283"/>
                    </a:lnTo>
                    <a:lnTo>
                      <a:pt x="170" y="227"/>
                    </a:lnTo>
                    <a:lnTo>
                      <a:pt x="85" y="227"/>
                    </a:lnTo>
                    <a:lnTo>
                      <a:pt x="28" y="198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114" y="28"/>
                    </a:lnTo>
                    <a:lnTo>
                      <a:pt x="142" y="57"/>
                    </a:lnTo>
                    <a:lnTo>
                      <a:pt x="227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425" y="142"/>
                    </a:lnTo>
                    <a:lnTo>
                      <a:pt x="482" y="113"/>
                    </a:lnTo>
                    <a:lnTo>
                      <a:pt x="681" y="170"/>
                    </a:lnTo>
                    <a:lnTo>
                      <a:pt x="737" y="283"/>
                    </a:lnTo>
                    <a:lnTo>
                      <a:pt x="794" y="340"/>
                    </a:lnTo>
                    <a:lnTo>
                      <a:pt x="709" y="369"/>
                    </a:lnTo>
                    <a:lnTo>
                      <a:pt x="595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1607" y="2076"/>
                <a:ext cx="510" cy="425"/>
              </a:xfrm>
              <a:custGeom>
                <a:avLst/>
                <a:gdLst>
                  <a:gd name="T0" fmla="*/ 425 w 510"/>
                  <a:gd name="T1" fmla="*/ 57 h 425"/>
                  <a:gd name="T2" fmla="*/ 368 w 510"/>
                  <a:gd name="T3" fmla="*/ 28 h 425"/>
                  <a:gd name="T4" fmla="*/ 311 w 510"/>
                  <a:gd name="T5" fmla="*/ 28 h 425"/>
                  <a:gd name="T6" fmla="*/ 198 w 510"/>
                  <a:gd name="T7" fmla="*/ 0 h 425"/>
                  <a:gd name="T8" fmla="*/ 85 w 510"/>
                  <a:gd name="T9" fmla="*/ 142 h 425"/>
                  <a:gd name="T10" fmla="*/ 85 w 510"/>
                  <a:gd name="T11" fmla="*/ 198 h 425"/>
                  <a:gd name="T12" fmla="*/ 0 w 510"/>
                  <a:gd name="T13" fmla="*/ 340 h 425"/>
                  <a:gd name="T14" fmla="*/ 85 w 510"/>
                  <a:gd name="T15" fmla="*/ 340 h 425"/>
                  <a:gd name="T16" fmla="*/ 0 w 510"/>
                  <a:gd name="T17" fmla="*/ 425 h 425"/>
                  <a:gd name="T18" fmla="*/ 85 w 510"/>
                  <a:gd name="T19" fmla="*/ 397 h 425"/>
                  <a:gd name="T20" fmla="*/ 141 w 510"/>
                  <a:gd name="T21" fmla="*/ 425 h 425"/>
                  <a:gd name="T22" fmla="*/ 255 w 510"/>
                  <a:gd name="T23" fmla="*/ 368 h 425"/>
                  <a:gd name="T24" fmla="*/ 283 w 510"/>
                  <a:gd name="T25" fmla="*/ 198 h 425"/>
                  <a:gd name="T26" fmla="*/ 368 w 510"/>
                  <a:gd name="T27" fmla="*/ 340 h 425"/>
                  <a:gd name="T28" fmla="*/ 425 w 510"/>
                  <a:gd name="T29" fmla="*/ 340 h 425"/>
                  <a:gd name="T30" fmla="*/ 453 w 510"/>
                  <a:gd name="T31" fmla="*/ 255 h 425"/>
                  <a:gd name="T32" fmla="*/ 510 w 510"/>
                  <a:gd name="T33" fmla="*/ 227 h 425"/>
                  <a:gd name="T34" fmla="*/ 481 w 510"/>
                  <a:gd name="T35" fmla="*/ 198 h 425"/>
                  <a:gd name="T36" fmla="*/ 425 w 510"/>
                  <a:gd name="T37" fmla="*/ 198 h 425"/>
                  <a:gd name="T38" fmla="*/ 368 w 510"/>
                  <a:gd name="T39" fmla="*/ 142 h 425"/>
                  <a:gd name="T40" fmla="*/ 425 w 510"/>
                  <a:gd name="T41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0" h="425">
                    <a:moveTo>
                      <a:pt x="425" y="57"/>
                    </a:moveTo>
                    <a:lnTo>
                      <a:pt x="368" y="28"/>
                    </a:lnTo>
                    <a:lnTo>
                      <a:pt x="311" y="28"/>
                    </a:lnTo>
                    <a:lnTo>
                      <a:pt x="198" y="0"/>
                    </a:lnTo>
                    <a:lnTo>
                      <a:pt x="85" y="142"/>
                    </a:lnTo>
                    <a:lnTo>
                      <a:pt x="85" y="198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141" y="425"/>
                    </a:lnTo>
                    <a:lnTo>
                      <a:pt x="255" y="368"/>
                    </a:lnTo>
                    <a:lnTo>
                      <a:pt x="283" y="198"/>
                    </a:lnTo>
                    <a:lnTo>
                      <a:pt x="368" y="340"/>
                    </a:lnTo>
                    <a:lnTo>
                      <a:pt x="425" y="340"/>
                    </a:lnTo>
                    <a:lnTo>
                      <a:pt x="453" y="255"/>
                    </a:lnTo>
                    <a:lnTo>
                      <a:pt x="510" y="227"/>
                    </a:lnTo>
                    <a:lnTo>
                      <a:pt x="481" y="198"/>
                    </a:lnTo>
                    <a:lnTo>
                      <a:pt x="425" y="198"/>
                    </a:lnTo>
                    <a:lnTo>
                      <a:pt x="368" y="142"/>
                    </a:lnTo>
                    <a:lnTo>
                      <a:pt x="425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1380" y="2274"/>
                <a:ext cx="312" cy="397"/>
              </a:xfrm>
              <a:custGeom>
                <a:avLst/>
                <a:gdLst>
                  <a:gd name="T0" fmla="*/ 28 w 312"/>
                  <a:gd name="T1" fmla="*/ 312 h 397"/>
                  <a:gd name="T2" fmla="*/ 28 w 312"/>
                  <a:gd name="T3" fmla="*/ 199 h 397"/>
                  <a:gd name="T4" fmla="*/ 28 w 312"/>
                  <a:gd name="T5" fmla="*/ 170 h 397"/>
                  <a:gd name="T6" fmla="*/ 0 w 312"/>
                  <a:gd name="T7" fmla="*/ 114 h 397"/>
                  <a:gd name="T8" fmla="*/ 141 w 312"/>
                  <a:gd name="T9" fmla="*/ 114 h 397"/>
                  <a:gd name="T10" fmla="*/ 170 w 312"/>
                  <a:gd name="T11" fmla="*/ 85 h 397"/>
                  <a:gd name="T12" fmla="*/ 141 w 312"/>
                  <a:gd name="T13" fmla="*/ 29 h 397"/>
                  <a:gd name="T14" fmla="*/ 198 w 312"/>
                  <a:gd name="T15" fmla="*/ 29 h 397"/>
                  <a:gd name="T16" fmla="*/ 255 w 312"/>
                  <a:gd name="T17" fmla="*/ 57 h 397"/>
                  <a:gd name="T18" fmla="*/ 312 w 312"/>
                  <a:gd name="T19" fmla="*/ 0 h 397"/>
                  <a:gd name="T20" fmla="*/ 227 w 312"/>
                  <a:gd name="T21" fmla="*/ 142 h 397"/>
                  <a:gd name="T22" fmla="*/ 312 w 312"/>
                  <a:gd name="T23" fmla="*/ 142 h 397"/>
                  <a:gd name="T24" fmla="*/ 227 w 312"/>
                  <a:gd name="T25" fmla="*/ 227 h 397"/>
                  <a:gd name="T26" fmla="*/ 312 w 312"/>
                  <a:gd name="T27" fmla="*/ 199 h 397"/>
                  <a:gd name="T28" fmla="*/ 312 w 312"/>
                  <a:gd name="T29" fmla="*/ 255 h 397"/>
                  <a:gd name="T30" fmla="*/ 255 w 312"/>
                  <a:gd name="T31" fmla="*/ 284 h 397"/>
                  <a:gd name="T32" fmla="*/ 255 w 312"/>
                  <a:gd name="T33" fmla="*/ 312 h 397"/>
                  <a:gd name="T34" fmla="*/ 170 w 312"/>
                  <a:gd name="T35" fmla="*/ 397 h 397"/>
                  <a:gd name="T36" fmla="*/ 113 w 312"/>
                  <a:gd name="T37" fmla="*/ 397 h 397"/>
                  <a:gd name="T38" fmla="*/ 56 w 312"/>
                  <a:gd name="T39" fmla="*/ 341 h 397"/>
                  <a:gd name="T40" fmla="*/ 28 w 312"/>
                  <a:gd name="T41" fmla="*/ 341 h 397"/>
                  <a:gd name="T42" fmla="*/ 28 w 312"/>
                  <a:gd name="T43" fmla="*/ 312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2" h="397">
                    <a:moveTo>
                      <a:pt x="28" y="312"/>
                    </a:moveTo>
                    <a:lnTo>
                      <a:pt x="28" y="199"/>
                    </a:lnTo>
                    <a:lnTo>
                      <a:pt x="28" y="170"/>
                    </a:lnTo>
                    <a:lnTo>
                      <a:pt x="0" y="114"/>
                    </a:lnTo>
                    <a:lnTo>
                      <a:pt x="141" y="114"/>
                    </a:lnTo>
                    <a:lnTo>
                      <a:pt x="170" y="85"/>
                    </a:lnTo>
                    <a:lnTo>
                      <a:pt x="141" y="29"/>
                    </a:lnTo>
                    <a:lnTo>
                      <a:pt x="198" y="29"/>
                    </a:lnTo>
                    <a:lnTo>
                      <a:pt x="255" y="57"/>
                    </a:lnTo>
                    <a:lnTo>
                      <a:pt x="312" y="0"/>
                    </a:lnTo>
                    <a:lnTo>
                      <a:pt x="227" y="142"/>
                    </a:lnTo>
                    <a:lnTo>
                      <a:pt x="312" y="142"/>
                    </a:lnTo>
                    <a:lnTo>
                      <a:pt x="227" y="227"/>
                    </a:lnTo>
                    <a:lnTo>
                      <a:pt x="312" y="199"/>
                    </a:lnTo>
                    <a:lnTo>
                      <a:pt x="312" y="255"/>
                    </a:lnTo>
                    <a:lnTo>
                      <a:pt x="255" y="284"/>
                    </a:lnTo>
                    <a:lnTo>
                      <a:pt x="255" y="312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56" y="341"/>
                    </a:lnTo>
                    <a:lnTo>
                      <a:pt x="28" y="341"/>
                    </a:lnTo>
                    <a:lnTo>
                      <a:pt x="28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9" name="Freeform 319"/>
              <p:cNvSpPr>
                <a:spLocks/>
              </p:cNvSpPr>
              <p:nvPr/>
            </p:nvSpPr>
            <p:spPr bwMode="auto">
              <a:xfrm>
                <a:off x="1238" y="2274"/>
                <a:ext cx="737" cy="851"/>
              </a:xfrm>
              <a:custGeom>
                <a:avLst/>
                <a:gdLst>
                  <a:gd name="T0" fmla="*/ 737 w 737"/>
                  <a:gd name="T1" fmla="*/ 142 h 851"/>
                  <a:gd name="T2" fmla="*/ 709 w 737"/>
                  <a:gd name="T3" fmla="*/ 199 h 851"/>
                  <a:gd name="T4" fmla="*/ 737 w 737"/>
                  <a:gd name="T5" fmla="*/ 255 h 851"/>
                  <a:gd name="T6" fmla="*/ 680 w 737"/>
                  <a:gd name="T7" fmla="*/ 255 h 851"/>
                  <a:gd name="T8" fmla="*/ 709 w 737"/>
                  <a:gd name="T9" fmla="*/ 312 h 851"/>
                  <a:gd name="T10" fmla="*/ 680 w 737"/>
                  <a:gd name="T11" fmla="*/ 341 h 851"/>
                  <a:gd name="T12" fmla="*/ 624 w 737"/>
                  <a:gd name="T13" fmla="*/ 341 h 851"/>
                  <a:gd name="T14" fmla="*/ 624 w 737"/>
                  <a:gd name="T15" fmla="*/ 511 h 851"/>
                  <a:gd name="T16" fmla="*/ 652 w 737"/>
                  <a:gd name="T17" fmla="*/ 567 h 851"/>
                  <a:gd name="T18" fmla="*/ 624 w 737"/>
                  <a:gd name="T19" fmla="*/ 596 h 851"/>
                  <a:gd name="T20" fmla="*/ 624 w 737"/>
                  <a:gd name="T21" fmla="*/ 681 h 851"/>
                  <a:gd name="T22" fmla="*/ 454 w 737"/>
                  <a:gd name="T23" fmla="*/ 652 h 851"/>
                  <a:gd name="T24" fmla="*/ 454 w 737"/>
                  <a:gd name="T25" fmla="*/ 681 h 851"/>
                  <a:gd name="T26" fmla="*/ 340 w 737"/>
                  <a:gd name="T27" fmla="*/ 681 h 851"/>
                  <a:gd name="T28" fmla="*/ 283 w 737"/>
                  <a:gd name="T29" fmla="*/ 766 h 851"/>
                  <a:gd name="T30" fmla="*/ 312 w 737"/>
                  <a:gd name="T31" fmla="*/ 851 h 851"/>
                  <a:gd name="T32" fmla="*/ 198 w 737"/>
                  <a:gd name="T33" fmla="*/ 851 h 851"/>
                  <a:gd name="T34" fmla="*/ 255 w 737"/>
                  <a:gd name="T35" fmla="*/ 822 h 851"/>
                  <a:gd name="T36" fmla="*/ 170 w 737"/>
                  <a:gd name="T37" fmla="*/ 766 h 851"/>
                  <a:gd name="T38" fmla="*/ 170 w 737"/>
                  <a:gd name="T39" fmla="*/ 822 h 851"/>
                  <a:gd name="T40" fmla="*/ 113 w 737"/>
                  <a:gd name="T41" fmla="*/ 822 h 851"/>
                  <a:gd name="T42" fmla="*/ 113 w 737"/>
                  <a:gd name="T43" fmla="*/ 652 h 851"/>
                  <a:gd name="T44" fmla="*/ 0 w 737"/>
                  <a:gd name="T45" fmla="*/ 567 h 851"/>
                  <a:gd name="T46" fmla="*/ 28 w 737"/>
                  <a:gd name="T47" fmla="*/ 539 h 851"/>
                  <a:gd name="T48" fmla="*/ 85 w 737"/>
                  <a:gd name="T49" fmla="*/ 511 h 851"/>
                  <a:gd name="T50" fmla="*/ 113 w 737"/>
                  <a:gd name="T51" fmla="*/ 426 h 851"/>
                  <a:gd name="T52" fmla="*/ 170 w 737"/>
                  <a:gd name="T53" fmla="*/ 426 h 851"/>
                  <a:gd name="T54" fmla="*/ 170 w 737"/>
                  <a:gd name="T55" fmla="*/ 341 h 851"/>
                  <a:gd name="T56" fmla="*/ 198 w 737"/>
                  <a:gd name="T57" fmla="*/ 341 h 851"/>
                  <a:gd name="T58" fmla="*/ 255 w 737"/>
                  <a:gd name="T59" fmla="*/ 397 h 851"/>
                  <a:gd name="T60" fmla="*/ 312 w 737"/>
                  <a:gd name="T61" fmla="*/ 397 h 851"/>
                  <a:gd name="T62" fmla="*/ 397 w 737"/>
                  <a:gd name="T63" fmla="*/ 312 h 851"/>
                  <a:gd name="T64" fmla="*/ 397 w 737"/>
                  <a:gd name="T65" fmla="*/ 284 h 851"/>
                  <a:gd name="T66" fmla="*/ 454 w 737"/>
                  <a:gd name="T67" fmla="*/ 255 h 851"/>
                  <a:gd name="T68" fmla="*/ 454 w 737"/>
                  <a:gd name="T69" fmla="*/ 199 h 851"/>
                  <a:gd name="T70" fmla="*/ 510 w 737"/>
                  <a:gd name="T71" fmla="*/ 227 h 851"/>
                  <a:gd name="T72" fmla="*/ 624 w 737"/>
                  <a:gd name="T73" fmla="*/ 170 h 851"/>
                  <a:gd name="T74" fmla="*/ 652 w 737"/>
                  <a:gd name="T75" fmla="*/ 0 h 851"/>
                  <a:gd name="T76" fmla="*/ 737 w 737"/>
                  <a:gd name="T77" fmla="*/ 142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851">
                    <a:moveTo>
                      <a:pt x="737" y="142"/>
                    </a:moveTo>
                    <a:lnTo>
                      <a:pt x="709" y="199"/>
                    </a:lnTo>
                    <a:lnTo>
                      <a:pt x="737" y="255"/>
                    </a:lnTo>
                    <a:lnTo>
                      <a:pt x="680" y="255"/>
                    </a:lnTo>
                    <a:lnTo>
                      <a:pt x="709" y="312"/>
                    </a:lnTo>
                    <a:lnTo>
                      <a:pt x="680" y="341"/>
                    </a:lnTo>
                    <a:lnTo>
                      <a:pt x="624" y="341"/>
                    </a:lnTo>
                    <a:lnTo>
                      <a:pt x="624" y="511"/>
                    </a:lnTo>
                    <a:lnTo>
                      <a:pt x="652" y="567"/>
                    </a:lnTo>
                    <a:lnTo>
                      <a:pt x="624" y="596"/>
                    </a:lnTo>
                    <a:lnTo>
                      <a:pt x="624" y="681"/>
                    </a:lnTo>
                    <a:lnTo>
                      <a:pt x="454" y="652"/>
                    </a:lnTo>
                    <a:lnTo>
                      <a:pt x="454" y="681"/>
                    </a:lnTo>
                    <a:lnTo>
                      <a:pt x="340" y="681"/>
                    </a:lnTo>
                    <a:lnTo>
                      <a:pt x="283" y="766"/>
                    </a:lnTo>
                    <a:lnTo>
                      <a:pt x="312" y="851"/>
                    </a:lnTo>
                    <a:lnTo>
                      <a:pt x="198" y="851"/>
                    </a:lnTo>
                    <a:lnTo>
                      <a:pt x="255" y="822"/>
                    </a:lnTo>
                    <a:lnTo>
                      <a:pt x="170" y="766"/>
                    </a:lnTo>
                    <a:lnTo>
                      <a:pt x="170" y="822"/>
                    </a:lnTo>
                    <a:lnTo>
                      <a:pt x="113" y="822"/>
                    </a:lnTo>
                    <a:lnTo>
                      <a:pt x="113" y="652"/>
                    </a:lnTo>
                    <a:lnTo>
                      <a:pt x="0" y="567"/>
                    </a:lnTo>
                    <a:lnTo>
                      <a:pt x="28" y="539"/>
                    </a:lnTo>
                    <a:lnTo>
                      <a:pt x="85" y="511"/>
                    </a:lnTo>
                    <a:lnTo>
                      <a:pt x="113" y="426"/>
                    </a:lnTo>
                    <a:lnTo>
                      <a:pt x="170" y="426"/>
                    </a:lnTo>
                    <a:lnTo>
                      <a:pt x="170" y="341"/>
                    </a:lnTo>
                    <a:lnTo>
                      <a:pt x="198" y="341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397" y="312"/>
                    </a:lnTo>
                    <a:lnTo>
                      <a:pt x="397" y="284"/>
                    </a:lnTo>
                    <a:lnTo>
                      <a:pt x="454" y="255"/>
                    </a:lnTo>
                    <a:lnTo>
                      <a:pt x="454" y="199"/>
                    </a:lnTo>
                    <a:lnTo>
                      <a:pt x="510" y="227"/>
                    </a:lnTo>
                    <a:lnTo>
                      <a:pt x="624" y="170"/>
                    </a:lnTo>
                    <a:lnTo>
                      <a:pt x="652" y="0"/>
                    </a:lnTo>
                    <a:lnTo>
                      <a:pt x="737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0" name="Freeform 320"/>
              <p:cNvSpPr>
                <a:spLocks/>
              </p:cNvSpPr>
              <p:nvPr/>
            </p:nvSpPr>
            <p:spPr bwMode="auto">
              <a:xfrm>
                <a:off x="1465" y="2870"/>
                <a:ext cx="510" cy="368"/>
              </a:xfrm>
              <a:custGeom>
                <a:avLst/>
                <a:gdLst>
                  <a:gd name="T0" fmla="*/ 397 w 510"/>
                  <a:gd name="T1" fmla="*/ 0 h 368"/>
                  <a:gd name="T2" fmla="*/ 510 w 510"/>
                  <a:gd name="T3" fmla="*/ 28 h 368"/>
                  <a:gd name="T4" fmla="*/ 453 w 510"/>
                  <a:gd name="T5" fmla="*/ 56 h 368"/>
                  <a:gd name="T6" fmla="*/ 482 w 510"/>
                  <a:gd name="T7" fmla="*/ 85 h 368"/>
                  <a:gd name="T8" fmla="*/ 425 w 510"/>
                  <a:gd name="T9" fmla="*/ 198 h 368"/>
                  <a:gd name="T10" fmla="*/ 283 w 510"/>
                  <a:gd name="T11" fmla="*/ 170 h 368"/>
                  <a:gd name="T12" fmla="*/ 255 w 510"/>
                  <a:gd name="T13" fmla="*/ 226 h 368"/>
                  <a:gd name="T14" fmla="*/ 170 w 510"/>
                  <a:gd name="T15" fmla="*/ 340 h 368"/>
                  <a:gd name="T16" fmla="*/ 113 w 510"/>
                  <a:gd name="T17" fmla="*/ 312 h 368"/>
                  <a:gd name="T18" fmla="*/ 0 w 510"/>
                  <a:gd name="T19" fmla="*/ 368 h 368"/>
                  <a:gd name="T20" fmla="*/ 0 w 510"/>
                  <a:gd name="T21" fmla="*/ 312 h 368"/>
                  <a:gd name="T22" fmla="*/ 85 w 510"/>
                  <a:gd name="T23" fmla="*/ 283 h 368"/>
                  <a:gd name="T24" fmla="*/ 85 w 510"/>
                  <a:gd name="T25" fmla="*/ 255 h 368"/>
                  <a:gd name="T26" fmla="*/ 56 w 510"/>
                  <a:gd name="T27" fmla="*/ 170 h 368"/>
                  <a:gd name="T28" fmla="*/ 113 w 510"/>
                  <a:gd name="T29" fmla="*/ 85 h 368"/>
                  <a:gd name="T30" fmla="*/ 227 w 510"/>
                  <a:gd name="T31" fmla="*/ 85 h 368"/>
                  <a:gd name="T32" fmla="*/ 227 w 510"/>
                  <a:gd name="T33" fmla="*/ 56 h 368"/>
                  <a:gd name="T34" fmla="*/ 397 w 510"/>
                  <a:gd name="T35" fmla="*/ 85 h 368"/>
                  <a:gd name="T36" fmla="*/ 397 w 510"/>
                  <a:gd name="T3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368">
                    <a:moveTo>
                      <a:pt x="397" y="0"/>
                    </a:moveTo>
                    <a:lnTo>
                      <a:pt x="510" y="28"/>
                    </a:lnTo>
                    <a:lnTo>
                      <a:pt x="453" y="56"/>
                    </a:lnTo>
                    <a:lnTo>
                      <a:pt x="482" y="85"/>
                    </a:lnTo>
                    <a:lnTo>
                      <a:pt x="425" y="198"/>
                    </a:lnTo>
                    <a:lnTo>
                      <a:pt x="283" y="170"/>
                    </a:lnTo>
                    <a:lnTo>
                      <a:pt x="255" y="226"/>
                    </a:lnTo>
                    <a:lnTo>
                      <a:pt x="170" y="340"/>
                    </a:lnTo>
                    <a:lnTo>
                      <a:pt x="113" y="312"/>
                    </a:lnTo>
                    <a:lnTo>
                      <a:pt x="0" y="368"/>
                    </a:lnTo>
                    <a:lnTo>
                      <a:pt x="0" y="312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56" y="170"/>
                    </a:lnTo>
                    <a:lnTo>
                      <a:pt x="113" y="85"/>
                    </a:lnTo>
                    <a:lnTo>
                      <a:pt x="227" y="85"/>
                    </a:lnTo>
                    <a:lnTo>
                      <a:pt x="227" y="56"/>
                    </a:lnTo>
                    <a:lnTo>
                      <a:pt x="397" y="85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1" name="Freeform 321"/>
              <p:cNvSpPr>
                <a:spLocks/>
              </p:cNvSpPr>
              <p:nvPr/>
            </p:nvSpPr>
            <p:spPr bwMode="auto">
              <a:xfrm>
                <a:off x="2230" y="2898"/>
                <a:ext cx="397" cy="482"/>
              </a:xfrm>
              <a:custGeom>
                <a:avLst/>
                <a:gdLst>
                  <a:gd name="T0" fmla="*/ 369 w 397"/>
                  <a:gd name="T1" fmla="*/ 312 h 482"/>
                  <a:gd name="T2" fmla="*/ 397 w 397"/>
                  <a:gd name="T3" fmla="*/ 255 h 482"/>
                  <a:gd name="T4" fmla="*/ 340 w 397"/>
                  <a:gd name="T5" fmla="*/ 113 h 482"/>
                  <a:gd name="T6" fmla="*/ 369 w 397"/>
                  <a:gd name="T7" fmla="*/ 28 h 482"/>
                  <a:gd name="T8" fmla="*/ 369 w 397"/>
                  <a:gd name="T9" fmla="*/ 0 h 482"/>
                  <a:gd name="T10" fmla="*/ 255 w 397"/>
                  <a:gd name="T11" fmla="*/ 0 h 482"/>
                  <a:gd name="T12" fmla="*/ 227 w 397"/>
                  <a:gd name="T13" fmla="*/ 57 h 482"/>
                  <a:gd name="T14" fmla="*/ 199 w 397"/>
                  <a:gd name="T15" fmla="*/ 28 h 482"/>
                  <a:gd name="T16" fmla="*/ 170 w 397"/>
                  <a:gd name="T17" fmla="*/ 57 h 482"/>
                  <a:gd name="T18" fmla="*/ 142 w 397"/>
                  <a:gd name="T19" fmla="*/ 57 h 482"/>
                  <a:gd name="T20" fmla="*/ 57 w 397"/>
                  <a:gd name="T21" fmla="*/ 28 h 482"/>
                  <a:gd name="T22" fmla="*/ 57 w 397"/>
                  <a:gd name="T23" fmla="*/ 85 h 482"/>
                  <a:gd name="T24" fmla="*/ 29 w 397"/>
                  <a:gd name="T25" fmla="*/ 85 h 482"/>
                  <a:gd name="T26" fmla="*/ 0 w 397"/>
                  <a:gd name="T27" fmla="*/ 113 h 482"/>
                  <a:gd name="T28" fmla="*/ 0 w 397"/>
                  <a:gd name="T29" fmla="*/ 198 h 482"/>
                  <a:gd name="T30" fmla="*/ 57 w 397"/>
                  <a:gd name="T31" fmla="*/ 227 h 482"/>
                  <a:gd name="T32" fmla="*/ 85 w 397"/>
                  <a:gd name="T33" fmla="*/ 284 h 482"/>
                  <a:gd name="T34" fmla="*/ 85 w 397"/>
                  <a:gd name="T35" fmla="*/ 369 h 482"/>
                  <a:gd name="T36" fmla="*/ 199 w 397"/>
                  <a:gd name="T37" fmla="*/ 312 h 482"/>
                  <a:gd name="T38" fmla="*/ 284 w 397"/>
                  <a:gd name="T39" fmla="*/ 397 h 482"/>
                  <a:gd name="T40" fmla="*/ 227 w 397"/>
                  <a:gd name="T41" fmla="*/ 454 h 482"/>
                  <a:gd name="T42" fmla="*/ 255 w 397"/>
                  <a:gd name="T43" fmla="*/ 482 h 482"/>
                  <a:gd name="T44" fmla="*/ 340 w 397"/>
                  <a:gd name="T45" fmla="*/ 369 h 482"/>
                  <a:gd name="T46" fmla="*/ 312 w 397"/>
                  <a:gd name="T47" fmla="*/ 340 h 482"/>
                  <a:gd name="T48" fmla="*/ 369 w 397"/>
                  <a:gd name="T49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7" h="482">
                    <a:moveTo>
                      <a:pt x="369" y="312"/>
                    </a:moveTo>
                    <a:lnTo>
                      <a:pt x="397" y="255"/>
                    </a:lnTo>
                    <a:lnTo>
                      <a:pt x="340" y="113"/>
                    </a:lnTo>
                    <a:lnTo>
                      <a:pt x="369" y="28"/>
                    </a:lnTo>
                    <a:lnTo>
                      <a:pt x="369" y="0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99" y="28"/>
                    </a:lnTo>
                    <a:lnTo>
                      <a:pt x="170" y="57"/>
                    </a:lnTo>
                    <a:lnTo>
                      <a:pt x="142" y="57"/>
                    </a:lnTo>
                    <a:lnTo>
                      <a:pt x="57" y="28"/>
                    </a:lnTo>
                    <a:lnTo>
                      <a:pt x="57" y="85"/>
                    </a:lnTo>
                    <a:lnTo>
                      <a:pt x="29" y="85"/>
                    </a:lnTo>
                    <a:lnTo>
                      <a:pt x="0" y="113"/>
                    </a:lnTo>
                    <a:lnTo>
                      <a:pt x="0" y="198"/>
                    </a:lnTo>
                    <a:lnTo>
                      <a:pt x="57" y="227"/>
                    </a:lnTo>
                    <a:lnTo>
                      <a:pt x="85" y="284"/>
                    </a:lnTo>
                    <a:lnTo>
                      <a:pt x="85" y="369"/>
                    </a:lnTo>
                    <a:lnTo>
                      <a:pt x="199" y="312"/>
                    </a:lnTo>
                    <a:lnTo>
                      <a:pt x="284" y="397"/>
                    </a:lnTo>
                    <a:lnTo>
                      <a:pt x="227" y="454"/>
                    </a:lnTo>
                    <a:lnTo>
                      <a:pt x="255" y="482"/>
                    </a:lnTo>
                    <a:lnTo>
                      <a:pt x="340" y="369"/>
                    </a:lnTo>
                    <a:lnTo>
                      <a:pt x="312" y="340"/>
                    </a:lnTo>
                    <a:lnTo>
                      <a:pt x="369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1862" y="2416"/>
                <a:ext cx="425" cy="539"/>
              </a:xfrm>
              <a:custGeom>
                <a:avLst/>
                <a:gdLst>
                  <a:gd name="T0" fmla="*/ 368 w 425"/>
                  <a:gd name="T1" fmla="*/ 510 h 539"/>
                  <a:gd name="T2" fmla="*/ 312 w 425"/>
                  <a:gd name="T3" fmla="*/ 510 h 539"/>
                  <a:gd name="T4" fmla="*/ 283 w 425"/>
                  <a:gd name="T5" fmla="*/ 454 h 539"/>
                  <a:gd name="T6" fmla="*/ 255 w 425"/>
                  <a:gd name="T7" fmla="*/ 425 h 539"/>
                  <a:gd name="T8" fmla="*/ 141 w 425"/>
                  <a:gd name="T9" fmla="*/ 539 h 539"/>
                  <a:gd name="T10" fmla="*/ 85 w 425"/>
                  <a:gd name="T11" fmla="*/ 539 h 539"/>
                  <a:gd name="T12" fmla="*/ 56 w 425"/>
                  <a:gd name="T13" fmla="*/ 510 h 539"/>
                  <a:gd name="T14" fmla="*/ 113 w 425"/>
                  <a:gd name="T15" fmla="*/ 482 h 539"/>
                  <a:gd name="T16" fmla="*/ 0 w 425"/>
                  <a:gd name="T17" fmla="*/ 454 h 539"/>
                  <a:gd name="T18" fmla="*/ 28 w 425"/>
                  <a:gd name="T19" fmla="*/ 425 h 539"/>
                  <a:gd name="T20" fmla="*/ 0 w 425"/>
                  <a:gd name="T21" fmla="*/ 369 h 539"/>
                  <a:gd name="T22" fmla="*/ 0 w 425"/>
                  <a:gd name="T23" fmla="*/ 199 h 539"/>
                  <a:gd name="T24" fmla="*/ 28 w 425"/>
                  <a:gd name="T25" fmla="*/ 199 h 539"/>
                  <a:gd name="T26" fmla="*/ 56 w 425"/>
                  <a:gd name="T27" fmla="*/ 199 h 539"/>
                  <a:gd name="T28" fmla="*/ 85 w 425"/>
                  <a:gd name="T29" fmla="*/ 170 h 539"/>
                  <a:gd name="T30" fmla="*/ 56 w 425"/>
                  <a:gd name="T31" fmla="*/ 113 h 539"/>
                  <a:gd name="T32" fmla="*/ 113 w 425"/>
                  <a:gd name="T33" fmla="*/ 113 h 539"/>
                  <a:gd name="T34" fmla="*/ 85 w 425"/>
                  <a:gd name="T35" fmla="*/ 57 h 539"/>
                  <a:gd name="T36" fmla="*/ 113 w 425"/>
                  <a:gd name="T37" fmla="*/ 0 h 539"/>
                  <a:gd name="T38" fmla="*/ 170 w 425"/>
                  <a:gd name="T39" fmla="*/ 0 h 539"/>
                  <a:gd name="T40" fmla="*/ 255 w 425"/>
                  <a:gd name="T41" fmla="*/ 0 h 539"/>
                  <a:gd name="T42" fmla="*/ 368 w 425"/>
                  <a:gd name="T43" fmla="*/ 85 h 539"/>
                  <a:gd name="T44" fmla="*/ 425 w 425"/>
                  <a:gd name="T45" fmla="*/ 85 h 539"/>
                  <a:gd name="T46" fmla="*/ 425 w 425"/>
                  <a:gd name="T47" fmla="*/ 142 h 539"/>
                  <a:gd name="T48" fmla="*/ 368 w 425"/>
                  <a:gd name="T49" fmla="*/ 170 h 539"/>
                  <a:gd name="T50" fmla="*/ 425 w 425"/>
                  <a:gd name="T51" fmla="*/ 199 h 539"/>
                  <a:gd name="T52" fmla="*/ 368 w 425"/>
                  <a:gd name="T53" fmla="*/ 255 h 539"/>
                  <a:gd name="T54" fmla="*/ 397 w 425"/>
                  <a:gd name="T55" fmla="*/ 340 h 539"/>
                  <a:gd name="T56" fmla="*/ 340 w 425"/>
                  <a:gd name="T57" fmla="*/ 397 h 539"/>
                  <a:gd name="T58" fmla="*/ 340 w 425"/>
                  <a:gd name="T59" fmla="*/ 425 h 539"/>
                  <a:gd name="T60" fmla="*/ 368 w 425"/>
                  <a:gd name="T61" fmla="*/ 482 h 539"/>
                  <a:gd name="T62" fmla="*/ 368 w 425"/>
                  <a:gd name="T63" fmla="*/ 51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5" h="539">
                    <a:moveTo>
                      <a:pt x="368" y="510"/>
                    </a:moveTo>
                    <a:lnTo>
                      <a:pt x="312" y="510"/>
                    </a:lnTo>
                    <a:lnTo>
                      <a:pt x="283" y="454"/>
                    </a:lnTo>
                    <a:lnTo>
                      <a:pt x="255" y="425"/>
                    </a:lnTo>
                    <a:lnTo>
                      <a:pt x="141" y="539"/>
                    </a:lnTo>
                    <a:lnTo>
                      <a:pt x="85" y="539"/>
                    </a:lnTo>
                    <a:lnTo>
                      <a:pt x="56" y="510"/>
                    </a:lnTo>
                    <a:lnTo>
                      <a:pt x="113" y="482"/>
                    </a:lnTo>
                    <a:lnTo>
                      <a:pt x="0" y="454"/>
                    </a:lnTo>
                    <a:lnTo>
                      <a:pt x="28" y="425"/>
                    </a:lnTo>
                    <a:lnTo>
                      <a:pt x="0" y="369"/>
                    </a:lnTo>
                    <a:lnTo>
                      <a:pt x="0" y="199"/>
                    </a:lnTo>
                    <a:lnTo>
                      <a:pt x="28" y="199"/>
                    </a:lnTo>
                    <a:lnTo>
                      <a:pt x="56" y="199"/>
                    </a:lnTo>
                    <a:lnTo>
                      <a:pt x="85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368" y="85"/>
                    </a:lnTo>
                    <a:lnTo>
                      <a:pt x="425" y="85"/>
                    </a:lnTo>
                    <a:lnTo>
                      <a:pt x="425" y="142"/>
                    </a:lnTo>
                    <a:lnTo>
                      <a:pt x="368" y="170"/>
                    </a:lnTo>
                    <a:lnTo>
                      <a:pt x="425" y="199"/>
                    </a:lnTo>
                    <a:lnTo>
                      <a:pt x="368" y="255"/>
                    </a:lnTo>
                    <a:lnTo>
                      <a:pt x="397" y="340"/>
                    </a:lnTo>
                    <a:lnTo>
                      <a:pt x="340" y="397"/>
                    </a:lnTo>
                    <a:lnTo>
                      <a:pt x="340" y="425"/>
                    </a:lnTo>
                    <a:lnTo>
                      <a:pt x="368" y="482"/>
                    </a:lnTo>
                    <a:lnTo>
                      <a:pt x="368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1975" y="1991"/>
                <a:ext cx="879" cy="680"/>
              </a:xfrm>
              <a:custGeom>
                <a:avLst/>
                <a:gdLst>
                  <a:gd name="T0" fmla="*/ 425 w 879"/>
                  <a:gd name="T1" fmla="*/ 28 h 680"/>
                  <a:gd name="T2" fmla="*/ 312 w 879"/>
                  <a:gd name="T3" fmla="*/ 28 h 680"/>
                  <a:gd name="T4" fmla="*/ 227 w 879"/>
                  <a:gd name="T5" fmla="*/ 57 h 680"/>
                  <a:gd name="T6" fmla="*/ 113 w 879"/>
                  <a:gd name="T7" fmla="*/ 0 h 680"/>
                  <a:gd name="T8" fmla="*/ 113 w 879"/>
                  <a:gd name="T9" fmla="*/ 85 h 680"/>
                  <a:gd name="T10" fmla="*/ 57 w 879"/>
                  <a:gd name="T11" fmla="*/ 142 h 680"/>
                  <a:gd name="T12" fmla="*/ 0 w 879"/>
                  <a:gd name="T13" fmla="*/ 227 h 680"/>
                  <a:gd name="T14" fmla="*/ 57 w 879"/>
                  <a:gd name="T15" fmla="*/ 283 h 680"/>
                  <a:gd name="T16" fmla="*/ 113 w 879"/>
                  <a:gd name="T17" fmla="*/ 283 h 680"/>
                  <a:gd name="T18" fmla="*/ 142 w 879"/>
                  <a:gd name="T19" fmla="*/ 312 h 680"/>
                  <a:gd name="T20" fmla="*/ 85 w 879"/>
                  <a:gd name="T21" fmla="*/ 340 h 680"/>
                  <a:gd name="T22" fmla="*/ 57 w 879"/>
                  <a:gd name="T23" fmla="*/ 425 h 680"/>
                  <a:gd name="T24" fmla="*/ 142 w 879"/>
                  <a:gd name="T25" fmla="*/ 425 h 680"/>
                  <a:gd name="T26" fmla="*/ 255 w 879"/>
                  <a:gd name="T27" fmla="*/ 510 h 680"/>
                  <a:gd name="T28" fmla="*/ 312 w 879"/>
                  <a:gd name="T29" fmla="*/ 510 h 680"/>
                  <a:gd name="T30" fmla="*/ 312 w 879"/>
                  <a:gd name="T31" fmla="*/ 538 h 680"/>
                  <a:gd name="T32" fmla="*/ 312 w 879"/>
                  <a:gd name="T33" fmla="*/ 567 h 680"/>
                  <a:gd name="T34" fmla="*/ 397 w 879"/>
                  <a:gd name="T35" fmla="*/ 624 h 680"/>
                  <a:gd name="T36" fmla="*/ 510 w 879"/>
                  <a:gd name="T37" fmla="*/ 652 h 680"/>
                  <a:gd name="T38" fmla="*/ 539 w 879"/>
                  <a:gd name="T39" fmla="*/ 595 h 680"/>
                  <a:gd name="T40" fmla="*/ 595 w 879"/>
                  <a:gd name="T41" fmla="*/ 510 h 680"/>
                  <a:gd name="T42" fmla="*/ 652 w 879"/>
                  <a:gd name="T43" fmla="*/ 538 h 680"/>
                  <a:gd name="T44" fmla="*/ 851 w 879"/>
                  <a:gd name="T45" fmla="*/ 680 h 680"/>
                  <a:gd name="T46" fmla="*/ 879 w 879"/>
                  <a:gd name="T47" fmla="*/ 652 h 680"/>
                  <a:gd name="T48" fmla="*/ 879 w 879"/>
                  <a:gd name="T49" fmla="*/ 567 h 680"/>
                  <a:gd name="T50" fmla="*/ 851 w 879"/>
                  <a:gd name="T51" fmla="*/ 538 h 680"/>
                  <a:gd name="T52" fmla="*/ 879 w 879"/>
                  <a:gd name="T53" fmla="*/ 453 h 680"/>
                  <a:gd name="T54" fmla="*/ 822 w 879"/>
                  <a:gd name="T55" fmla="*/ 425 h 680"/>
                  <a:gd name="T56" fmla="*/ 822 w 879"/>
                  <a:gd name="T57" fmla="*/ 170 h 680"/>
                  <a:gd name="T58" fmla="*/ 766 w 879"/>
                  <a:gd name="T59" fmla="*/ 227 h 680"/>
                  <a:gd name="T60" fmla="*/ 737 w 879"/>
                  <a:gd name="T61" fmla="*/ 198 h 680"/>
                  <a:gd name="T62" fmla="*/ 794 w 879"/>
                  <a:gd name="T63" fmla="*/ 113 h 680"/>
                  <a:gd name="T64" fmla="*/ 737 w 879"/>
                  <a:gd name="T65" fmla="*/ 113 h 680"/>
                  <a:gd name="T66" fmla="*/ 737 w 879"/>
                  <a:gd name="T67" fmla="*/ 57 h 680"/>
                  <a:gd name="T68" fmla="*/ 652 w 879"/>
                  <a:gd name="T69" fmla="*/ 57 h 680"/>
                  <a:gd name="T70" fmla="*/ 595 w 879"/>
                  <a:gd name="T71" fmla="*/ 113 h 680"/>
                  <a:gd name="T72" fmla="*/ 510 w 879"/>
                  <a:gd name="T73" fmla="*/ 85 h 680"/>
                  <a:gd name="T74" fmla="*/ 425 w 879"/>
                  <a:gd name="T75" fmla="*/ 2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79" h="680">
                    <a:moveTo>
                      <a:pt x="425" y="28"/>
                    </a:moveTo>
                    <a:lnTo>
                      <a:pt x="312" y="28"/>
                    </a:lnTo>
                    <a:lnTo>
                      <a:pt x="227" y="57"/>
                    </a:lnTo>
                    <a:lnTo>
                      <a:pt x="113" y="0"/>
                    </a:lnTo>
                    <a:lnTo>
                      <a:pt x="113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42" y="312"/>
                    </a:lnTo>
                    <a:lnTo>
                      <a:pt x="85" y="340"/>
                    </a:lnTo>
                    <a:lnTo>
                      <a:pt x="57" y="425"/>
                    </a:lnTo>
                    <a:lnTo>
                      <a:pt x="142" y="425"/>
                    </a:lnTo>
                    <a:lnTo>
                      <a:pt x="255" y="510"/>
                    </a:lnTo>
                    <a:lnTo>
                      <a:pt x="312" y="510"/>
                    </a:lnTo>
                    <a:lnTo>
                      <a:pt x="312" y="538"/>
                    </a:lnTo>
                    <a:lnTo>
                      <a:pt x="312" y="567"/>
                    </a:lnTo>
                    <a:lnTo>
                      <a:pt x="397" y="624"/>
                    </a:lnTo>
                    <a:lnTo>
                      <a:pt x="510" y="652"/>
                    </a:lnTo>
                    <a:lnTo>
                      <a:pt x="539" y="595"/>
                    </a:lnTo>
                    <a:lnTo>
                      <a:pt x="595" y="510"/>
                    </a:lnTo>
                    <a:lnTo>
                      <a:pt x="652" y="538"/>
                    </a:lnTo>
                    <a:lnTo>
                      <a:pt x="851" y="680"/>
                    </a:lnTo>
                    <a:lnTo>
                      <a:pt x="879" y="652"/>
                    </a:lnTo>
                    <a:lnTo>
                      <a:pt x="879" y="567"/>
                    </a:lnTo>
                    <a:lnTo>
                      <a:pt x="851" y="538"/>
                    </a:lnTo>
                    <a:lnTo>
                      <a:pt x="879" y="453"/>
                    </a:lnTo>
                    <a:lnTo>
                      <a:pt x="822" y="425"/>
                    </a:lnTo>
                    <a:lnTo>
                      <a:pt x="822" y="170"/>
                    </a:lnTo>
                    <a:lnTo>
                      <a:pt x="766" y="227"/>
                    </a:lnTo>
                    <a:lnTo>
                      <a:pt x="737" y="198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652" y="57"/>
                    </a:lnTo>
                    <a:lnTo>
                      <a:pt x="595" y="113"/>
                    </a:lnTo>
                    <a:lnTo>
                      <a:pt x="510" y="85"/>
                    </a:lnTo>
                    <a:lnTo>
                      <a:pt x="425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690" name="Group 330"/>
            <p:cNvGrpSpPr>
              <a:grpSpLocks/>
            </p:cNvGrpSpPr>
            <p:nvPr/>
          </p:nvGrpSpPr>
          <p:grpSpPr bwMode="auto">
            <a:xfrm>
              <a:off x="2595563" y="4510088"/>
              <a:ext cx="2251075" cy="2114550"/>
              <a:chOff x="1635" y="2841"/>
              <a:chExt cx="1418" cy="1332"/>
            </a:xfrm>
          </p:grpSpPr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2230" y="3606"/>
                <a:ext cx="823" cy="567"/>
              </a:xfrm>
              <a:custGeom>
                <a:avLst/>
                <a:gdLst>
                  <a:gd name="T0" fmla="*/ 737 w 822"/>
                  <a:gd name="T1" fmla="*/ 113 h 567"/>
                  <a:gd name="T2" fmla="*/ 652 w 822"/>
                  <a:gd name="T3" fmla="*/ 113 h 567"/>
                  <a:gd name="T4" fmla="*/ 624 w 822"/>
                  <a:gd name="T5" fmla="*/ 170 h 567"/>
                  <a:gd name="T6" fmla="*/ 539 w 822"/>
                  <a:gd name="T7" fmla="*/ 113 h 567"/>
                  <a:gd name="T8" fmla="*/ 482 w 822"/>
                  <a:gd name="T9" fmla="*/ 170 h 567"/>
                  <a:gd name="T10" fmla="*/ 425 w 822"/>
                  <a:gd name="T11" fmla="*/ 56 h 567"/>
                  <a:gd name="T12" fmla="*/ 340 w 822"/>
                  <a:gd name="T13" fmla="*/ 85 h 567"/>
                  <a:gd name="T14" fmla="*/ 312 w 822"/>
                  <a:gd name="T15" fmla="*/ 28 h 567"/>
                  <a:gd name="T16" fmla="*/ 227 w 822"/>
                  <a:gd name="T17" fmla="*/ 0 h 567"/>
                  <a:gd name="T18" fmla="*/ 170 w 822"/>
                  <a:gd name="T19" fmla="*/ 28 h 567"/>
                  <a:gd name="T20" fmla="*/ 170 w 822"/>
                  <a:gd name="T21" fmla="*/ 113 h 567"/>
                  <a:gd name="T22" fmla="*/ 85 w 822"/>
                  <a:gd name="T23" fmla="*/ 142 h 567"/>
                  <a:gd name="T24" fmla="*/ 114 w 822"/>
                  <a:gd name="T25" fmla="*/ 227 h 567"/>
                  <a:gd name="T26" fmla="*/ 0 w 822"/>
                  <a:gd name="T27" fmla="*/ 227 h 567"/>
                  <a:gd name="T28" fmla="*/ 114 w 822"/>
                  <a:gd name="T29" fmla="*/ 312 h 567"/>
                  <a:gd name="T30" fmla="*/ 170 w 822"/>
                  <a:gd name="T31" fmla="*/ 340 h 567"/>
                  <a:gd name="T32" fmla="*/ 255 w 822"/>
                  <a:gd name="T33" fmla="*/ 340 h 567"/>
                  <a:gd name="T34" fmla="*/ 284 w 822"/>
                  <a:gd name="T35" fmla="*/ 283 h 567"/>
                  <a:gd name="T36" fmla="*/ 454 w 822"/>
                  <a:gd name="T37" fmla="*/ 283 h 567"/>
                  <a:gd name="T38" fmla="*/ 454 w 822"/>
                  <a:gd name="T39" fmla="*/ 368 h 567"/>
                  <a:gd name="T40" fmla="*/ 425 w 822"/>
                  <a:gd name="T41" fmla="*/ 397 h 567"/>
                  <a:gd name="T42" fmla="*/ 454 w 822"/>
                  <a:gd name="T43" fmla="*/ 453 h 567"/>
                  <a:gd name="T44" fmla="*/ 454 w 822"/>
                  <a:gd name="T45" fmla="*/ 482 h 567"/>
                  <a:gd name="T46" fmla="*/ 482 w 822"/>
                  <a:gd name="T47" fmla="*/ 538 h 567"/>
                  <a:gd name="T48" fmla="*/ 596 w 822"/>
                  <a:gd name="T49" fmla="*/ 538 h 567"/>
                  <a:gd name="T50" fmla="*/ 596 w 822"/>
                  <a:gd name="T51" fmla="*/ 567 h 567"/>
                  <a:gd name="T52" fmla="*/ 624 w 822"/>
                  <a:gd name="T53" fmla="*/ 567 h 567"/>
                  <a:gd name="T54" fmla="*/ 652 w 822"/>
                  <a:gd name="T55" fmla="*/ 538 h 567"/>
                  <a:gd name="T56" fmla="*/ 681 w 822"/>
                  <a:gd name="T57" fmla="*/ 567 h 567"/>
                  <a:gd name="T58" fmla="*/ 681 w 822"/>
                  <a:gd name="T59" fmla="*/ 482 h 567"/>
                  <a:gd name="T60" fmla="*/ 709 w 822"/>
                  <a:gd name="T61" fmla="*/ 482 h 567"/>
                  <a:gd name="T62" fmla="*/ 737 w 822"/>
                  <a:gd name="T63" fmla="*/ 425 h 567"/>
                  <a:gd name="T64" fmla="*/ 794 w 822"/>
                  <a:gd name="T65" fmla="*/ 453 h 567"/>
                  <a:gd name="T66" fmla="*/ 822 w 822"/>
                  <a:gd name="T67" fmla="*/ 425 h 567"/>
                  <a:gd name="T68" fmla="*/ 766 w 822"/>
                  <a:gd name="T69" fmla="*/ 397 h 567"/>
                  <a:gd name="T70" fmla="*/ 766 w 822"/>
                  <a:gd name="T71" fmla="*/ 368 h 567"/>
                  <a:gd name="T72" fmla="*/ 709 w 822"/>
                  <a:gd name="T73" fmla="*/ 255 h 567"/>
                  <a:gd name="T74" fmla="*/ 766 w 822"/>
                  <a:gd name="T75" fmla="*/ 255 h 567"/>
                  <a:gd name="T76" fmla="*/ 794 w 822"/>
                  <a:gd name="T77" fmla="*/ 170 h 567"/>
                  <a:gd name="T78" fmla="*/ 737 w 822"/>
                  <a:gd name="T79" fmla="*/ 142 h 567"/>
                  <a:gd name="T80" fmla="*/ 737 w 822"/>
                  <a:gd name="T81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22" h="567">
                    <a:moveTo>
                      <a:pt x="737" y="113"/>
                    </a:moveTo>
                    <a:lnTo>
                      <a:pt x="652" y="113"/>
                    </a:lnTo>
                    <a:lnTo>
                      <a:pt x="624" y="170"/>
                    </a:lnTo>
                    <a:lnTo>
                      <a:pt x="539" y="113"/>
                    </a:lnTo>
                    <a:lnTo>
                      <a:pt x="482" y="170"/>
                    </a:lnTo>
                    <a:lnTo>
                      <a:pt x="425" y="56"/>
                    </a:lnTo>
                    <a:lnTo>
                      <a:pt x="340" y="85"/>
                    </a:lnTo>
                    <a:lnTo>
                      <a:pt x="312" y="28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114" y="312"/>
                    </a:lnTo>
                    <a:lnTo>
                      <a:pt x="170" y="340"/>
                    </a:lnTo>
                    <a:lnTo>
                      <a:pt x="255" y="340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368"/>
                    </a:lnTo>
                    <a:lnTo>
                      <a:pt x="425" y="397"/>
                    </a:lnTo>
                    <a:lnTo>
                      <a:pt x="454" y="453"/>
                    </a:lnTo>
                    <a:lnTo>
                      <a:pt x="454" y="482"/>
                    </a:lnTo>
                    <a:lnTo>
                      <a:pt x="482" y="538"/>
                    </a:lnTo>
                    <a:lnTo>
                      <a:pt x="596" y="538"/>
                    </a:lnTo>
                    <a:lnTo>
                      <a:pt x="596" y="567"/>
                    </a:lnTo>
                    <a:lnTo>
                      <a:pt x="624" y="567"/>
                    </a:lnTo>
                    <a:lnTo>
                      <a:pt x="652" y="538"/>
                    </a:lnTo>
                    <a:lnTo>
                      <a:pt x="681" y="567"/>
                    </a:lnTo>
                    <a:lnTo>
                      <a:pt x="681" y="482"/>
                    </a:lnTo>
                    <a:lnTo>
                      <a:pt x="709" y="482"/>
                    </a:lnTo>
                    <a:lnTo>
                      <a:pt x="737" y="425"/>
                    </a:lnTo>
                    <a:lnTo>
                      <a:pt x="794" y="453"/>
                    </a:lnTo>
                    <a:lnTo>
                      <a:pt x="822" y="425"/>
                    </a:lnTo>
                    <a:lnTo>
                      <a:pt x="766" y="397"/>
                    </a:lnTo>
                    <a:lnTo>
                      <a:pt x="766" y="368"/>
                    </a:lnTo>
                    <a:lnTo>
                      <a:pt x="709" y="255"/>
                    </a:lnTo>
                    <a:lnTo>
                      <a:pt x="766" y="255"/>
                    </a:lnTo>
                    <a:lnTo>
                      <a:pt x="794" y="170"/>
                    </a:lnTo>
                    <a:lnTo>
                      <a:pt x="737" y="142"/>
                    </a:lnTo>
                    <a:lnTo>
                      <a:pt x="737" y="1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2174" y="3182"/>
                <a:ext cx="793" cy="595"/>
              </a:xfrm>
              <a:custGeom>
                <a:avLst/>
                <a:gdLst>
                  <a:gd name="T0" fmla="*/ 141 w 793"/>
                  <a:gd name="T1" fmla="*/ 0 h 595"/>
                  <a:gd name="T2" fmla="*/ 85 w 793"/>
                  <a:gd name="T3" fmla="*/ 28 h 595"/>
                  <a:gd name="T4" fmla="*/ 28 w 793"/>
                  <a:gd name="T5" fmla="*/ 28 h 595"/>
                  <a:gd name="T6" fmla="*/ 0 w 793"/>
                  <a:gd name="T7" fmla="*/ 141 h 595"/>
                  <a:gd name="T8" fmla="*/ 0 w 793"/>
                  <a:gd name="T9" fmla="*/ 170 h 595"/>
                  <a:gd name="T10" fmla="*/ 28 w 793"/>
                  <a:gd name="T11" fmla="*/ 255 h 595"/>
                  <a:gd name="T12" fmla="*/ 56 w 793"/>
                  <a:gd name="T13" fmla="*/ 255 h 595"/>
                  <a:gd name="T14" fmla="*/ 85 w 793"/>
                  <a:gd name="T15" fmla="*/ 226 h 595"/>
                  <a:gd name="T16" fmla="*/ 113 w 793"/>
                  <a:gd name="T17" fmla="*/ 226 h 595"/>
                  <a:gd name="T18" fmla="*/ 141 w 793"/>
                  <a:gd name="T19" fmla="*/ 283 h 595"/>
                  <a:gd name="T20" fmla="*/ 113 w 793"/>
                  <a:gd name="T21" fmla="*/ 311 h 595"/>
                  <a:gd name="T22" fmla="*/ 198 w 793"/>
                  <a:gd name="T23" fmla="*/ 368 h 595"/>
                  <a:gd name="T24" fmla="*/ 226 w 793"/>
                  <a:gd name="T25" fmla="*/ 453 h 595"/>
                  <a:gd name="T26" fmla="*/ 283 w 793"/>
                  <a:gd name="T27" fmla="*/ 425 h 595"/>
                  <a:gd name="T28" fmla="*/ 368 w 793"/>
                  <a:gd name="T29" fmla="*/ 453 h 595"/>
                  <a:gd name="T30" fmla="*/ 396 w 793"/>
                  <a:gd name="T31" fmla="*/ 510 h 595"/>
                  <a:gd name="T32" fmla="*/ 481 w 793"/>
                  <a:gd name="T33" fmla="*/ 481 h 595"/>
                  <a:gd name="T34" fmla="*/ 538 w 793"/>
                  <a:gd name="T35" fmla="*/ 595 h 595"/>
                  <a:gd name="T36" fmla="*/ 595 w 793"/>
                  <a:gd name="T37" fmla="*/ 538 h 595"/>
                  <a:gd name="T38" fmla="*/ 680 w 793"/>
                  <a:gd name="T39" fmla="*/ 595 h 595"/>
                  <a:gd name="T40" fmla="*/ 708 w 793"/>
                  <a:gd name="T41" fmla="*/ 538 h 595"/>
                  <a:gd name="T42" fmla="*/ 793 w 793"/>
                  <a:gd name="T43" fmla="*/ 538 h 595"/>
                  <a:gd name="T44" fmla="*/ 765 w 793"/>
                  <a:gd name="T45" fmla="*/ 481 h 595"/>
                  <a:gd name="T46" fmla="*/ 765 w 793"/>
                  <a:gd name="T47" fmla="*/ 453 h 595"/>
                  <a:gd name="T48" fmla="*/ 708 w 793"/>
                  <a:gd name="T49" fmla="*/ 396 h 595"/>
                  <a:gd name="T50" fmla="*/ 680 w 793"/>
                  <a:gd name="T51" fmla="*/ 396 h 595"/>
                  <a:gd name="T52" fmla="*/ 680 w 793"/>
                  <a:gd name="T53" fmla="*/ 340 h 595"/>
                  <a:gd name="T54" fmla="*/ 708 w 793"/>
                  <a:gd name="T55" fmla="*/ 311 h 595"/>
                  <a:gd name="T56" fmla="*/ 708 w 793"/>
                  <a:gd name="T57" fmla="*/ 198 h 595"/>
                  <a:gd name="T58" fmla="*/ 652 w 793"/>
                  <a:gd name="T59" fmla="*/ 198 h 595"/>
                  <a:gd name="T60" fmla="*/ 595 w 793"/>
                  <a:gd name="T61" fmla="*/ 170 h 595"/>
                  <a:gd name="T62" fmla="*/ 510 w 793"/>
                  <a:gd name="T63" fmla="*/ 170 h 595"/>
                  <a:gd name="T64" fmla="*/ 481 w 793"/>
                  <a:gd name="T65" fmla="*/ 141 h 595"/>
                  <a:gd name="T66" fmla="*/ 481 w 793"/>
                  <a:gd name="T67" fmla="*/ 56 h 595"/>
                  <a:gd name="T68" fmla="*/ 453 w 793"/>
                  <a:gd name="T69" fmla="*/ 28 h 595"/>
                  <a:gd name="T70" fmla="*/ 396 w 793"/>
                  <a:gd name="T71" fmla="*/ 28 h 595"/>
                  <a:gd name="T72" fmla="*/ 368 w 793"/>
                  <a:gd name="T73" fmla="*/ 56 h 595"/>
                  <a:gd name="T74" fmla="*/ 396 w 793"/>
                  <a:gd name="T75" fmla="*/ 85 h 595"/>
                  <a:gd name="T76" fmla="*/ 311 w 793"/>
                  <a:gd name="T77" fmla="*/ 198 h 595"/>
                  <a:gd name="T78" fmla="*/ 283 w 793"/>
                  <a:gd name="T79" fmla="*/ 170 h 595"/>
                  <a:gd name="T80" fmla="*/ 340 w 793"/>
                  <a:gd name="T81" fmla="*/ 113 h 595"/>
                  <a:gd name="T82" fmla="*/ 255 w 793"/>
                  <a:gd name="T83" fmla="*/ 28 h 595"/>
                  <a:gd name="T84" fmla="*/ 141 w 793"/>
                  <a:gd name="T85" fmla="*/ 85 h 595"/>
                  <a:gd name="T86" fmla="*/ 141 w 793"/>
                  <a:gd name="T87" fmla="*/ 28 h 595"/>
                  <a:gd name="T88" fmla="*/ 141 w 793"/>
                  <a:gd name="T89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3" h="595">
                    <a:moveTo>
                      <a:pt x="141" y="0"/>
                    </a:moveTo>
                    <a:lnTo>
                      <a:pt x="85" y="28"/>
                    </a:lnTo>
                    <a:lnTo>
                      <a:pt x="28" y="28"/>
                    </a:lnTo>
                    <a:lnTo>
                      <a:pt x="0" y="141"/>
                    </a:lnTo>
                    <a:lnTo>
                      <a:pt x="0" y="170"/>
                    </a:lnTo>
                    <a:lnTo>
                      <a:pt x="28" y="255"/>
                    </a:lnTo>
                    <a:lnTo>
                      <a:pt x="56" y="255"/>
                    </a:lnTo>
                    <a:lnTo>
                      <a:pt x="85" y="226"/>
                    </a:lnTo>
                    <a:lnTo>
                      <a:pt x="113" y="226"/>
                    </a:lnTo>
                    <a:lnTo>
                      <a:pt x="141" y="283"/>
                    </a:lnTo>
                    <a:lnTo>
                      <a:pt x="113" y="311"/>
                    </a:lnTo>
                    <a:lnTo>
                      <a:pt x="198" y="368"/>
                    </a:lnTo>
                    <a:lnTo>
                      <a:pt x="226" y="453"/>
                    </a:lnTo>
                    <a:lnTo>
                      <a:pt x="283" y="425"/>
                    </a:lnTo>
                    <a:lnTo>
                      <a:pt x="368" y="453"/>
                    </a:lnTo>
                    <a:lnTo>
                      <a:pt x="396" y="510"/>
                    </a:lnTo>
                    <a:lnTo>
                      <a:pt x="481" y="481"/>
                    </a:lnTo>
                    <a:lnTo>
                      <a:pt x="538" y="595"/>
                    </a:lnTo>
                    <a:lnTo>
                      <a:pt x="595" y="538"/>
                    </a:lnTo>
                    <a:lnTo>
                      <a:pt x="680" y="595"/>
                    </a:lnTo>
                    <a:lnTo>
                      <a:pt x="708" y="538"/>
                    </a:lnTo>
                    <a:lnTo>
                      <a:pt x="793" y="538"/>
                    </a:lnTo>
                    <a:lnTo>
                      <a:pt x="765" y="481"/>
                    </a:lnTo>
                    <a:lnTo>
                      <a:pt x="765" y="453"/>
                    </a:lnTo>
                    <a:lnTo>
                      <a:pt x="708" y="396"/>
                    </a:lnTo>
                    <a:lnTo>
                      <a:pt x="680" y="396"/>
                    </a:lnTo>
                    <a:lnTo>
                      <a:pt x="680" y="340"/>
                    </a:lnTo>
                    <a:lnTo>
                      <a:pt x="708" y="311"/>
                    </a:lnTo>
                    <a:lnTo>
                      <a:pt x="708" y="198"/>
                    </a:lnTo>
                    <a:lnTo>
                      <a:pt x="652" y="198"/>
                    </a:lnTo>
                    <a:lnTo>
                      <a:pt x="595" y="170"/>
                    </a:lnTo>
                    <a:lnTo>
                      <a:pt x="510" y="170"/>
                    </a:lnTo>
                    <a:lnTo>
                      <a:pt x="481" y="141"/>
                    </a:lnTo>
                    <a:lnTo>
                      <a:pt x="481" y="56"/>
                    </a:lnTo>
                    <a:lnTo>
                      <a:pt x="453" y="28"/>
                    </a:lnTo>
                    <a:lnTo>
                      <a:pt x="396" y="28"/>
                    </a:lnTo>
                    <a:lnTo>
                      <a:pt x="368" y="56"/>
                    </a:lnTo>
                    <a:lnTo>
                      <a:pt x="396" y="85"/>
                    </a:lnTo>
                    <a:lnTo>
                      <a:pt x="311" y="198"/>
                    </a:lnTo>
                    <a:lnTo>
                      <a:pt x="283" y="170"/>
                    </a:lnTo>
                    <a:lnTo>
                      <a:pt x="340" y="113"/>
                    </a:lnTo>
                    <a:lnTo>
                      <a:pt x="255" y="28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6" name="Freeform 326"/>
              <p:cNvSpPr>
                <a:spLocks/>
              </p:cNvSpPr>
              <p:nvPr/>
            </p:nvSpPr>
            <p:spPr bwMode="auto">
              <a:xfrm>
                <a:off x="1918" y="3352"/>
                <a:ext cx="482" cy="538"/>
              </a:xfrm>
              <a:custGeom>
                <a:avLst/>
                <a:gdLst>
                  <a:gd name="T0" fmla="*/ 227 w 482"/>
                  <a:gd name="T1" fmla="*/ 482 h 538"/>
                  <a:gd name="T2" fmla="*/ 85 w 482"/>
                  <a:gd name="T3" fmla="*/ 425 h 538"/>
                  <a:gd name="T4" fmla="*/ 57 w 482"/>
                  <a:gd name="T5" fmla="*/ 397 h 538"/>
                  <a:gd name="T6" fmla="*/ 284 w 482"/>
                  <a:gd name="T7" fmla="*/ 397 h 538"/>
                  <a:gd name="T8" fmla="*/ 256 w 482"/>
                  <a:gd name="T9" fmla="*/ 368 h 538"/>
                  <a:gd name="T10" fmla="*/ 57 w 482"/>
                  <a:gd name="T11" fmla="*/ 368 h 538"/>
                  <a:gd name="T12" fmla="*/ 29 w 482"/>
                  <a:gd name="T13" fmla="*/ 255 h 538"/>
                  <a:gd name="T14" fmla="*/ 114 w 482"/>
                  <a:gd name="T15" fmla="*/ 255 h 538"/>
                  <a:gd name="T16" fmla="*/ 142 w 482"/>
                  <a:gd name="T17" fmla="*/ 311 h 538"/>
                  <a:gd name="T18" fmla="*/ 170 w 482"/>
                  <a:gd name="T19" fmla="*/ 311 h 538"/>
                  <a:gd name="T20" fmla="*/ 199 w 482"/>
                  <a:gd name="T21" fmla="*/ 255 h 538"/>
                  <a:gd name="T22" fmla="*/ 227 w 482"/>
                  <a:gd name="T23" fmla="*/ 226 h 538"/>
                  <a:gd name="T24" fmla="*/ 199 w 482"/>
                  <a:gd name="T25" fmla="*/ 198 h 538"/>
                  <a:gd name="T26" fmla="*/ 170 w 482"/>
                  <a:gd name="T27" fmla="*/ 226 h 538"/>
                  <a:gd name="T28" fmla="*/ 142 w 482"/>
                  <a:gd name="T29" fmla="*/ 170 h 538"/>
                  <a:gd name="T30" fmla="*/ 142 w 482"/>
                  <a:gd name="T31" fmla="*/ 226 h 538"/>
                  <a:gd name="T32" fmla="*/ 57 w 482"/>
                  <a:gd name="T33" fmla="*/ 226 h 538"/>
                  <a:gd name="T34" fmla="*/ 114 w 482"/>
                  <a:gd name="T35" fmla="*/ 198 h 538"/>
                  <a:gd name="T36" fmla="*/ 57 w 482"/>
                  <a:gd name="T37" fmla="*/ 170 h 538"/>
                  <a:gd name="T38" fmla="*/ 0 w 482"/>
                  <a:gd name="T39" fmla="*/ 141 h 538"/>
                  <a:gd name="T40" fmla="*/ 29 w 482"/>
                  <a:gd name="T41" fmla="*/ 113 h 538"/>
                  <a:gd name="T42" fmla="*/ 85 w 482"/>
                  <a:gd name="T43" fmla="*/ 141 h 538"/>
                  <a:gd name="T44" fmla="*/ 114 w 482"/>
                  <a:gd name="T45" fmla="*/ 113 h 538"/>
                  <a:gd name="T46" fmla="*/ 114 w 482"/>
                  <a:gd name="T47" fmla="*/ 56 h 538"/>
                  <a:gd name="T48" fmla="*/ 256 w 482"/>
                  <a:gd name="T49" fmla="*/ 0 h 538"/>
                  <a:gd name="T50" fmla="*/ 284 w 482"/>
                  <a:gd name="T51" fmla="*/ 85 h 538"/>
                  <a:gd name="T52" fmla="*/ 312 w 482"/>
                  <a:gd name="T53" fmla="*/ 85 h 538"/>
                  <a:gd name="T54" fmla="*/ 341 w 482"/>
                  <a:gd name="T55" fmla="*/ 56 h 538"/>
                  <a:gd name="T56" fmla="*/ 369 w 482"/>
                  <a:gd name="T57" fmla="*/ 56 h 538"/>
                  <a:gd name="T58" fmla="*/ 397 w 482"/>
                  <a:gd name="T59" fmla="*/ 113 h 538"/>
                  <a:gd name="T60" fmla="*/ 369 w 482"/>
                  <a:gd name="T61" fmla="*/ 141 h 538"/>
                  <a:gd name="T62" fmla="*/ 454 w 482"/>
                  <a:gd name="T63" fmla="*/ 198 h 538"/>
                  <a:gd name="T64" fmla="*/ 482 w 482"/>
                  <a:gd name="T65" fmla="*/ 283 h 538"/>
                  <a:gd name="T66" fmla="*/ 482 w 482"/>
                  <a:gd name="T67" fmla="*/ 368 h 538"/>
                  <a:gd name="T68" fmla="*/ 397 w 482"/>
                  <a:gd name="T69" fmla="*/ 397 h 538"/>
                  <a:gd name="T70" fmla="*/ 426 w 482"/>
                  <a:gd name="T71" fmla="*/ 482 h 538"/>
                  <a:gd name="T72" fmla="*/ 312 w 482"/>
                  <a:gd name="T73" fmla="*/ 482 h 538"/>
                  <a:gd name="T74" fmla="*/ 284 w 482"/>
                  <a:gd name="T75" fmla="*/ 538 h 538"/>
                  <a:gd name="T76" fmla="*/ 227 w 482"/>
                  <a:gd name="T77" fmla="*/ 482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2" h="538">
                    <a:moveTo>
                      <a:pt x="227" y="482"/>
                    </a:moveTo>
                    <a:lnTo>
                      <a:pt x="85" y="425"/>
                    </a:lnTo>
                    <a:lnTo>
                      <a:pt x="57" y="397"/>
                    </a:lnTo>
                    <a:lnTo>
                      <a:pt x="284" y="397"/>
                    </a:lnTo>
                    <a:lnTo>
                      <a:pt x="256" y="368"/>
                    </a:lnTo>
                    <a:lnTo>
                      <a:pt x="57" y="368"/>
                    </a:lnTo>
                    <a:lnTo>
                      <a:pt x="29" y="255"/>
                    </a:lnTo>
                    <a:lnTo>
                      <a:pt x="114" y="255"/>
                    </a:lnTo>
                    <a:lnTo>
                      <a:pt x="142" y="311"/>
                    </a:lnTo>
                    <a:lnTo>
                      <a:pt x="170" y="311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99" y="198"/>
                    </a:lnTo>
                    <a:lnTo>
                      <a:pt x="170" y="226"/>
                    </a:lnTo>
                    <a:lnTo>
                      <a:pt x="142" y="170"/>
                    </a:lnTo>
                    <a:lnTo>
                      <a:pt x="142" y="226"/>
                    </a:lnTo>
                    <a:lnTo>
                      <a:pt x="57" y="226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85" y="141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256" y="0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41" y="56"/>
                    </a:lnTo>
                    <a:lnTo>
                      <a:pt x="369" y="56"/>
                    </a:lnTo>
                    <a:lnTo>
                      <a:pt x="397" y="113"/>
                    </a:lnTo>
                    <a:lnTo>
                      <a:pt x="369" y="141"/>
                    </a:lnTo>
                    <a:lnTo>
                      <a:pt x="454" y="198"/>
                    </a:lnTo>
                    <a:lnTo>
                      <a:pt x="482" y="283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482"/>
                    </a:lnTo>
                    <a:lnTo>
                      <a:pt x="312" y="482"/>
                    </a:lnTo>
                    <a:lnTo>
                      <a:pt x="284" y="538"/>
                    </a:lnTo>
                    <a:lnTo>
                      <a:pt x="227" y="48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7" name="Freeform 327"/>
              <p:cNvSpPr>
                <a:spLocks/>
              </p:cNvSpPr>
              <p:nvPr/>
            </p:nvSpPr>
            <p:spPr bwMode="auto">
              <a:xfrm>
                <a:off x="1635" y="3096"/>
                <a:ext cx="397" cy="482"/>
              </a:xfrm>
              <a:custGeom>
                <a:avLst/>
                <a:gdLst>
                  <a:gd name="T0" fmla="*/ 397 w 397"/>
                  <a:gd name="T1" fmla="*/ 312 h 482"/>
                  <a:gd name="T2" fmla="*/ 312 w 397"/>
                  <a:gd name="T3" fmla="*/ 256 h 482"/>
                  <a:gd name="T4" fmla="*/ 312 w 397"/>
                  <a:gd name="T5" fmla="*/ 227 h 482"/>
                  <a:gd name="T6" fmla="*/ 283 w 397"/>
                  <a:gd name="T7" fmla="*/ 171 h 482"/>
                  <a:gd name="T8" fmla="*/ 170 w 397"/>
                  <a:gd name="T9" fmla="*/ 114 h 482"/>
                  <a:gd name="T10" fmla="*/ 85 w 397"/>
                  <a:gd name="T11" fmla="*/ 0 h 482"/>
                  <a:gd name="T12" fmla="*/ 0 w 397"/>
                  <a:gd name="T13" fmla="*/ 114 h 482"/>
                  <a:gd name="T14" fmla="*/ 255 w 397"/>
                  <a:gd name="T15" fmla="*/ 397 h 482"/>
                  <a:gd name="T16" fmla="*/ 283 w 397"/>
                  <a:gd name="T17" fmla="*/ 482 h 482"/>
                  <a:gd name="T18" fmla="*/ 340 w 397"/>
                  <a:gd name="T19" fmla="*/ 426 h 482"/>
                  <a:gd name="T20" fmla="*/ 283 w 397"/>
                  <a:gd name="T21" fmla="*/ 397 h 482"/>
                  <a:gd name="T22" fmla="*/ 312 w 397"/>
                  <a:gd name="T23" fmla="*/ 369 h 482"/>
                  <a:gd name="T24" fmla="*/ 368 w 397"/>
                  <a:gd name="T25" fmla="*/ 397 h 482"/>
                  <a:gd name="T26" fmla="*/ 397 w 397"/>
                  <a:gd name="T27" fmla="*/ 369 h 482"/>
                  <a:gd name="T28" fmla="*/ 397 w 397"/>
                  <a:gd name="T29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482">
                    <a:moveTo>
                      <a:pt x="397" y="312"/>
                    </a:moveTo>
                    <a:lnTo>
                      <a:pt x="312" y="256"/>
                    </a:lnTo>
                    <a:lnTo>
                      <a:pt x="312" y="227"/>
                    </a:lnTo>
                    <a:lnTo>
                      <a:pt x="283" y="171"/>
                    </a:lnTo>
                    <a:lnTo>
                      <a:pt x="170" y="114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255" y="397"/>
                    </a:lnTo>
                    <a:lnTo>
                      <a:pt x="283" y="482"/>
                    </a:lnTo>
                    <a:lnTo>
                      <a:pt x="340" y="426"/>
                    </a:lnTo>
                    <a:lnTo>
                      <a:pt x="283" y="397"/>
                    </a:lnTo>
                    <a:lnTo>
                      <a:pt x="312" y="369"/>
                    </a:lnTo>
                    <a:lnTo>
                      <a:pt x="368" y="397"/>
                    </a:lnTo>
                    <a:lnTo>
                      <a:pt x="397" y="369"/>
                    </a:lnTo>
                    <a:lnTo>
                      <a:pt x="397" y="31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8" name="Freeform 328"/>
              <p:cNvSpPr>
                <a:spLocks/>
              </p:cNvSpPr>
              <p:nvPr/>
            </p:nvSpPr>
            <p:spPr bwMode="auto">
              <a:xfrm>
                <a:off x="1918" y="3068"/>
                <a:ext cx="397" cy="340"/>
              </a:xfrm>
              <a:custGeom>
                <a:avLst/>
                <a:gdLst>
                  <a:gd name="T0" fmla="*/ 29 w 397"/>
                  <a:gd name="T1" fmla="*/ 255 h 340"/>
                  <a:gd name="T2" fmla="*/ 0 w 397"/>
                  <a:gd name="T3" fmla="*/ 199 h 340"/>
                  <a:gd name="T4" fmla="*/ 57 w 397"/>
                  <a:gd name="T5" fmla="*/ 170 h 340"/>
                  <a:gd name="T6" fmla="*/ 142 w 397"/>
                  <a:gd name="T7" fmla="*/ 114 h 340"/>
                  <a:gd name="T8" fmla="*/ 142 w 397"/>
                  <a:gd name="T9" fmla="*/ 57 h 340"/>
                  <a:gd name="T10" fmla="*/ 312 w 397"/>
                  <a:gd name="T11" fmla="*/ 0 h 340"/>
                  <a:gd name="T12" fmla="*/ 312 w 397"/>
                  <a:gd name="T13" fmla="*/ 28 h 340"/>
                  <a:gd name="T14" fmla="*/ 369 w 397"/>
                  <a:gd name="T15" fmla="*/ 57 h 340"/>
                  <a:gd name="T16" fmla="*/ 397 w 397"/>
                  <a:gd name="T17" fmla="*/ 114 h 340"/>
                  <a:gd name="T18" fmla="*/ 341 w 397"/>
                  <a:gd name="T19" fmla="*/ 142 h 340"/>
                  <a:gd name="T20" fmla="*/ 284 w 397"/>
                  <a:gd name="T21" fmla="*/ 142 h 340"/>
                  <a:gd name="T22" fmla="*/ 256 w 397"/>
                  <a:gd name="T23" fmla="*/ 255 h 340"/>
                  <a:gd name="T24" fmla="*/ 256 w 397"/>
                  <a:gd name="T25" fmla="*/ 284 h 340"/>
                  <a:gd name="T26" fmla="*/ 114 w 397"/>
                  <a:gd name="T27" fmla="*/ 340 h 340"/>
                  <a:gd name="T28" fmla="*/ 29 w 397"/>
                  <a:gd name="T29" fmla="*/ 284 h 340"/>
                  <a:gd name="T30" fmla="*/ 29 w 397"/>
                  <a:gd name="T31" fmla="*/ 255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29" y="255"/>
                    </a:moveTo>
                    <a:lnTo>
                      <a:pt x="0" y="199"/>
                    </a:lnTo>
                    <a:lnTo>
                      <a:pt x="57" y="170"/>
                    </a:lnTo>
                    <a:lnTo>
                      <a:pt x="142" y="114"/>
                    </a:lnTo>
                    <a:lnTo>
                      <a:pt x="142" y="57"/>
                    </a:lnTo>
                    <a:lnTo>
                      <a:pt x="312" y="0"/>
                    </a:lnTo>
                    <a:lnTo>
                      <a:pt x="312" y="28"/>
                    </a:lnTo>
                    <a:lnTo>
                      <a:pt x="369" y="57"/>
                    </a:lnTo>
                    <a:lnTo>
                      <a:pt x="397" y="114"/>
                    </a:lnTo>
                    <a:lnTo>
                      <a:pt x="341" y="142"/>
                    </a:lnTo>
                    <a:lnTo>
                      <a:pt x="284" y="142"/>
                    </a:lnTo>
                    <a:lnTo>
                      <a:pt x="256" y="255"/>
                    </a:lnTo>
                    <a:lnTo>
                      <a:pt x="256" y="284"/>
                    </a:lnTo>
                    <a:lnTo>
                      <a:pt x="114" y="340"/>
                    </a:lnTo>
                    <a:lnTo>
                      <a:pt x="29" y="284"/>
                    </a:lnTo>
                    <a:lnTo>
                      <a:pt x="29" y="2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9" name="Freeform 329"/>
              <p:cNvSpPr>
                <a:spLocks/>
              </p:cNvSpPr>
              <p:nvPr/>
            </p:nvSpPr>
            <p:spPr bwMode="auto">
              <a:xfrm>
                <a:off x="1720" y="2841"/>
                <a:ext cx="539" cy="426"/>
              </a:xfrm>
              <a:custGeom>
                <a:avLst/>
                <a:gdLst>
                  <a:gd name="T0" fmla="*/ 397 w 539"/>
                  <a:gd name="T1" fmla="*/ 0 h 426"/>
                  <a:gd name="T2" fmla="*/ 283 w 539"/>
                  <a:gd name="T3" fmla="*/ 114 h 426"/>
                  <a:gd name="T4" fmla="*/ 227 w 539"/>
                  <a:gd name="T5" fmla="*/ 114 h 426"/>
                  <a:gd name="T6" fmla="*/ 170 w 539"/>
                  <a:gd name="T7" fmla="*/ 227 h 426"/>
                  <a:gd name="T8" fmla="*/ 28 w 539"/>
                  <a:gd name="T9" fmla="*/ 199 h 426"/>
                  <a:gd name="T10" fmla="*/ 0 w 539"/>
                  <a:gd name="T11" fmla="*/ 255 h 426"/>
                  <a:gd name="T12" fmla="*/ 85 w 539"/>
                  <a:gd name="T13" fmla="*/ 369 h 426"/>
                  <a:gd name="T14" fmla="*/ 198 w 539"/>
                  <a:gd name="T15" fmla="*/ 426 h 426"/>
                  <a:gd name="T16" fmla="*/ 340 w 539"/>
                  <a:gd name="T17" fmla="*/ 341 h 426"/>
                  <a:gd name="T18" fmla="*/ 340 w 539"/>
                  <a:gd name="T19" fmla="*/ 284 h 426"/>
                  <a:gd name="T20" fmla="*/ 510 w 539"/>
                  <a:gd name="T21" fmla="*/ 227 h 426"/>
                  <a:gd name="T22" fmla="*/ 510 w 539"/>
                  <a:gd name="T23" fmla="*/ 170 h 426"/>
                  <a:gd name="T24" fmla="*/ 539 w 539"/>
                  <a:gd name="T25" fmla="*/ 142 h 426"/>
                  <a:gd name="T26" fmla="*/ 510 w 539"/>
                  <a:gd name="T27" fmla="*/ 85 h 426"/>
                  <a:gd name="T28" fmla="*/ 454 w 539"/>
                  <a:gd name="T29" fmla="*/ 85 h 426"/>
                  <a:gd name="T30" fmla="*/ 425 w 539"/>
                  <a:gd name="T31" fmla="*/ 29 h 426"/>
                  <a:gd name="T32" fmla="*/ 397 w 539"/>
                  <a:gd name="T33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9" h="426">
                    <a:moveTo>
                      <a:pt x="397" y="0"/>
                    </a:moveTo>
                    <a:lnTo>
                      <a:pt x="283" y="114"/>
                    </a:lnTo>
                    <a:lnTo>
                      <a:pt x="227" y="114"/>
                    </a:lnTo>
                    <a:lnTo>
                      <a:pt x="170" y="227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39" y="142"/>
                    </a:lnTo>
                    <a:lnTo>
                      <a:pt x="510" y="85"/>
                    </a:lnTo>
                    <a:lnTo>
                      <a:pt x="454" y="85"/>
                    </a:lnTo>
                    <a:lnTo>
                      <a:pt x="425" y="29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>
              <a:off x="2438400" y="4770651"/>
              <a:ext cx="1984485" cy="1135236"/>
              <a:chOff x="2438400" y="4770651"/>
              <a:chExt cx="1984485" cy="1135236"/>
            </a:xfrm>
          </p:grpSpPr>
          <p:sp>
            <p:nvSpPr>
              <p:cNvPr id="64" name="正方形/長方形 63"/>
              <p:cNvSpPr/>
              <p:nvPr/>
            </p:nvSpPr>
            <p:spPr>
              <a:xfrm>
                <a:off x="2438400" y="520264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美浜区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776554" y="5424507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若葉区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2984282" y="503118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稲毛区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2735203" y="4770651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花見川区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3104247" y="562888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</p:grpSp>
        <p:grpSp>
          <p:nvGrpSpPr>
            <p:cNvPr id="69" name="グループ化 68"/>
            <p:cNvGrpSpPr/>
            <p:nvPr/>
          </p:nvGrpSpPr>
          <p:grpSpPr>
            <a:xfrm>
              <a:off x="874895" y="1947167"/>
              <a:ext cx="8359154" cy="9987659"/>
              <a:chOff x="874895" y="1947167"/>
              <a:chExt cx="8359154" cy="9987659"/>
            </a:xfrm>
          </p:grpSpPr>
          <p:sp>
            <p:nvSpPr>
              <p:cNvPr id="70" name="正方形/長方形 69"/>
              <p:cNvSpPr/>
              <p:nvPr/>
            </p:nvSpPr>
            <p:spPr>
              <a:xfrm>
                <a:off x="4141629" y="600881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緑区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4858386" y="44952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富里市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2544103" y="34529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白井市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1100357" y="51041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浦安市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2390309" y="8872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君津市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4432556" y="49690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八街市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4634072" y="861318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いすみ市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5341938" y="26110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神崎町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4243396" y="635793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大網白里町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376864" y="42971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芝山町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160963" y="77360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一宮町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4957982" y="73453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長生村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486151" y="47133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四街道市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794908" y="40418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八千代市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199248" y="9693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勝浦市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2087608" y="3034507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柏市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7418183" y="4149984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1992427" y="46753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習志野市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5014338" y="57802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東金市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2105140" y="726301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袖ヶ浦市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1486129" y="1078169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南房総市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5453063" y="52133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山武市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4964407" y="94490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御宿町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968631" y="100329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鋸南町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3705613" y="900041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大多喜町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3971030" y="76908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長南町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3787995" y="70089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長柄町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5205413" y="695523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白子町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460816" y="792956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睦沢町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5833632" y="477802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横芝光町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7578944" y="33680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東庄町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5797144" y="391100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多古町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4316738" y="41417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酒々井町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1353918" y="91713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富津市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4909345" y="33317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成田市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3101303" y="7057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市原市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1253551" y="2800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流山市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4038457" y="2936082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栄町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2653153" y="10125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鴨川市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1950483" y="379298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鎌ヶ谷市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2602276" y="280441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我孫子市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4483411" y="695523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茂原市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3517652" y="347440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印西市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6543895" y="45069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匝瑳市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6454995" y="29883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香取市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5519755" y="623776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九十九里町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3669471" y="42921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佐倉市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079305" y="19471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野田市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1484532" y="35058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松戸市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1562101" y="77280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木更津市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874895" y="11627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館山市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2149915" y="42616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船橋市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1436906" y="43162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市川市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3214908" y="52905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千葉市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8491538" y="41382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銚子市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987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79425" y="639763"/>
            <a:ext cx="8912225" cy="11791950"/>
            <a:chOff x="479425" y="639763"/>
            <a:chExt cx="8912225" cy="11791950"/>
          </a:xfrm>
        </p:grpSpPr>
        <p:grpSp>
          <p:nvGrpSpPr>
            <p:cNvPr id="16719" name="Group 335"/>
            <p:cNvGrpSpPr>
              <a:grpSpLocks/>
            </p:cNvGrpSpPr>
            <p:nvPr/>
          </p:nvGrpSpPr>
          <p:grpSpPr bwMode="auto">
            <a:xfrm>
              <a:off x="2549525" y="4510088"/>
              <a:ext cx="2251075" cy="2160587"/>
              <a:chOff x="1606" y="2841"/>
              <a:chExt cx="1418" cy="1361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1606" y="3125"/>
                <a:ext cx="454" cy="397"/>
              </a:xfrm>
              <a:custGeom>
                <a:avLst/>
                <a:gdLst>
                  <a:gd name="T0" fmla="*/ 57 w 454"/>
                  <a:gd name="T1" fmla="*/ 0 h 397"/>
                  <a:gd name="T2" fmla="*/ 171 w 454"/>
                  <a:gd name="T3" fmla="*/ 0 h 397"/>
                  <a:gd name="T4" fmla="*/ 171 w 454"/>
                  <a:gd name="T5" fmla="*/ 56 h 397"/>
                  <a:gd name="T6" fmla="*/ 227 w 454"/>
                  <a:gd name="T7" fmla="*/ 56 h 397"/>
                  <a:gd name="T8" fmla="*/ 227 w 454"/>
                  <a:gd name="T9" fmla="*/ 113 h 397"/>
                  <a:gd name="T10" fmla="*/ 284 w 454"/>
                  <a:gd name="T11" fmla="*/ 113 h 397"/>
                  <a:gd name="T12" fmla="*/ 284 w 454"/>
                  <a:gd name="T13" fmla="*/ 170 h 397"/>
                  <a:gd name="T14" fmla="*/ 341 w 454"/>
                  <a:gd name="T15" fmla="*/ 170 h 397"/>
                  <a:gd name="T16" fmla="*/ 341 w 454"/>
                  <a:gd name="T17" fmla="*/ 227 h 397"/>
                  <a:gd name="T18" fmla="*/ 397 w 454"/>
                  <a:gd name="T19" fmla="*/ 227 h 397"/>
                  <a:gd name="T20" fmla="*/ 397 w 454"/>
                  <a:gd name="T21" fmla="*/ 283 h 397"/>
                  <a:gd name="T22" fmla="*/ 454 w 454"/>
                  <a:gd name="T23" fmla="*/ 283 h 397"/>
                  <a:gd name="T24" fmla="*/ 454 w 454"/>
                  <a:gd name="T25" fmla="*/ 397 h 397"/>
                  <a:gd name="T26" fmla="*/ 284 w 454"/>
                  <a:gd name="T27" fmla="*/ 397 h 397"/>
                  <a:gd name="T28" fmla="*/ 284 w 454"/>
                  <a:gd name="T29" fmla="*/ 340 h 397"/>
                  <a:gd name="T30" fmla="*/ 227 w 454"/>
                  <a:gd name="T31" fmla="*/ 340 h 397"/>
                  <a:gd name="T32" fmla="*/ 227 w 454"/>
                  <a:gd name="T33" fmla="*/ 283 h 397"/>
                  <a:gd name="T34" fmla="*/ 171 w 454"/>
                  <a:gd name="T35" fmla="*/ 283 h 397"/>
                  <a:gd name="T36" fmla="*/ 171 w 454"/>
                  <a:gd name="T37" fmla="*/ 227 h 397"/>
                  <a:gd name="T38" fmla="*/ 114 w 454"/>
                  <a:gd name="T39" fmla="*/ 227 h 397"/>
                  <a:gd name="T40" fmla="*/ 114 w 454"/>
                  <a:gd name="T41" fmla="*/ 170 h 397"/>
                  <a:gd name="T42" fmla="*/ 57 w 454"/>
                  <a:gd name="T43" fmla="*/ 170 h 397"/>
                  <a:gd name="T44" fmla="*/ 57 w 454"/>
                  <a:gd name="T45" fmla="*/ 113 h 397"/>
                  <a:gd name="T46" fmla="*/ 0 w 454"/>
                  <a:gd name="T47" fmla="*/ 113 h 397"/>
                  <a:gd name="T48" fmla="*/ 0 w 454"/>
                  <a:gd name="T49" fmla="*/ 56 h 397"/>
                  <a:gd name="T50" fmla="*/ 57 w 454"/>
                  <a:gd name="T51" fmla="*/ 56 h 397"/>
                  <a:gd name="T52" fmla="*/ 57 w 454"/>
                  <a:gd name="T5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397">
                    <a:moveTo>
                      <a:pt x="57" y="0"/>
                    </a:moveTo>
                    <a:lnTo>
                      <a:pt x="171" y="0"/>
                    </a:lnTo>
                    <a:lnTo>
                      <a:pt x="171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397" y="227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1720" y="2841"/>
                <a:ext cx="510" cy="454"/>
              </a:xfrm>
              <a:custGeom>
                <a:avLst/>
                <a:gdLst>
                  <a:gd name="T0" fmla="*/ 0 w 510"/>
                  <a:gd name="T1" fmla="*/ 284 h 454"/>
                  <a:gd name="T2" fmla="*/ 0 w 510"/>
                  <a:gd name="T3" fmla="*/ 227 h 454"/>
                  <a:gd name="T4" fmla="*/ 170 w 510"/>
                  <a:gd name="T5" fmla="*/ 227 h 454"/>
                  <a:gd name="T6" fmla="*/ 170 w 510"/>
                  <a:gd name="T7" fmla="*/ 114 h 454"/>
                  <a:gd name="T8" fmla="*/ 283 w 510"/>
                  <a:gd name="T9" fmla="*/ 114 h 454"/>
                  <a:gd name="T10" fmla="*/ 283 w 510"/>
                  <a:gd name="T11" fmla="*/ 57 h 454"/>
                  <a:gd name="T12" fmla="*/ 340 w 510"/>
                  <a:gd name="T13" fmla="*/ 57 h 454"/>
                  <a:gd name="T14" fmla="*/ 340 w 510"/>
                  <a:gd name="T15" fmla="*/ 0 h 454"/>
                  <a:gd name="T16" fmla="*/ 397 w 510"/>
                  <a:gd name="T17" fmla="*/ 0 h 454"/>
                  <a:gd name="T18" fmla="*/ 397 w 510"/>
                  <a:gd name="T19" fmla="*/ 57 h 454"/>
                  <a:gd name="T20" fmla="*/ 510 w 510"/>
                  <a:gd name="T21" fmla="*/ 57 h 454"/>
                  <a:gd name="T22" fmla="*/ 510 w 510"/>
                  <a:gd name="T23" fmla="*/ 227 h 454"/>
                  <a:gd name="T24" fmla="*/ 453 w 510"/>
                  <a:gd name="T25" fmla="*/ 227 h 454"/>
                  <a:gd name="T26" fmla="*/ 453 w 510"/>
                  <a:gd name="T27" fmla="*/ 284 h 454"/>
                  <a:gd name="T28" fmla="*/ 340 w 510"/>
                  <a:gd name="T29" fmla="*/ 284 h 454"/>
                  <a:gd name="T30" fmla="*/ 340 w 510"/>
                  <a:gd name="T31" fmla="*/ 340 h 454"/>
                  <a:gd name="T32" fmla="*/ 283 w 510"/>
                  <a:gd name="T33" fmla="*/ 340 h 454"/>
                  <a:gd name="T34" fmla="*/ 283 w 510"/>
                  <a:gd name="T35" fmla="*/ 397 h 454"/>
                  <a:gd name="T36" fmla="*/ 227 w 510"/>
                  <a:gd name="T37" fmla="*/ 397 h 454"/>
                  <a:gd name="T38" fmla="*/ 227 w 510"/>
                  <a:gd name="T39" fmla="*/ 454 h 454"/>
                  <a:gd name="T40" fmla="*/ 170 w 510"/>
                  <a:gd name="T41" fmla="*/ 454 h 454"/>
                  <a:gd name="T42" fmla="*/ 170 w 510"/>
                  <a:gd name="T43" fmla="*/ 397 h 454"/>
                  <a:gd name="T44" fmla="*/ 113 w 510"/>
                  <a:gd name="T45" fmla="*/ 397 h 454"/>
                  <a:gd name="T46" fmla="*/ 113 w 510"/>
                  <a:gd name="T47" fmla="*/ 340 h 454"/>
                  <a:gd name="T48" fmla="*/ 57 w 510"/>
                  <a:gd name="T49" fmla="*/ 340 h 454"/>
                  <a:gd name="T50" fmla="*/ 57 w 510"/>
                  <a:gd name="T51" fmla="*/ 284 h 454"/>
                  <a:gd name="T52" fmla="*/ 0 w 510"/>
                  <a:gd name="T53" fmla="*/ 28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454">
                    <a:moveTo>
                      <a:pt x="0" y="284"/>
                    </a:move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10" y="57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40" y="284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1947" y="3068"/>
                <a:ext cx="340" cy="340"/>
              </a:xfrm>
              <a:custGeom>
                <a:avLst/>
                <a:gdLst>
                  <a:gd name="T0" fmla="*/ 283 w 340"/>
                  <a:gd name="T1" fmla="*/ 0 h 340"/>
                  <a:gd name="T2" fmla="*/ 283 w 340"/>
                  <a:gd name="T3" fmla="*/ 57 h 340"/>
                  <a:gd name="T4" fmla="*/ 340 w 340"/>
                  <a:gd name="T5" fmla="*/ 57 h 340"/>
                  <a:gd name="T6" fmla="*/ 340 w 340"/>
                  <a:gd name="T7" fmla="*/ 113 h 340"/>
                  <a:gd name="T8" fmla="*/ 226 w 340"/>
                  <a:gd name="T9" fmla="*/ 113 h 340"/>
                  <a:gd name="T10" fmla="*/ 226 w 340"/>
                  <a:gd name="T11" fmla="*/ 284 h 340"/>
                  <a:gd name="T12" fmla="*/ 170 w 340"/>
                  <a:gd name="T13" fmla="*/ 284 h 340"/>
                  <a:gd name="T14" fmla="*/ 170 w 340"/>
                  <a:gd name="T15" fmla="*/ 340 h 340"/>
                  <a:gd name="T16" fmla="*/ 56 w 340"/>
                  <a:gd name="T17" fmla="*/ 340 h 340"/>
                  <a:gd name="T18" fmla="*/ 56 w 340"/>
                  <a:gd name="T19" fmla="*/ 284 h 340"/>
                  <a:gd name="T20" fmla="*/ 0 w 340"/>
                  <a:gd name="T21" fmla="*/ 284 h 340"/>
                  <a:gd name="T22" fmla="*/ 0 w 340"/>
                  <a:gd name="T23" fmla="*/ 170 h 340"/>
                  <a:gd name="T24" fmla="*/ 56 w 340"/>
                  <a:gd name="T25" fmla="*/ 170 h 340"/>
                  <a:gd name="T26" fmla="*/ 56 w 340"/>
                  <a:gd name="T27" fmla="*/ 113 h 340"/>
                  <a:gd name="T28" fmla="*/ 113 w 340"/>
                  <a:gd name="T29" fmla="*/ 113 h 340"/>
                  <a:gd name="T30" fmla="*/ 113 w 340"/>
                  <a:gd name="T31" fmla="*/ 57 h 340"/>
                  <a:gd name="T32" fmla="*/ 226 w 340"/>
                  <a:gd name="T33" fmla="*/ 57 h 340"/>
                  <a:gd name="T34" fmla="*/ 226 w 340"/>
                  <a:gd name="T35" fmla="*/ 0 h 340"/>
                  <a:gd name="T36" fmla="*/ 283 w 340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40">
                    <a:moveTo>
                      <a:pt x="283" y="0"/>
                    </a:move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284"/>
                    </a:lnTo>
                    <a:lnTo>
                      <a:pt x="170" y="284"/>
                    </a:lnTo>
                    <a:lnTo>
                      <a:pt x="170" y="340"/>
                    </a:lnTo>
                    <a:lnTo>
                      <a:pt x="56" y="340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1947" y="3352"/>
                <a:ext cx="453" cy="510"/>
              </a:xfrm>
              <a:custGeom>
                <a:avLst/>
                <a:gdLst>
                  <a:gd name="T0" fmla="*/ 113 w 453"/>
                  <a:gd name="T1" fmla="*/ 56 h 510"/>
                  <a:gd name="T2" fmla="*/ 113 w 453"/>
                  <a:gd name="T3" fmla="*/ 170 h 510"/>
                  <a:gd name="T4" fmla="*/ 56 w 453"/>
                  <a:gd name="T5" fmla="*/ 170 h 510"/>
                  <a:gd name="T6" fmla="*/ 56 w 453"/>
                  <a:gd name="T7" fmla="*/ 226 h 510"/>
                  <a:gd name="T8" fmla="*/ 170 w 453"/>
                  <a:gd name="T9" fmla="*/ 226 h 510"/>
                  <a:gd name="T10" fmla="*/ 170 w 453"/>
                  <a:gd name="T11" fmla="*/ 283 h 510"/>
                  <a:gd name="T12" fmla="*/ 0 w 453"/>
                  <a:gd name="T13" fmla="*/ 283 h 510"/>
                  <a:gd name="T14" fmla="*/ 0 w 453"/>
                  <a:gd name="T15" fmla="*/ 340 h 510"/>
                  <a:gd name="T16" fmla="*/ 56 w 453"/>
                  <a:gd name="T17" fmla="*/ 340 h 510"/>
                  <a:gd name="T18" fmla="*/ 56 w 453"/>
                  <a:gd name="T19" fmla="*/ 453 h 510"/>
                  <a:gd name="T20" fmla="*/ 170 w 453"/>
                  <a:gd name="T21" fmla="*/ 453 h 510"/>
                  <a:gd name="T22" fmla="*/ 170 w 453"/>
                  <a:gd name="T23" fmla="*/ 510 h 510"/>
                  <a:gd name="T24" fmla="*/ 397 w 453"/>
                  <a:gd name="T25" fmla="*/ 510 h 510"/>
                  <a:gd name="T26" fmla="*/ 397 w 453"/>
                  <a:gd name="T27" fmla="*/ 396 h 510"/>
                  <a:gd name="T28" fmla="*/ 453 w 453"/>
                  <a:gd name="T29" fmla="*/ 396 h 510"/>
                  <a:gd name="T30" fmla="*/ 453 w 453"/>
                  <a:gd name="T31" fmla="*/ 226 h 510"/>
                  <a:gd name="T32" fmla="*/ 397 w 453"/>
                  <a:gd name="T33" fmla="*/ 226 h 510"/>
                  <a:gd name="T34" fmla="*/ 397 w 453"/>
                  <a:gd name="T35" fmla="*/ 170 h 510"/>
                  <a:gd name="T36" fmla="*/ 340 w 453"/>
                  <a:gd name="T37" fmla="*/ 170 h 510"/>
                  <a:gd name="T38" fmla="*/ 340 w 453"/>
                  <a:gd name="T39" fmla="*/ 56 h 510"/>
                  <a:gd name="T40" fmla="*/ 226 w 453"/>
                  <a:gd name="T41" fmla="*/ 56 h 510"/>
                  <a:gd name="T42" fmla="*/ 226 w 453"/>
                  <a:gd name="T43" fmla="*/ 0 h 510"/>
                  <a:gd name="T44" fmla="*/ 170 w 453"/>
                  <a:gd name="T45" fmla="*/ 0 h 510"/>
                  <a:gd name="T46" fmla="*/ 170 w 453"/>
                  <a:gd name="T47" fmla="*/ 56 h 510"/>
                  <a:gd name="T48" fmla="*/ 113 w 453"/>
                  <a:gd name="T49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3" h="510">
                    <a:moveTo>
                      <a:pt x="113" y="56"/>
                    </a:move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397" y="510"/>
                    </a:lnTo>
                    <a:lnTo>
                      <a:pt x="397" y="396"/>
                    </a:lnTo>
                    <a:lnTo>
                      <a:pt x="453" y="396"/>
                    </a:lnTo>
                    <a:lnTo>
                      <a:pt x="453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2230" y="3635"/>
                <a:ext cx="794" cy="567"/>
              </a:xfrm>
              <a:custGeom>
                <a:avLst/>
                <a:gdLst>
                  <a:gd name="T0" fmla="*/ 0 w 794"/>
                  <a:gd name="T1" fmla="*/ 227 h 567"/>
                  <a:gd name="T2" fmla="*/ 114 w 794"/>
                  <a:gd name="T3" fmla="*/ 227 h 567"/>
                  <a:gd name="T4" fmla="*/ 114 w 794"/>
                  <a:gd name="T5" fmla="*/ 113 h 567"/>
                  <a:gd name="T6" fmla="*/ 170 w 794"/>
                  <a:gd name="T7" fmla="*/ 113 h 567"/>
                  <a:gd name="T8" fmla="*/ 170 w 794"/>
                  <a:gd name="T9" fmla="*/ 0 h 567"/>
                  <a:gd name="T10" fmla="*/ 340 w 794"/>
                  <a:gd name="T11" fmla="*/ 0 h 567"/>
                  <a:gd name="T12" fmla="*/ 340 w 794"/>
                  <a:gd name="T13" fmla="*/ 57 h 567"/>
                  <a:gd name="T14" fmla="*/ 454 w 794"/>
                  <a:gd name="T15" fmla="*/ 57 h 567"/>
                  <a:gd name="T16" fmla="*/ 454 w 794"/>
                  <a:gd name="T17" fmla="*/ 113 h 567"/>
                  <a:gd name="T18" fmla="*/ 510 w 794"/>
                  <a:gd name="T19" fmla="*/ 113 h 567"/>
                  <a:gd name="T20" fmla="*/ 510 w 794"/>
                  <a:gd name="T21" fmla="*/ 57 h 567"/>
                  <a:gd name="T22" fmla="*/ 567 w 794"/>
                  <a:gd name="T23" fmla="*/ 57 h 567"/>
                  <a:gd name="T24" fmla="*/ 567 w 794"/>
                  <a:gd name="T25" fmla="*/ 113 h 567"/>
                  <a:gd name="T26" fmla="*/ 681 w 794"/>
                  <a:gd name="T27" fmla="*/ 113 h 567"/>
                  <a:gd name="T28" fmla="*/ 681 w 794"/>
                  <a:gd name="T29" fmla="*/ 57 h 567"/>
                  <a:gd name="T30" fmla="*/ 737 w 794"/>
                  <a:gd name="T31" fmla="*/ 57 h 567"/>
                  <a:gd name="T32" fmla="*/ 737 w 794"/>
                  <a:gd name="T33" fmla="*/ 113 h 567"/>
                  <a:gd name="T34" fmla="*/ 794 w 794"/>
                  <a:gd name="T35" fmla="*/ 113 h 567"/>
                  <a:gd name="T36" fmla="*/ 794 w 794"/>
                  <a:gd name="T37" fmla="*/ 227 h 567"/>
                  <a:gd name="T38" fmla="*/ 737 w 794"/>
                  <a:gd name="T39" fmla="*/ 227 h 567"/>
                  <a:gd name="T40" fmla="*/ 737 w 794"/>
                  <a:gd name="T41" fmla="*/ 284 h 567"/>
                  <a:gd name="T42" fmla="*/ 737 w 794"/>
                  <a:gd name="T43" fmla="*/ 340 h 567"/>
                  <a:gd name="T44" fmla="*/ 794 w 794"/>
                  <a:gd name="T45" fmla="*/ 340 h 567"/>
                  <a:gd name="T46" fmla="*/ 794 w 794"/>
                  <a:gd name="T47" fmla="*/ 397 h 567"/>
                  <a:gd name="T48" fmla="*/ 737 w 794"/>
                  <a:gd name="T49" fmla="*/ 397 h 567"/>
                  <a:gd name="T50" fmla="*/ 737 w 794"/>
                  <a:gd name="T51" fmla="*/ 454 h 567"/>
                  <a:gd name="T52" fmla="*/ 681 w 794"/>
                  <a:gd name="T53" fmla="*/ 454 h 567"/>
                  <a:gd name="T54" fmla="*/ 681 w 794"/>
                  <a:gd name="T55" fmla="*/ 567 h 567"/>
                  <a:gd name="T56" fmla="*/ 567 w 794"/>
                  <a:gd name="T57" fmla="*/ 567 h 567"/>
                  <a:gd name="T58" fmla="*/ 567 w 794"/>
                  <a:gd name="T59" fmla="*/ 510 h 567"/>
                  <a:gd name="T60" fmla="*/ 454 w 794"/>
                  <a:gd name="T61" fmla="*/ 510 h 567"/>
                  <a:gd name="T62" fmla="*/ 454 w 794"/>
                  <a:gd name="T63" fmla="*/ 227 h 567"/>
                  <a:gd name="T64" fmla="*/ 340 w 794"/>
                  <a:gd name="T65" fmla="*/ 227 h 567"/>
                  <a:gd name="T66" fmla="*/ 340 w 794"/>
                  <a:gd name="T67" fmla="*/ 284 h 567"/>
                  <a:gd name="T68" fmla="*/ 284 w 794"/>
                  <a:gd name="T69" fmla="*/ 284 h 567"/>
                  <a:gd name="T70" fmla="*/ 284 w 794"/>
                  <a:gd name="T71" fmla="*/ 340 h 567"/>
                  <a:gd name="T72" fmla="*/ 170 w 794"/>
                  <a:gd name="T73" fmla="*/ 340 h 567"/>
                  <a:gd name="T74" fmla="*/ 170 w 794"/>
                  <a:gd name="T75" fmla="*/ 284 h 567"/>
                  <a:gd name="T76" fmla="*/ 0 w 794"/>
                  <a:gd name="T77" fmla="*/ 284 h 567"/>
                  <a:gd name="T78" fmla="*/ 0 w 794"/>
                  <a:gd name="T79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4" h="567">
                    <a:moveTo>
                      <a:pt x="0" y="227"/>
                    </a:moveTo>
                    <a:lnTo>
                      <a:pt x="114" y="227"/>
                    </a:ln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4"/>
                    </a:lnTo>
                    <a:lnTo>
                      <a:pt x="681" y="454"/>
                    </a:lnTo>
                    <a:lnTo>
                      <a:pt x="681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454" y="51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84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2173" y="3181"/>
                <a:ext cx="794" cy="567"/>
              </a:xfrm>
              <a:custGeom>
                <a:avLst/>
                <a:gdLst>
                  <a:gd name="T0" fmla="*/ 794 w 794"/>
                  <a:gd name="T1" fmla="*/ 511 h 567"/>
                  <a:gd name="T2" fmla="*/ 794 w 794"/>
                  <a:gd name="T3" fmla="*/ 454 h 567"/>
                  <a:gd name="T4" fmla="*/ 738 w 794"/>
                  <a:gd name="T5" fmla="*/ 454 h 567"/>
                  <a:gd name="T6" fmla="*/ 738 w 794"/>
                  <a:gd name="T7" fmla="*/ 397 h 567"/>
                  <a:gd name="T8" fmla="*/ 681 w 794"/>
                  <a:gd name="T9" fmla="*/ 397 h 567"/>
                  <a:gd name="T10" fmla="*/ 681 w 794"/>
                  <a:gd name="T11" fmla="*/ 341 h 567"/>
                  <a:gd name="T12" fmla="*/ 738 w 794"/>
                  <a:gd name="T13" fmla="*/ 341 h 567"/>
                  <a:gd name="T14" fmla="*/ 738 w 794"/>
                  <a:gd name="T15" fmla="*/ 227 h 567"/>
                  <a:gd name="T16" fmla="*/ 681 w 794"/>
                  <a:gd name="T17" fmla="*/ 227 h 567"/>
                  <a:gd name="T18" fmla="*/ 681 w 794"/>
                  <a:gd name="T19" fmla="*/ 171 h 567"/>
                  <a:gd name="T20" fmla="*/ 511 w 794"/>
                  <a:gd name="T21" fmla="*/ 171 h 567"/>
                  <a:gd name="T22" fmla="*/ 511 w 794"/>
                  <a:gd name="T23" fmla="*/ 114 h 567"/>
                  <a:gd name="T24" fmla="*/ 454 w 794"/>
                  <a:gd name="T25" fmla="*/ 114 h 567"/>
                  <a:gd name="T26" fmla="*/ 454 w 794"/>
                  <a:gd name="T27" fmla="*/ 0 h 567"/>
                  <a:gd name="T28" fmla="*/ 397 w 794"/>
                  <a:gd name="T29" fmla="*/ 0 h 567"/>
                  <a:gd name="T30" fmla="*/ 397 w 794"/>
                  <a:gd name="T31" fmla="*/ 114 h 567"/>
                  <a:gd name="T32" fmla="*/ 397 w 794"/>
                  <a:gd name="T33" fmla="*/ 171 h 567"/>
                  <a:gd name="T34" fmla="*/ 341 w 794"/>
                  <a:gd name="T35" fmla="*/ 171 h 567"/>
                  <a:gd name="T36" fmla="*/ 341 w 794"/>
                  <a:gd name="T37" fmla="*/ 57 h 567"/>
                  <a:gd name="T38" fmla="*/ 171 w 794"/>
                  <a:gd name="T39" fmla="*/ 57 h 567"/>
                  <a:gd name="T40" fmla="*/ 171 w 794"/>
                  <a:gd name="T41" fmla="*/ 0 h 567"/>
                  <a:gd name="T42" fmla="*/ 0 w 794"/>
                  <a:gd name="T43" fmla="*/ 0 h 567"/>
                  <a:gd name="T44" fmla="*/ 0 w 794"/>
                  <a:gd name="T45" fmla="*/ 227 h 567"/>
                  <a:gd name="T46" fmla="*/ 114 w 794"/>
                  <a:gd name="T47" fmla="*/ 227 h 567"/>
                  <a:gd name="T48" fmla="*/ 114 w 794"/>
                  <a:gd name="T49" fmla="*/ 341 h 567"/>
                  <a:gd name="T50" fmla="*/ 171 w 794"/>
                  <a:gd name="T51" fmla="*/ 341 h 567"/>
                  <a:gd name="T52" fmla="*/ 171 w 794"/>
                  <a:gd name="T53" fmla="*/ 397 h 567"/>
                  <a:gd name="T54" fmla="*/ 227 w 794"/>
                  <a:gd name="T55" fmla="*/ 397 h 567"/>
                  <a:gd name="T56" fmla="*/ 227 w 794"/>
                  <a:gd name="T57" fmla="*/ 454 h 567"/>
                  <a:gd name="T58" fmla="*/ 397 w 794"/>
                  <a:gd name="T59" fmla="*/ 454 h 567"/>
                  <a:gd name="T60" fmla="*/ 397 w 794"/>
                  <a:gd name="T61" fmla="*/ 511 h 567"/>
                  <a:gd name="T62" fmla="*/ 511 w 794"/>
                  <a:gd name="T63" fmla="*/ 511 h 567"/>
                  <a:gd name="T64" fmla="*/ 511 w 794"/>
                  <a:gd name="T65" fmla="*/ 567 h 567"/>
                  <a:gd name="T66" fmla="*/ 567 w 794"/>
                  <a:gd name="T67" fmla="*/ 567 h 567"/>
                  <a:gd name="T68" fmla="*/ 567 w 794"/>
                  <a:gd name="T69" fmla="*/ 511 h 567"/>
                  <a:gd name="T70" fmla="*/ 624 w 794"/>
                  <a:gd name="T71" fmla="*/ 511 h 567"/>
                  <a:gd name="T72" fmla="*/ 624 w 794"/>
                  <a:gd name="T73" fmla="*/ 567 h 567"/>
                  <a:gd name="T74" fmla="*/ 738 w 794"/>
                  <a:gd name="T75" fmla="*/ 567 h 567"/>
                  <a:gd name="T76" fmla="*/ 738 w 794"/>
                  <a:gd name="T77" fmla="*/ 511 h 567"/>
                  <a:gd name="T78" fmla="*/ 794 w 794"/>
                  <a:gd name="T79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4" h="567">
                    <a:moveTo>
                      <a:pt x="794" y="511"/>
                    </a:moveTo>
                    <a:lnTo>
                      <a:pt x="794" y="454"/>
                    </a:lnTo>
                    <a:lnTo>
                      <a:pt x="738" y="454"/>
                    </a:lnTo>
                    <a:lnTo>
                      <a:pt x="738" y="397"/>
                    </a:lnTo>
                    <a:lnTo>
                      <a:pt x="681" y="397"/>
                    </a:lnTo>
                    <a:lnTo>
                      <a:pt x="681" y="341"/>
                    </a:lnTo>
                    <a:lnTo>
                      <a:pt x="738" y="341"/>
                    </a:lnTo>
                    <a:lnTo>
                      <a:pt x="738" y="227"/>
                    </a:lnTo>
                    <a:lnTo>
                      <a:pt x="681" y="227"/>
                    </a:lnTo>
                    <a:lnTo>
                      <a:pt x="681" y="171"/>
                    </a:lnTo>
                    <a:lnTo>
                      <a:pt x="511" y="171"/>
                    </a:ln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97" y="171"/>
                    </a:lnTo>
                    <a:lnTo>
                      <a:pt x="341" y="171"/>
                    </a:lnTo>
                    <a:lnTo>
                      <a:pt x="341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171" y="341"/>
                    </a:lnTo>
                    <a:lnTo>
                      <a:pt x="171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511" y="511"/>
                    </a:lnTo>
                    <a:lnTo>
                      <a:pt x="511" y="567"/>
                    </a:lnTo>
                    <a:lnTo>
                      <a:pt x="567" y="567"/>
                    </a:lnTo>
                    <a:lnTo>
                      <a:pt x="567" y="511"/>
                    </a:lnTo>
                    <a:lnTo>
                      <a:pt x="624" y="511"/>
                    </a:lnTo>
                    <a:lnTo>
                      <a:pt x="624" y="567"/>
                    </a:lnTo>
                    <a:lnTo>
                      <a:pt x="738" y="567"/>
                    </a:lnTo>
                    <a:lnTo>
                      <a:pt x="738" y="511"/>
                    </a:lnTo>
                    <a:lnTo>
                      <a:pt x="794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6720" name="Group 336"/>
            <p:cNvGrpSpPr>
              <a:grpSpLocks/>
            </p:cNvGrpSpPr>
            <p:nvPr/>
          </p:nvGrpSpPr>
          <p:grpSpPr bwMode="auto">
            <a:xfrm>
              <a:off x="479425" y="639763"/>
              <a:ext cx="8912225" cy="11791950"/>
              <a:chOff x="302" y="403"/>
              <a:chExt cx="5614" cy="7428"/>
            </a:xfrm>
          </p:grpSpPr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3137" y="4599"/>
                <a:ext cx="397" cy="284"/>
              </a:xfrm>
              <a:custGeom>
                <a:avLst/>
                <a:gdLst>
                  <a:gd name="T0" fmla="*/ 397 w 397"/>
                  <a:gd name="T1" fmla="*/ 57 h 284"/>
                  <a:gd name="T2" fmla="*/ 284 w 397"/>
                  <a:gd name="T3" fmla="*/ 57 h 284"/>
                  <a:gd name="T4" fmla="*/ 284 w 397"/>
                  <a:gd name="T5" fmla="*/ 0 h 284"/>
                  <a:gd name="T6" fmla="*/ 57 w 397"/>
                  <a:gd name="T7" fmla="*/ 0 h 284"/>
                  <a:gd name="T8" fmla="*/ 57 w 397"/>
                  <a:gd name="T9" fmla="*/ 57 h 284"/>
                  <a:gd name="T10" fmla="*/ 0 w 397"/>
                  <a:gd name="T11" fmla="*/ 57 h 284"/>
                  <a:gd name="T12" fmla="*/ 0 w 397"/>
                  <a:gd name="T13" fmla="*/ 227 h 284"/>
                  <a:gd name="T14" fmla="*/ 114 w 397"/>
                  <a:gd name="T15" fmla="*/ 227 h 284"/>
                  <a:gd name="T16" fmla="*/ 114 w 397"/>
                  <a:gd name="T17" fmla="*/ 284 h 284"/>
                  <a:gd name="T18" fmla="*/ 227 w 397"/>
                  <a:gd name="T19" fmla="*/ 284 h 284"/>
                  <a:gd name="T20" fmla="*/ 227 w 397"/>
                  <a:gd name="T21" fmla="*/ 227 h 284"/>
                  <a:gd name="T22" fmla="*/ 397 w 397"/>
                  <a:gd name="T23" fmla="*/ 227 h 284"/>
                  <a:gd name="T24" fmla="*/ 397 w 397"/>
                  <a:gd name="T25" fmla="*/ 5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4">
                    <a:moveTo>
                      <a:pt x="397" y="57"/>
                    </a:moveTo>
                    <a:lnTo>
                      <a:pt x="284" y="57"/>
                    </a:lnTo>
                    <a:lnTo>
                      <a:pt x="284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97" y="227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3251" y="4316"/>
                <a:ext cx="397" cy="340"/>
              </a:xfrm>
              <a:custGeom>
                <a:avLst/>
                <a:gdLst>
                  <a:gd name="T0" fmla="*/ 283 w 397"/>
                  <a:gd name="T1" fmla="*/ 340 h 340"/>
                  <a:gd name="T2" fmla="*/ 283 w 397"/>
                  <a:gd name="T3" fmla="*/ 226 h 340"/>
                  <a:gd name="T4" fmla="*/ 340 w 397"/>
                  <a:gd name="T5" fmla="*/ 226 h 340"/>
                  <a:gd name="T6" fmla="*/ 340 w 397"/>
                  <a:gd name="T7" fmla="*/ 56 h 340"/>
                  <a:gd name="T8" fmla="*/ 397 w 397"/>
                  <a:gd name="T9" fmla="*/ 56 h 340"/>
                  <a:gd name="T10" fmla="*/ 397 w 397"/>
                  <a:gd name="T11" fmla="*/ 0 h 340"/>
                  <a:gd name="T12" fmla="*/ 113 w 397"/>
                  <a:gd name="T13" fmla="*/ 0 h 340"/>
                  <a:gd name="T14" fmla="*/ 113 w 397"/>
                  <a:gd name="T15" fmla="*/ 56 h 340"/>
                  <a:gd name="T16" fmla="*/ 57 w 397"/>
                  <a:gd name="T17" fmla="*/ 56 h 340"/>
                  <a:gd name="T18" fmla="*/ 57 w 397"/>
                  <a:gd name="T19" fmla="*/ 113 h 340"/>
                  <a:gd name="T20" fmla="*/ 0 w 397"/>
                  <a:gd name="T21" fmla="*/ 113 h 340"/>
                  <a:gd name="T22" fmla="*/ 0 w 397"/>
                  <a:gd name="T23" fmla="*/ 283 h 340"/>
                  <a:gd name="T24" fmla="*/ 170 w 397"/>
                  <a:gd name="T25" fmla="*/ 283 h 340"/>
                  <a:gd name="T26" fmla="*/ 170 w 397"/>
                  <a:gd name="T27" fmla="*/ 340 h 340"/>
                  <a:gd name="T28" fmla="*/ 283 w 397"/>
                  <a:gd name="T2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40">
                    <a:moveTo>
                      <a:pt x="283" y="340"/>
                    </a:moveTo>
                    <a:lnTo>
                      <a:pt x="283" y="226"/>
                    </a:lnTo>
                    <a:lnTo>
                      <a:pt x="340" y="226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83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3251" y="4826"/>
                <a:ext cx="283" cy="397"/>
              </a:xfrm>
              <a:custGeom>
                <a:avLst/>
                <a:gdLst>
                  <a:gd name="T0" fmla="*/ 283 w 283"/>
                  <a:gd name="T1" fmla="*/ 0 h 397"/>
                  <a:gd name="T2" fmla="*/ 283 w 283"/>
                  <a:gd name="T3" fmla="*/ 397 h 397"/>
                  <a:gd name="T4" fmla="*/ 170 w 283"/>
                  <a:gd name="T5" fmla="*/ 397 h 397"/>
                  <a:gd name="T6" fmla="*/ 170 w 283"/>
                  <a:gd name="T7" fmla="*/ 283 h 397"/>
                  <a:gd name="T8" fmla="*/ 0 w 283"/>
                  <a:gd name="T9" fmla="*/ 283 h 397"/>
                  <a:gd name="T10" fmla="*/ 0 w 283"/>
                  <a:gd name="T11" fmla="*/ 57 h 397"/>
                  <a:gd name="T12" fmla="*/ 113 w 283"/>
                  <a:gd name="T13" fmla="*/ 57 h 397"/>
                  <a:gd name="T14" fmla="*/ 113 w 283"/>
                  <a:gd name="T15" fmla="*/ 0 h 397"/>
                  <a:gd name="T16" fmla="*/ 283 w 283"/>
                  <a:gd name="T1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397">
                    <a:moveTo>
                      <a:pt x="283" y="0"/>
                    </a:move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0" y="283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3534" y="3748"/>
                <a:ext cx="397" cy="397"/>
              </a:xfrm>
              <a:custGeom>
                <a:avLst/>
                <a:gdLst>
                  <a:gd name="T0" fmla="*/ 57 w 397"/>
                  <a:gd name="T1" fmla="*/ 397 h 397"/>
                  <a:gd name="T2" fmla="*/ 57 w 397"/>
                  <a:gd name="T3" fmla="*/ 284 h 397"/>
                  <a:gd name="T4" fmla="*/ 0 w 397"/>
                  <a:gd name="T5" fmla="*/ 284 h 397"/>
                  <a:gd name="T6" fmla="*/ 0 w 397"/>
                  <a:gd name="T7" fmla="*/ 227 h 397"/>
                  <a:gd name="T8" fmla="*/ 114 w 397"/>
                  <a:gd name="T9" fmla="*/ 227 h 397"/>
                  <a:gd name="T10" fmla="*/ 114 w 397"/>
                  <a:gd name="T11" fmla="*/ 57 h 397"/>
                  <a:gd name="T12" fmla="*/ 170 w 397"/>
                  <a:gd name="T13" fmla="*/ 57 h 397"/>
                  <a:gd name="T14" fmla="*/ 170 w 397"/>
                  <a:gd name="T15" fmla="*/ 0 h 397"/>
                  <a:gd name="T16" fmla="*/ 284 w 397"/>
                  <a:gd name="T17" fmla="*/ 0 h 397"/>
                  <a:gd name="T18" fmla="*/ 284 w 397"/>
                  <a:gd name="T19" fmla="*/ 57 h 397"/>
                  <a:gd name="T20" fmla="*/ 341 w 397"/>
                  <a:gd name="T21" fmla="*/ 57 h 397"/>
                  <a:gd name="T22" fmla="*/ 341 w 397"/>
                  <a:gd name="T23" fmla="*/ 114 h 397"/>
                  <a:gd name="T24" fmla="*/ 397 w 397"/>
                  <a:gd name="T25" fmla="*/ 114 h 397"/>
                  <a:gd name="T26" fmla="*/ 397 w 397"/>
                  <a:gd name="T27" fmla="*/ 171 h 397"/>
                  <a:gd name="T28" fmla="*/ 341 w 397"/>
                  <a:gd name="T29" fmla="*/ 171 h 397"/>
                  <a:gd name="T30" fmla="*/ 341 w 397"/>
                  <a:gd name="T31" fmla="*/ 227 h 397"/>
                  <a:gd name="T32" fmla="*/ 284 w 397"/>
                  <a:gd name="T33" fmla="*/ 227 h 397"/>
                  <a:gd name="T34" fmla="*/ 284 w 397"/>
                  <a:gd name="T35" fmla="*/ 284 h 397"/>
                  <a:gd name="T36" fmla="*/ 227 w 397"/>
                  <a:gd name="T37" fmla="*/ 284 h 397"/>
                  <a:gd name="T38" fmla="*/ 227 w 397"/>
                  <a:gd name="T39" fmla="*/ 397 h 397"/>
                  <a:gd name="T40" fmla="*/ 170 w 397"/>
                  <a:gd name="T41" fmla="*/ 397 h 397"/>
                  <a:gd name="T42" fmla="*/ 57 w 397"/>
                  <a:gd name="T43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397">
                    <a:moveTo>
                      <a:pt x="57" y="397"/>
                    </a:moveTo>
                    <a:lnTo>
                      <a:pt x="57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114"/>
                    </a:lnTo>
                    <a:lnTo>
                      <a:pt x="397" y="114"/>
                    </a:lnTo>
                    <a:lnTo>
                      <a:pt x="397" y="171"/>
                    </a:lnTo>
                    <a:lnTo>
                      <a:pt x="341" y="171"/>
                    </a:lnTo>
                    <a:lnTo>
                      <a:pt x="341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57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2911" y="3805"/>
                <a:ext cx="793" cy="511"/>
              </a:xfrm>
              <a:custGeom>
                <a:avLst/>
                <a:gdLst>
                  <a:gd name="T0" fmla="*/ 793 w 793"/>
                  <a:gd name="T1" fmla="*/ 340 h 511"/>
                  <a:gd name="T2" fmla="*/ 793 w 793"/>
                  <a:gd name="T3" fmla="*/ 454 h 511"/>
                  <a:gd name="T4" fmla="*/ 737 w 793"/>
                  <a:gd name="T5" fmla="*/ 454 h 511"/>
                  <a:gd name="T6" fmla="*/ 737 w 793"/>
                  <a:gd name="T7" fmla="*/ 511 h 511"/>
                  <a:gd name="T8" fmla="*/ 510 w 793"/>
                  <a:gd name="T9" fmla="*/ 511 h 511"/>
                  <a:gd name="T10" fmla="*/ 510 w 793"/>
                  <a:gd name="T11" fmla="*/ 397 h 511"/>
                  <a:gd name="T12" fmla="*/ 397 w 793"/>
                  <a:gd name="T13" fmla="*/ 397 h 511"/>
                  <a:gd name="T14" fmla="*/ 397 w 793"/>
                  <a:gd name="T15" fmla="*/ 454 h 511"/>
                  <a:gd name="T16" fmla="*/ 340 w 793"/>
                  <a:gd name="T17" fmla="*/ 454 h 511"/>
                  <a:gd name="T18" fmla="*/ 340 w 793"/>
                  <a:gd name="T19" fmla="*/ 397 h 511"/>
                  <a:gd name="T20" fmla="*/ 283 w 793"/>
                  <a:gd name="T21" fmla="*/ 397 h 511"/>
                  <a:gd name="T22" fmla="*/ 283 w 793"/>
                  <a:gd name="T23" fmla="*/ 340 h 511"/>
                  <a:gd name="T24" fmla="*/ 0 w 793"/>
                  <a:gd name="T25" fmla="*/ 340 h 511"/>
                  <a:gd name="T26" fmla="*/ 0 w 793"/>
                  <a:gd name="T27" fmla="*/ 284 h 511"/>
                  <a:gd name="T28" fmla="*/ 56 w 793"/>
                  <a:gd name="T29" fmla="*/ 284 h 511"/>
                  <a:gd name="T30" fmla="*/ 56 w 793"/>
                  <a:gd name="T31" fmla="*/ 227 h 511"/>
                  <a:gd name="T32" fmla="*/ 113 w 793"/>
                  <a:gd name="T33" fmla="*/ 227 h 511"/>
                  <a:gd name="T34" fmla="*/ 113 w 793"/>
                  <a:gd name="T35" fmla="*/ 170 h 511"/>
                  <a:gd name="T36" fmla="*/ 56 w 793"/>
                  <a:gd name="T37" fmla="*/ 170 h 511"/>
                  <a:gd name="T38" fmla="*/ 56 w 793"/>
                  <a:gd name="T39" fmla="*/ 57 h 511"/>
                  <a:gd name="T40" fmla="*/ 113 w 793"/>
                  <a:gd name="T41" fmla="*/ 57 h 511"/>
                  <a:gd name="T42" fmla="*/ 113 w 793"/>
                  <a:gd name="T43" fmla="*/ 0 h 511"/>
                  <a:gd name="T44" fmla="*/ 283 w 793"/>
                  <a:gd name="T45" fmla="*/ 0 h 511"/>
                  <a:gd name="T46" fmla="*/ 283 w 793"/>
                  <a:gd name="T47" fmla="*/ 114 h 511"/>
                  <a:gd name="T48" fmla="*/ 397 w 793"/>
                  <a:gd name="T49" fmla="*/ 114 h 511"/>
                  <a:gd name="T50" fmla="*/ 397 w 793"/>
                  <a:gd name="T51" fmla="*/ 170 h 511"/>
                  <a:gd name="T52" fmla="*/ 453 w 793"/>
                  <a:gd name="T53" fmla="*/ 170 h 511"/>
                  <a:gd name="T54" fmla="*/ 453 w 793"/>
                  <a:gd name="T55" fmla="*/ 284 h 511"/>
                  <a:gd name="T56" fmla="*/ 680 w 793"/>
                  <a:gd name="T57" fmla="*/ 284 h 511"/>
                  <a:gd name="T58" fmla="*/ 680 w 793"/>
                  <a:gd name="T59" fmla="*/ 340 h 511"/>
                  <a:gd name="T60" fmla="*/ 793 w 793"/>
                  <a:gd name="T61" fmla="*/ 34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3" h="511">
                    <a:moveTo>
                      <a:pt x="793" y="340"/>
                    </a:moveTo>
                    <a:lnTo>
                      <a:pt x="793" y="454"/>
                    </a:lnTo>
                    <a:lnTo>
                      <a:pt x="737" y="454"/>
                    </a:lnTo>
                    <a:lnTo>
                      <a:pt x="737" y="511"/>
                    </a:lnTo>
                    <a:lnTo>
                      <a:pt x="510" y="511"/>
                    </a:lnTo>
                    <a:lnTo>
                      <a:pt x="510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0"/>
                    </a:lnTo>
                    <a:lnTo>
                      <a:pt x="283" y="114"/>
                    </a:lnTo>
                    <a:lnTo>
                      <a:pt x="397" y="114"/>
                    </a:lnTo>
                    <a:lnTo>
                      <a:pt x="397" y="170"/>
                    </a:lnTo>
                    <a:lnTo>
                      <a:pt x="453" y="170"/>
                    </a:lnTo>
                    <a:lnTo>
                      <a:pt x="453" y="284"/>
                    </a:lnTo>
                    <a:lnTo>
                      <a:pt x="680" y="284"/>
                    </a:lnTo>
                    <a:lnTo>
                      <a:pt x="680" y="340"/>
                    </a:lnTo>
                    <a:lnTo>
                      <a:pt x="793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2797" y="5109"/>
                <a:ext cx="851" cy="908"/>
              </a:xfrm>
              <a:custGeom>
                <a:avLst/>
                <a:gdLst>
                  <a:gd name="T0" fmla="*/ 794 w 851"/>
                  <a:gd name="T1" fmla="*/ 114 h 908"/>
                  <a:gd name="T2" fmla="*/ 624 w 851"/>
                  <a:gd name="T3" fmla="*/ 114 h 908"/>
                  <a:gd name="T4" fmla="*/ 624 w 851"/>
                  <a:gd name="T5" fmla="*/ 0 h 908"/>
                  <a:gd name="T6" fmla="*/ 284 w 851"/>
                  <a:gd name="T7" fmla="*/ 0 h 908"/>
                  <a:gd name="T8" fmla="*/ 284 w 851"/>
                  <a:gd name="T9" fmla="*/ 57 h 908"/>
                  <a:gd name="T10" fmla="*/ 227 w 851"/>
                  <a:gd name="T11" fmla="*/ 57 h 908"/>
                  <a:gd name="T12" fmla="*/ 227 w 851"/>
                  <a:gd name="T13" fmla="*/ 114 h 908"/>
                  <a:gd name="T14" fmla="*/ 170 w 851"/>
                  <a:gd name="T15" fmla="*/ 114 h 908"/>
                  <a:gd name="T16" fmla="*/ 170 w 851"/>
                  <a:gd name="T17" fmla="*/ 170 h 908"/>
                  <a:gd name="T18" fmla="*/ 114 w 851"/>
                  <a:gd name="T19" fmla="*/ 170 h 908"/>
                  <a:gd name="T20" fmla="*/ 114 w 851"/>
                  <a:gd name="T21" fmla="*/ 341 h 908"/>
                  <a:gd name="T22" fmla="*/ 57 w 851"/>
                  <a:gd name="T23" fmla="*/ 341 h 908"/>
                  <a:gd name="T24" fmla="*/ 57 w 851"/>
                  <a:gd name="T25" fmla="*/ 397 h 908"/>
                  <a:gd name="T26" fmla="*/ 0 w 851"/>
                  <a:gd name="T27" fmla="*/ 397 h 908"/>
                  <a:gd name="T28" fmla="*/ 0 w 851"/>
                  <a:gd name="T29" fmla="*/ 454 h 908"/>
                  <a:gd name="T30" fmla="*/ 114 w 851"/>
                  <a:gd name="T31" fmla="*/ 454 h 908"/>
                  <a:gd name="T32" fmla="*/ 114 w 851"/>
                  <a:gd name="T33" fmla="*/ 511 h 908"/>
                  <a:gd name="T34" fmla="*/ 170 w 851"/>
                  <a:gd name="T35" fmla="*/ 511 h 908"/>
                  <a:gd name="T36" fmla="*/ 170 w 851"/>
                  <a:gd name="T37" fmla="*/ 681 h 908"/>
                  <a:gd name="T38" fmla="*/ 227 w 851"/>
                  <a:gd name="T39" fmla="*/ 681 h 908"/>
                  <a:gd name="T40" fmla="*/ 227 w 851"/>
                  <a:gd name="T41" fmla="*/ 737 h 908"/>
                  <a:gd name="T42" fmla="*/ 284 w 851"/>
                  <a:gd name="T43" fmla="*/ 737 h 908"/>
                  <a:gd name="T44" fmla="*/ 284 w 851"/>
                  <a:gd name="T45" fmla="*/ 794 h 908"/>
                  <a:gd name="T46" fmla="*/ 397 w 851"/>
                  <a:gd name="T47" fmla="*/ 794 h 908"/>
                  <a:gd name="T48" fmla="*/ 397 w 851"/>
                  <a:gd name="T49" fmla="*/ 737 h 908"/>
                  <a:gd name="T50" fmla="*/ 454 w 851"/>
                  <a:gd name="T51" fmla="*/ 737 h 908"/>
                  <a:gd name="T52" fmla="*/ 454 w 851"/>
                  <a:gd name="T53" fmla="*/ 794 h 908"/>
                  <a:gd name="T54" fmla="*/ 567 w 851"/>
                  <a:gd name="T55" fmla="*/ 794 h 908"/>
                  <a:gd name="T56" fmla="*/ 567 w 851"/>
                  <a:gd name="T57" fmla="*/ 908 h 908"/>
                  <a:gd name="T58" fmla="*/ 737 w 851"/>
                  <a:gd name="T59" fmla="*/ 908 h 908"/>
                  <a:gd name="T60" fmla="*/ 737 w 851"/>
                  <a:gd name="T61" fmla="*/ 737 h 908"/>
                  <a:gd name="T62" fmla="*/ 794 w 851"/>
                  <a:gd name="T63" fmla="*/ 737 h 908"/>
                  <a:gd name="T64" fmla="*/ 794 w 851"/>
                  <a:gd name="T65" fmla="*/ 511 h 908"/>
                  <a:gd name="T66" fmla="*/ 737 w 851"/>
                  <a:gd name="T67" fmla="*/ 511 h 908"/>
                  <a:gd name="T68" fmla="*/ 737 w 851"/>
                  <a:gd name="T69" fmla="*/ 397 h 908"/>
                  <a:gd name="T70" fmla="*/ 794 w 851"/>
                  <a:gd name="T71" fmla="*/ 397 h 908"/>
                  <a:gd name="T72" fmla="*/ 794 w 851"/>
                  <a:gd name="T73" fmla="*/ 284 h 908"/>
                  <a:gd name="T74" fmla="*/ 851 w 851"/>
                  <a:gd name="T75" fmla="*/ 284 h 908"/>
                  <a:gd name="T76" fmla="*/ 851 w 851"/>
                  <a:gd name="T77" fmla="*/ 170 h 908"/>
                  <a:gd name="T78" fmla="*/ 794 w 851"/>
                  <a:gd name="T79" fmla="*/ 170 h 908"/>
                  <a:gd name="T80" fmla="*/ 794 w 851"/>
                  <a:gd name="T81" fmla="*/ 114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1" h="908">
                    <a:moveTo>
                      <a:pt x="794" y="114"/>
                    </a:moveTo>
                    <a:lnTo>
                      <a:pt x="624" y="114"/>
                    </a:lnTo>
                    <a:lnTo>
                      <a:pt x="624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114" y="170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11"/>
                    </a:lnTo>
                    <a:lnTo>
                      <a:pt x="170" y="511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397" y="794"/>
                    </a:lnTo>
                    <a:lnTo>
                      <a:pt x="397" y="737"/>
                    </a:lnTo>
                    <a:lnTo>
                      <a:pt x="454" y="737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908"/>
                    </a:lnTo>
                    <a:lnTo>
                      <a:pt x="737" y="908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511"/>
                    </a:lnTo>
                    <a:lnTo>
                      <a:pt x="737" y="511"/>
                    </a:lnTo>
                    <a:lnTo>
                      <a:pt x="737" y="397"/>
                    </a:lnTo>
                    <a:lnTo>
                      <a:pt x="794" y="397"/>
                    </a:lnTo>
                    <a:lnTo>
                      <a:pt x="794" y="284"/>
                    </a:lnTo>
                    <a:lnTo>
                      <a:pt x="851" y="284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3081" y="5846"/>
                <a:ext cx="397" cy="341"/>
              </a:xfrm>
              <a:custGeom>
                <a:avLst/>
                <a:gdLst>
                  <a:gd name="T0" fmla="*/ 0 w 397"/>
                  <a:gd name="T1" fmla="*/ 57 h 341"/>
                  <a:gd name="T2" fmla="*/ 0 w 397"/>
                  <a:gd name="T3" fmla="*/ 227 h 341"/>
                  <a:gd name="T4" fmla="*/ 56 w 397"/>
                  <a:gd name="T5" fmla="*/ 227 h 341"/>
                  <a:gd name="T6" fmla="*/ 56 w 397"/>
                  <a:gd name="T7" fmla="*/ 341 h 341"/>
                  <a:gd name="T8" fmla="*/ 227 w 397"/>
                  <a:gd name="T9" fmla="*/ 341 h 341"/>
                  <a:gd name="T10" fmla="*/ 227 w 397"/>
                  <a:gd name="T11" fmla="*/ 284 h 341"/>
                  <a:gd name="T12" fmla="*/ 397 w 397"/>
                  <a:gd name="T13" fmla="*/ 284 h 341"/>
                  <a:gd name="T14" fmla="*/ 397 w 397"/>
                  <a:gd name="T15" fmla="*/ 171 h 341"/>
                  <a:gd name="T16" fmla="*/ 283 w 397"/>
                  <a:gd name="T17" fmla="*/ 171 h 341"/>
                  <a:gd name="T18" fmla="*/ 283 w 397"/>
                  <a:gd name="T19" fmla="*/ 57 h 341"/>
                  <a:gd name="T20" fmla="*/ 170 w 397"/>
                  <a:gd name="T21" fmla="*/ 57 h 341"/>
                  <a:gd name="T22" fmla="*/ 170 w 397"/>
                  <a:gd name="T23" fmla="*/ 0 h 341"/>
                  <a:gd name="T24" fmla="*/ 113 w 397"/>
                  <a:gd name="T25" fmla="*/ 0 h 341"/>
                  <a:gd name="T26" fmla="*/ 113 w 397"/>
                  <a:gd name="T27" fmla="*/ 57 h 341"/>
                  <a:gd name="T28" fmla="*/ 0 w 397"/>
                  <a:gd name="T29" fmla="*/ 5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41">
                    <a:moveTo>
                      <a:pt x="0" y="57"/>
                    </a:move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397" y="284"/>
                    </a:lnTo>
                    <a:lnTo>
                      <a:pt x="397" y="171"/>
                    </a:lnTo>
                    <a:lnTo>
                      <a:pt x="283" y="171"/>
                    </a:ln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2797" y="4826"/>
                <a:ext cx="454" cy="510"/>
              </a:xfrm>
              <a:custGeom>
                <a:avLst/>
                <a:gdLst>
                  <a:gd name="T0" fmla="*/ 284 w 454"/>
                  <a:gd name="T1" fmla="*/ 0 h 510"/>
                  <a:gd name="T2" fmla="*/ 284 w 454"/>
                  <a:gd name="T3" fmla="*/ 170 h 510"/>
                  <a:gd name="T4" fmla="*/ 114 w 454"/>
                  <a:gd name="T5" fmla="*/ 170 h 510"/>
                  <a:gd name="T6" fmla="*/ 114 w 454"/>
                  <a:gd name="T7" fmla="*/ 227 h 510"/>
                  <a:gd name="T8" fmla="*/ 57 w 454"/>
                  <a:gd name="T9" fmla="*/ 227 h 510"/>
                  <a:gd name="T10" fmla="*/ 57 w 454"/>
                  <a:gd name="T11" fmla="*/ 283 h 510"/>
                  <a:gd name="T12" fmla="*/ 0 w 454"/>
                  <a:gd name="T13" fmla="*/ 283 h 510"/>
                  <a:gd name="T14" fmla="*/ 0 w 454"/>
                  <a:gd name="T15" fmla="*/ 453 h 510"/>
                  <a:gd name="T16" fmla="*/ 57 w 454"/>
                  <a:gd name="T17" fmla="*/ 453 h 510"/>
                  <a:gd name="T18" fmla="*/ 57 w 454"/>
                  <a:gd name="T19" fmla="*/ 510 h 510"/>
                  <a:gd name="T20" fmla="*/ 114 w 454"/>
                  <a:gd name="T21" fmla="*/ 510 h 510"/>
                  <a:gd name="T22" fmla="*/ 114 w 454"/>
                  <a:gd name="T23" fmla="*/ 453 h 510"/>
                  <a:gd name="T24" fmla="*/ 170 w 454"/>
                  <a:gd name="T25" fmla="*/ 453 h 510"/>
                  <a:gd name="T26" fmla="*/ 170 w 454"/>
                  <a:gd name="T27" fmla="*/ 397 h 510"/>
                  <a:gd name="T28" fmla="*/ 227 w 454"/>
                  <a:gd name="T29" fmla="*/ 397 h 510"/>
                  <a:gd name="T30" fmla="*/ 227 w 454"/>
                  <a:gd name="T31" fmla="*/ 340 h 510"/>
                  <a:gd name="T32" fmla="*/ 284 w 454"/>
                  <a:gd name="T33" fmla="*/ 340 h 510"/>
                  <a:gd name="T34" fmla="*/ 284 w 454"/>
                  <a:gd name="T35" fmla="*/ 283 h 510"/>
                  <a:gd name="T36" fmla="*/ 454 w 454"/>
                  <a:gd name="T37" fmla="*/ 283 h 510"/>
                  <a:gd name="T38" fmla="*/ 454 w 454"/>
                  <a:gd name="T39" fmla="*/ 0 h 510"/>
                  <a:gd name="T40" fmla="*/ 284 w 454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510">
                    <a:moveTo>
                      <a:pt x="284" y="0"/>
                    </a:moveTo>
                    <a:lnTo>
                      <a:pt x="284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2797" y="1651"/>
                <a:ext cx="1078" cy="1077"/>
              </a:xfrm>
              <a:custGeom>
                <a:avLst/>
                <a:gdLst>
                  <a:gd name="T0" fmla="*/ 170 w 1078"/>
                  <a:gd name="T1" fmla="*/ 226 h 1077"/>
                  <a:gd name="T2" fmla="*/ 170 w 1078"/>
                  <a:gd name="T3" fmla="*/ 340 h 1077"/>
                  <a:gd name="T4" fmla="*/ 114 w 1078"/>
                  <a:gd name="T5" fmla="*/ 340 h 1077"/>
                  <a:gd name="T6" fmla="*/ 114 w 1078"/>
                  <a:gd name="T7" fmla="*/ 396 h 1077"/>
                  <a:gd name="T8" fmla="*/ 170 w 1078"/>
                  <a:gd name="T9" fmla="*/ 396 h 1077"/>
                  <a:gd name="T10" fmla="*/ 170 w 1078"/>
                  <a:gd name="T11" fmla="*/ 510 h 1077"/>
                  <a:gd name="T12" fmla="*/ 57 w 1078"/>
                  <a:gd name="T13" fmla="*/ 510 h 1077"/>
                  <a:gd name="T14" fmla="*/ 57 w 1078"/>
                  <a:gd name="T15" fmla="*/ 567 h 1077"/>
                  <a:gd name="T16" fmla="*/ 0 w 1078"/>
                  <a:gd name="T17" fmla="*/ 567 h 1077"/>
                  <a:gd name="T18" fmla="*/ 0 w 1078"/>
                  <a:gd name="T19" fmla="*/ 793 h 1077"/>
                  <a:gd name="T20" fmla="*/ 57 w 1078"/>
                  <a:gd name="T21" fmla="*/ 793 h 1077"/>
                  <a:gd name="T22" fmla="*/ 57 w 1078"/>
                  <a:gd name="T23" fmla="*/ 963 h 1077"/>
                  <a:gd name="T24" fmla="*/ 284 w 1078"/>
                  <a:gd name="T25" fmla="*/ 963 h 1077"/>
                  <a:gd name="T26" fmla="*/ 284 w 1078"/>
                  <a:gd name="T27" fmla="*/ 907 h 1077"/>
                  <a:gd name="T28" fmla="*/ 340 w 1078"/>
                  <a:gd name="T29" fmla="*/ 907 h 1077"/>
                  <a:gd name="T30" fmla="*/ 340 w 1078"/>
                  <a:gd name="T31" fmla="*/ 793 h 1077"/>
                  <a:gd name="T32" fmla="*/ 397 w 1078"/>
                  <a:gd name="T33" fmla="*/ 793 h 1077"/>
                  <a:gd name="T34" fmla="*/ 397 w 1078"/>
                  <a:gd name="T35" fmla="*/ 907 h 1077"/>
                  <a:gd name="T36" fmla="*/ 511 w 1078"/>
                  <a:gd name="T37" fmla="*/ 907 h 1077"/>
                  <a:gd name="T38" fmla="*/ 511 w 1078"/>
                  <a:gd name="T39" fmla="*/ 1020 h 1077"/>
                  <a:gd name="T40" fmla="*/ 624 w 1078"/>
                  <a:gd name="T41" fmla="*/ 1020 h 1077"/>
                  <a:gd name="T42" fmla="*/ 624 w 1078"/>
                  <a:gd name="T43" fmla="*/ 1077 h 1077"/>
                  <a:gd name="T44" fmla="*/ 681 w 1078"/>
                  <a:gd name="T45" fmla="*/ 1077 h 1077"/>
                  <a:gd name="T46" fmla="*/ 681 w 1078"/>
                  <a:gd name="T47" fmla="*/ 1020 h 1077"/>
                  <a:gd name="T48" fmla="*/ 737 w 1078"/>
                  <a:gd name="T49" fmla="*/ 1020 h 1077"/>
                  <a:gd name="T50" fmla="*/ 737 w 1078"/>
                  <a:gd name="T51" fmla="*/ 793 h 1077"/>
                  <a:gd name="T52" fmla="*/ 794 w 1078"/>
                  <a:gd name="T53" fmla="*/ 793 h 1077"/>
                  <a:gd name="T54" fmla="*/ 794 w 1078"/>
                  <a:gd name="T55" fmla="*/ 737 h 1077"/>
                  <a:gd name="T56" fmla="*/ 851 w 1078"/>
                  <a:gd name="T57" fmla="*/ 737 h 1077"/>
                  <a:gd name="T58" fmla="*/ 851 w 1078"/>
                  <a:gd name="T59" fmla="*/ 793 h 1077"/>
                  <a:gd name="T60" fmla="*/ 907 w 1078"/>
                  <a:gd name="T61" fmla="*/ 793 h 1077"/>
                  <a:gd name="T62" fmla="*/ 907 w 1078"/>
                  <a:gd name="T63" fmla="*/ 737 h 1077"/>
                  <a:gd name="T64" fmla="*/ 964 w 1078"/>
                  <a:gd name="T65" fmla="*/ 737 h 1077"/>
                  <a:gd name="T66" fmla="*/ 964 w 1078"/>
                  <a:gd name="T67" fmla="*/ 623 h 1077"/>
                  <a:gd name="T68" fmla="*/ 1021 w 1078"/>
                  <a:gd name="T69" fmla="*/ 623 h 1077"/>
                  <a:gd name="T70" fmla="*/ 1021 w 1078"/>
                  <a:gd name="T71" fmla="*/ 567 h 1077"/>
                  <a:gd name="T72" fmla="*/ 1078 w 1078"/>
                  <a:gd name="T73" fmla="*/ 567 h 1077"/>
                  <a:gd name="T74" fmla="*/ 1078 w 1078"/>
                  <a:gd name="T75" fmla="*/ 510 h 1077"/>
                  <a:gd name="T76" fmla="*/ 1021 w 1078"/>
                  <a:gd name="T77" fmla="*/ 510 h 1077"/>
                  <a:gd name="T78" fmla="*/ 1021 w 1078"/>
                  <a:gd name="T79" fmla="*/ 453 h 1077"/>
                  <a:gd name="T80" fmla="*/ 1078 w 1078"/>
                  <a:gd name="T81" fmla="*/ 453 h 1077"/>
                  <a:gd name="T82" fmla="*/ 1078 w 1078"/>
                  <a:gd name="T83" fmla="*/ 283 h 1077"/>
                  <a:gd name="T84" fmla="*/ 1021 w 1078"/>
                  <a:gd name="T85" fmla="*/ 283 h 1077"/>
                  <a:gd name="T86" fmla="*/ 1021 w 1078"/>
                  <a:gd name="T87" fmla="*/ 226 h 1077"/>
                  <a:gd name="T88" fmla="*/ 964 w 1078"/>
                  <a:gd name="T89" fmla="*/ 226 h 1077"/>
                  <a:gd name="T90" fmla="*/ 964 w 1078"/>
                  <a:gd name="T91" fmla="*/ 283 h 1077"/>
                  <a:gd name="T92" fmla="*/ 794 w 1078"/>
                  <a:gd name="T93" fmla="*/ 283 h 1077"/>
                  <a:gd name="T94" fmla="*/ 794 w 1078"/>
                  <a:gd name="T95" fmla="*/ 340 h 1077"/>
                  <a:gd name="T96" fmla="*/ 737 w 1078"/>
                  <a:gd name="T97" fmla="*/ 340 h 1077"/>
                  <a:gd name="T98" fmla="*/ 737 w 1078"/>
                  <a:gd name="T99" fmla="*/ 113 h 1077"/>
                  <a:gd name="T100" fmla="*/ 681 w 1078"/>
                  <a:gd name="T101" fmla="*/ 113 h 1077"/>
                  <a:gd name="T102" fmla="*/ 681 w 1078"/>
                  <a:gd name="T103" fmla="*/ 56 h 1077"/>
                  <a:gd name="T104" fmla="*/ 624 w 1078"/>
                  <a:gd name="T105" fmla="*/ 56 h 1077"/>
                  <a:gd name="T106" fmla="*/ 624 w 1078"/>
                  <a:gd name="T107" fmla="*/ 0 h 1077"/>
                  <a:gd name="T108" fmla="*/ 567 w 1078"/>
                  <a:gd name="T109" fmla="*/ 0 h 1077"/>
                  <a:gd name="T110" fmla="*/ 567 w 1078"/>
                  <a:gd name="T111" fmla="*/ 56 h 1077"/>
                  <a:gd name="T112" fmla="*/ 511 w 1078"/>
                  <a:gd name="T113" fmla="*/ 56 h 1077"/>
                  <a:gd name="T114" fmla="*/ 511 w 1078"/>
                  <a:gd name="T115" fmla="*/ 113 h 1077"/>
                  <a:gd name="T116" fmla="*/ 454 w 1078"/>
                  <a:gd name="T117" fmla="*/ 113 h 1077"/>
                  <a:gd name="T118" fmla="*/ 454 w 1078"/>
                  <a:gd name="T119" fmla="*/ 170 h 1077"/>
                  <a:gd name="T120" fmla="*/ 397 w 1078"/>
                  <a:gd name="T121" fmla="*/ 170 h 1077"/>
                  <a:gd name="T122" fmla="*/ 397 w 1078"/>
                  <a:gd name="T123" fmla="*/ 226 h 1077"/>
                  <a:gd name="T124" fmla="*/ 170 w 1078"/>
                  <a:gd name="T125" fmla="*/ 226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78" h="1077">
                    <a:moveTo>
                      <a:pt x="170" y="226"/>
                    </a:moveTo>
                    <a:lnTo>
                      <a:pt x="170" y="340"/>
                    </a:lnTo>
                    <a:lnTo>
                      <a:pt x="114" y="340"/>
                    </a:lnTo>
                    <a:lnTo>
                      <a:pt x="114" y="396"/>
                    </a:lnTo>
                    <a:lnTo>
                      <a:pt x="170" y="396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793"/>
                    </a:lnTo>
                    <a:lnTo>
                      <a:pt x="57" y="793"/>
                    </a:lnTo>
                    <a:lnTo>
                      <a:pt x="57" y="963"/>
                    </a:lnTo>
                    <a:lnTo>
                      <a:pt x="284" y="963"/>
                    </a:lnTo>
                    <a:lnTo>
                      <a:pt x="284" y="907"/>
                    </a:lnTo>
                    <a:lnTo>
                      <a:pt x="340" y="907"/>
                    </a:lnTo>
                    <a:lnTo>
                      <a:pt x="340" y="793"/>
                    </a:lnTo>
                    <a:lnTo>
                      <a:pt x="397" y="793"/>
                    </a:lnTo>
                    <a:lnTo>
                      <a:pt x="397" y="907"/>
                    </a:lnTo>
                    <a:lnTo>
                      <a:pt x="511" y="907"/>
                    </a:lnTo>
                    <a:lnTo>
                      <a:pt x="511" y="1020"/>
                    </a:lnTo>
                    <a:lnTo>
                      <a:pt x="624" y="1020"/>
                    </a:lnTo>
                    <a:lnTo>
                      <a:pt x="624" y="1077"/>
                    </a:lnTo>
                    <a:lnTo>
                      <a:pt x="681" y="1077"/>
                    </a:lnTo>
                    <a:lnTo>
                      <a:pt x="681" y="1020"/>
                    </a:lnTo>
                    <a:lnTo>
                      <a:pt x="737" y="1020"/>
                    </a:lnTo>
                    <a:lnTo>
                      <a:pt x="737" y="793"/>
                    </a:lnTo>
                    <a:lnTo>
                      <a:pt x="794" y="793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793"/>
                    </a:lnTo>
                    <a:lnTo>
                      <a:pt x="907" y="793"/>
                    </a:lnTo>
                    <a:lnTo>
                      <a:pt x="907" y="737"/>
                    </a:lnTo>
                    <a:lnTo>
                      <a:pt x="964" y="737"/>
                    </a:lnTo>
                    <a:lnTo>
                      <a:pt x="964" y="623"/>
                    </a:lnTo>
                    <a:lnTo>
                      <a:pt x="1021" y="623"/>
                    </a:lnTo>
                    <a:lnTo>
                      <a:pt x="1021" y="567"/>
                    </a:lnTo>
                    <a:lnTo>
                      <a:pt x="1078" y="567"/>
                    </a:lnTo>
                    <a:lnTo>
                      <a:pt x="1078" y="510"/>
                    </a:lnTo>
                    <a:lnTo>
                      <a:pt x="1021" y="510"/>
                    </a:lnTo>
                    <a:lnTo>
                      <a:pt x="1021" y="453"/>
                    </a:lnTo>
                    <a:lnTo>
                      <a:pt x="1078" y="453"/>
                    </a:lnTo>
                    <a:lnTo>
                      <a:pt x="1078" y="283"/>
                    </a:lnTo>
                    <a:lnTo>
                      <a:pt x="1021" y="283"/>
                    </a:lnTo>
                    <a:lnTo>
                      <a:pt x="1021" y="226"/>
                    </a:lnTo>
                    <a:lnTo>
                      <a:pt x="964" y="226"/>
                    </a:lnTo>
                    <a:lnTo>
                      <a:pt x="964" y="283"/>
                    </a:lnTo>
                    <a:lnTo>
                      <a:pt x="794" y="283"/>
                    </a:lnTo>
                    <a:lnTo>
                      <a:pt x="794" y="340"/>
                    </a:lnTo>
                    <a:lnTo>
                      <a:pt x="737" y="340"/>
                    </a:lnTo>
                    <a:lnTo>
                      <a:pt x="737" y="113"/>
                    </a:lnTo>
                    <a:lnTo>
                      <a:pt x="681" y="113"/>
                    </a:lnTo>
                    <a:lnTo>
                      <a:pt x="681" y="56"/>
                    </a:lnTo>
                    <a:lnTo>
                      <a:pt x="624" y="56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511" y="56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226"/>
                    </a:lnTo>
                    <a:lnTo>
                      <a:pt x="17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2400" y="1821"/>
                <a:ext cx="567" cy="397"/>
              </a:xfrm>
              <a:custGeom>
                <a:avLst/>
                <a:gdLst>
                  <a:gd name="T0" fmla="*/ 397 w 567"/>
                  <a:gd name="T1" fmla="*/ 397 h 397"/>
                  <a:gd name="T2" fmla="*/ 340 w 567"/>
                  <a:gd name="T3" fmla="*/ 397 h 397"/>
                  <a:gd name="T4" fmla="*/ 340 w 567"/>
                  <a:gd name="T5" fmla="*/ 283 h 397"/>
                  <a:gd name="T6" fmla="*/ 284 w 567"/>
                  <a:gd name="T7" fmla="*/ 283 h 397"/>
                  <a:gd name="T8" fmla="*/ 284 w 567"/>
                  <a:gd name="T9" fmla="*/ 226 h 397"/>
                  <a:gd name="T10" fmla="*/ 227 w 567"/>
                  <a:gd name="T11" fmla="*/ 226 h 397"/>
                  <a:gd name="T12" fmla="*/ 227 w 567"/>
                  <a:gd name="T13" fmla="*/ 283 h 397"/>
                  <a:gd name="T14" fmla="*/ 57 w 567"/>
                  <a:gd name="T15" fmla="*/ 283 h 397"/>
                  <a:gd name="T16" fmla="*/ 57 w 567"/>
                  <a:gd name="T17" fmla="*/ 226 h 397"/>
                  <a:gd name="T18" fmla="*/ 0 w 567"/>
                  <a:gd name="T19" fmla="*/ 226 h 397"/>
                  <a:gd name="T20" fmla="*/ 0 w 567"/>
                  <a:gd name="T21" fmla="*/ 170 h 397"/>
                  <a:gd name="T22" fmla="*/ 57 w 567"/>
                  <a:gd name="T23" fmla="*/ 170 h 397"/>
                  <a:gd name="T24" fmla="*/ 57 w 567"/>
                  <a:gd name="T25" fmla="*/ 113 h 397"/>
                  <a:gd name="T26" fmla="*/ 397 w 567"/>
                  <a:gd name="T27" fmla="*/ 113 h 397"/>
                  <a:gd name="T28" fmla="*/ 397 w 567"/>
                  <a:gd name="T29" fmla="*/ 56 h 397"/>
                  <a:gd name="T30" fmla="*/ 454 w 567"/>
                  <a:gd name="T31" fmla="*/ 56 h 397"/>
                  <a:gd name="T32" fmla="*/ 454 w 567"/>
                  <a:gd name="T33" fmla="*/ 0 h 397"/>
                  <a:gd name="T34" fmla="*/ 567 w 567"/>
                  <a:gd name="T35" fmla="*/ 0 h 397"/>
                  <a:gd name="T36" fmla="*/ 567 w 567"/>
                  <a:gd name="T37" fmla="*/ 170 h 397"/>
                  <a:gd name="T38" fmla="*/ 511 w 567"/>
                  <a:gd name="T39" fmla="*/ 170 h 397"/>
                  <a:gd name="T40" fmla="*/ 511 w 567"/>
                  <a:gd name="T41" fmla="*/ 226 h 397"/>
                  <a:gd name="T42" fmla="*/ 567 w 567"/>
                  <a:gd name="T43" fmla="*/ 226 h 397"/>
                  <a:gd name="T44" fmla="*/ 567 w 567"/>
                  <a:gd name="T45" fmla="*/ 340 h 397"/>
                  <a:gd name="T46" fmla="*/ 454 w 567"/>
                  <a:gd name="T47" fmla="*/ 340 h 397"/>
                  <a:gd name="T48" fmla="*/ 454 w 567"/>
                  <a:gd name="T49" fmla="*/ 397 h 397"/>
                  <a:gd name="T50" fmla="*/ 397 w 567"/>
                  <a:gd name="T5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397">
                    <a:moveTo>
                      <a:pt x="397" y="397"/>
                    </a:moveTo>
                    <a:lnTo>
                      <a:pt x="340" y="397"/>
                    </a:lnTo>
                    <a:lnTo>
                      <a:pt x="340" y="283"/>
                    </a:lnTo>
                    <a:lnTo>
                      <a:pt x="284" y="283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226"/>
                    </a:lnTo>
                    <a:lnTo>
                      <a:pt x="567" y="226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397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2797" y="2614"/>
                <a:ext cx="284" cy="284"/>
              </a:xfrm>
              <a:custGeom>
                <a:avLst/>
                <a:gdLst>
                  <a:gd name="T0" fmla="*/ 57 w 284"/>
                  <a:gd name="T1" fmla="*/ 0 h 284"/>
                  <a:gd name="T2" fmla="*/ 57 w 284"/>
                  <a:gd name="T3" fmla="*/ 114 h 284"/>
                  <a:gd name="T4" fmla="*/ 0 w 284"/>
                  <a:gd name="T5" fmla="*/ 114 h 284"/>
                  <a:gd name="T6" fmla="*/ 0 w 284"/>
                  <a:gd name="T7" fmla="*/ 227 h 284"/>
                  <a:gd name="T8" fmla="*/ 57 w 284"/>
                  <a:gd name="T9" fmla="*/ 227 h 284"/>
                  <a:gd name="T10" fmla="*/ 57 w 284"/>
                  <a:gd name="T11" fmla="*/ 284 h 284"/>
                  <a:gd name="T12" fmla="*/ 227 w 284"/>
                  <a:gd name="T13" fmla="*/ 284 h 284"/>
                  <a:gd name="T14" fmla="*/ 227 w 284"/>
                  <a:gd name="T15" fmla="*/ 57 h 284"/>
                  <a:gd name="T16" fmla="*/ 284 w 284"/>
                  <a:gd name="T17" fmla="*/ 57 h 284"/>
                  <a:gd name="T18" fmla="*/ 284 w 284"/>
                  <a:gd name="T19" fmla="*/ 0 h 284"/>
                  <a:gd name="T20" fmla="*/ 57 w 284"/>
                  <a:gd name="T2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4" h="284">
                    <a:moveTo>
                      <a:pt x="57" y="0"/>
                    </a:moveTo>
                    <a:lnTo>
                      <a:pt x="5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227" y="284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3024" y="2444"/>
                <a:ext cx="567" cy="624"/>
              </a:xfrm>
              <a:custGeom>
                <a:avLst/>
                <a:gdLst>
                  <a:gd name="T0" fmla="*/ 0 w 567"/>
                  <a:gd name="T1" fmla="*/ 397 h 624"/>
                  <a:gd name="T2" fmla="*/ 57 w 567"/>
                  <a:gd name="T3" fmla="*/ 397 h 624"/>
                  <a:gd name="T4" fmla="*/ 57 w 567"/>
                  <a:gd name="T5" fmla="*/ 454 h 624"/>
                  <a:gd name="T6" fmla="*/ 113 w 567"/>
                  <a:gd name="T7" fmla="*/ 454 h 624"/>
                  <a:gd name="T8" fmla="*/ 113 w 567"/>
                  <a:gd name="T9" fmla="*/ 567 h 624"/>
                  <a:gd name="T10" fmla="*/ 170 w 567"/>
                  <a:gd name="T11" fmla="*/ 567 h 624"/>
                  <a:gd name="T12" fmla="*/ 170 w 567"/>
                  <a:gd name="T13" fmla="*/ 624 h 624"/>
                  <a:gd name="T14" fmla="*/ 284 w 567"/>
                  <a:gd name="T15" fmla="*/ 624 h 624"/>
                  <a:gd name="T16" fmla="*/ 284 w 567"/>
                  <a:gd name="T17" fmla="*/ 567 h 624"/>
                  <a:gd name="T18" fmla="*/ 397 w 567"/>
                  <a:gd name="T19" fmla="*/ 567 h 624"/>
                  <a:gd name="T20" fmla="*/ 397 w 567"/>
                  <a:gd name="T21" fmla="*/ 624 h 624"/>
                  <a:gd name="T22" fmla="*/ 567 w 567"/>
                  <a:gd name="T23" fmla="*/ 624 h 624"/>
                  <a:gd name="T24" fmla="*/ 567 w 567"/>
                  <a:gd name="T25" fmla="*/ 511 h 624"/>
                  <a:gd name="T26" fmla="*/ 397 w 567"/>
                  <a:gd name="T27" fmla="*/ 511 h 624"/>
                  <a:gd name="T28" fmla="*/ 397 w 567"/>
                  <a:gd name="T29" fmla="*/ 454 h 624"/>
                  <a:gd name="T30" fmla="*/ 454 w 567"/>
                  <a:gd name="T31" fmla="*/ 454 h 624"/>
                  <a:gd name="T32" fmla="*/ 454 w 567"/>
                  <a:gd name="T33" fmla="*/ 397 h 624"/>
                  <a:gd name="T34" fmla="*/ 397 w 567"/>
                  <a:gd name="T35" fmla="*/ 397 h 624"/>
                  <a:gd name="T36" fmla="*/ 397 w 567"/>
                  <a:gd name="T37" fmla="*/ 341 h 624"/>
                  <a:gd name="T38" fmla="*/ 340 w 567"/>
                  <a:gd name="T39" fmla="*/ 341 h 624"/>
                  <a:gd name="T40" fmla="*/ 340 w 567"/>
                  <a:gd name="T41" fmla="*/ 227 h 624"/>
                  <a:gd name="T42" fmla="*/ 284 w 567"/>
                  <a:gd name="T43" fmla="*/ 227 h 624"/>
                  <a:gd name="T44" fmla="*/ 284 w 567"/>
                  <a:gd name="T45" fmla="*/ 114 h 624"/>
                  <a:gd name="T46" fmla="*/ 170 w 567"/>
                  <a:gd name="T47" fmla="*/ 114 h 624"/>
                  <a:gd name="T48" fmla="*/ 170 w 567"/>
                  <a:gd name="T49" fmla="*/ 0 h 624"/>
                  <a:gd name="T50" fmla="*/ 113 w 567"/>
                  <a:gd name="T51" fmla="*/ 0 h 624"/>
                  <a:gd name="T52" fmla="*/ 113 w 567"/>
                  <a:gd name="T53" fmla="*/ 114 h 624"/>
                  <a:gd name="T54" fmla="*/ 57 w 567"/>
                  <a:gd name="T55" fmla="*/ 114 h 624"/>
                  <a:gd name="T56" fmla="*/ 57 w 567"/>
                  <a:gd name="T57" fmla="*/ 227 h 624"/>
                  <a:gd name="T58" fmla="*/ 0 w 567"/>
                  <a:gd name="T59" fmla="*/ 227 h 624"/>
                  <a:gd name="T60" fmla="*/ 0 w 567"/>
                  <a:gd name="T61" fmla="*/ 39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67" h="624">
                    <a:moveTo>
                      <a:pt x="0" y="397"/>
                    </a:moveTo>
                    <a:lnTo>
                      <a:pt x="57" y="397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567" y="624"/>
                    </a:lnTo>
                    <a:lnTo>
                      <a:pt x="567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340" y="341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3364" y="2444"/>
                <a:ext cx="454" cy="624"/>
              </a:xfrm>
              <a:custGeom>
                <a:avLst/>
                <a:gdLst>
                  <a:gd name="T0" fmla="*/ 227 w 454"/>
                  <a:gd name="T1" fmla="*/ 624 h 624"/>
                  <a:gd name="T2" fmla="*/ 227 w 454"/>
                  <a:gd name="T3" fmla="*/ 511 h 624"/>
                  <a:gd name="T4" fmla="*/ 57 w 454"/>
                  <a:gd name="T5" fmla="*/ 511 h 624"/>
                  <a:gd name="T6" fmla="*/ 57 w 454"/>
                  <a:gd name="T7" fmla="*/ 454 h 624"/>
                  <a:gd name="T8" fmla="*/ 114 w 454"/>
                  <a:gd name="T9" fmla="*/ 454 h 624"/>
                  <a:gd name="T10" fmla="*/ 114 w 454"/>
                  <a:gd name="T11" fmla="*/ 397 h 624"/>
                  <a:gd name="T12" fmla="*/ 57 w 454"/>
                  <a:gd name="T13" fmla="*/ 397 h 624"/>
                  <a:gd name="T14" fmla="*/ 57 w 454"/>
                  <a:gd name="T15" fmla="*/ 341 h 624"/>
                  <a:gd name="T16" fmla="*/ 0 w 454"/>
                  <a:gd name="T17" fmla="*/ 341 h 624"/>
                  <a:gd name="T18" fmla="*/ 0 w 454"/>
                  <a:gd name="T19" fmla="*/ 227 h 624"/>
                  <a:gd name="T20" fmla="*/ 57 w 454"/>
                  <a:gd name="T21" fmla="*/ 227 h 624"/>
                  <a:gd name="T22" fmla="*/ 57 w 454"/>
                  <a:gd name="T23" fmla="*/ 284 h 624"/>
                  <a:gd name="T24" fmla="*/ 114 w 454"/>
                  <a:gd name="T25" fmla="*/ 284 h 624"/>
                  <a:gd name="T26" fmla="*/ 114 w 454"/>
                  <a:gd name="T27" fmla="*/ 227 h 624"/>
                  <a:gd name="T28" fmla="*/ 170 w 454"/>
                  <a:gd name="T29" fmla="*/ 227 h 624"/>
                  <a:gd name="T30" fmla="*/ 170 w 454"/>
                  <a:gd name="T31" fmla="*/ 0 h 624"/>
                  <a:gd name="T32" fmla="*/ 227 w 454"/>
                  <a:gd name="T33" fmla="*/ 0 h 624"/>
                  <a:gd name="T34" fmla="*/ 227 w 454"/>
                  <a:gd name="T35" fmla="*/ 57 h 624"/>
                  <a:gd name="T36" fmla="*/ 284 w 454"/>
                  <a:gd name="T37" fmla="*/ 57 h 624"/>
                  <a:gd name="T38" fmla="*/ 284 w 454"/>
                  <a:gd name="T39" fmla="*/ 114 h 624"/>
                  <a:gd name="T40" fmla="*/ 340 w 454"/>
                  <a:gd name="T41" fmla="*/ 114 h 624"/>
                  <a:gd name="T42" fmla="*/ 340 w 454"/>
                  <a:gd name="T43" fmla="*/ 397 h 624"/>
                  <a:gd name="T44" fmla="*/ 454 w 454"/>
                  <a:gd name="T45" fmla="*/ 397 h 624"/>
                  <a:gd name="T46" fmla="*/ 454 w 454"/>
                  <a:gd name="T47" fmla="*/ 511 h 624"/>
                  <a:gd name="T48" fmla="*/ 340 w 454"/>
                  <a:gd name="T49" fmla="*/ 511 h 624"/>
                  <a:gd name="T50" fmla="*/ 340 w 454"/>
                  <a:gd name="T51" fmla="*/ 567 h 624"/>
                  <a:gd name="T52" fmla="*/ 284 w 454"/>
                  <a:gd name="T53" fmla="*/ 567 h 624"/>
                  <a:gd name="T54" fmla="*/ 284 w 454"/>
                  <a:gd name="T55" fmla="*/ 624 h 624"/>
                  <a:gd name="T56" fmla="*/ 227 w 454"/>
                  <a:gd name="T5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4" h="624">
                    <a:moveTo>
                      <a:pt x="227" y="624"/>
                    </a:moveTo>
                    <a:lnTo>
                      <a:pt x="227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397"/>
                    </a:lnTo>
                    <a:lnTo>
                      <a:pt x="454" y="397"/>
                    </a:lnTo>
                    <a:lnTo>
                      <a:pt x="454" y="511"/>
                    </a:lnTo>
                    <a:lnTo>
                      <a:pt x="340" y="511"/>
                    </a:lnTo>
                    <a:lnTo>
                      <a:pt x="340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227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2797" y="2841"/>
                <a:ext cx="511" cy="851"/>
              </a:xfrm>
              <a:custGeom>
                <a:avLst/>
                <a:gdLst>
                  <a:gd name="T0" fmla="*/ 511 w 511"/>
                  <a:gd name="T1" fmla="*/ 227 h 851"/>
                  <a:gd name="T2" fmla="*/ 511 w 511"/>
                  <a:gd name="T3" fmla="*/ 340 h 851"/>
                  <a:gd name="T4" fmla="*/ 397 w 511"/>
                  <a:gd name="T5" fmla="*/ 340 h 851"/>
                  <a:gd name="T6" fmla="*/ 397 w 511"/>
                  <a:gd name="T7" fmla="*/ 511 h 851"/>
                  <a:gd name="T8" fmla="*/ 284 w 511"/>
                  <a:gd name="T9" fmla="*/ 511 h 851"/>
                  <a:gd name="T10" fmla="*/ 284 w 511"/>
                  <a:gd name="T11" fmla="*/ 681 h 851"/>
                  <a:gd name="T12" fmla="*/ 340 w 511"/>
                  <a:gd name="T13" fmla="*/ 681 h 851"/>
                  <a:gd name="T14" fmla="*/ 340 w 511"/>
                  <a:gd name="T15" fmla="*/ 737 h 851"/>
                  <a:gd name="T16" fmla="*/ 397 w 511"/>
                  <a:gd name="T17" fmla="*/ 737 h 851"/>
                  <a:gd name="T18" fmla="*/ 397 w 511"/>
                  <a:gd name="T19" fmla="*/ 794 h 851"/>
                  <a:gd name="T20" fmla="*/ 284 w 511"/>
                  <a:gd name="T21" fmla="*/ 794 h 851"/>
                  <a:gd name="T22" fmla="*/ 284 w 511"/>
                  <a:gd name="T23" fmla="*/ 851 h 851"/>
                  <a:gd name="T24" fmla="*/ 170 w 511"/>
                  <a:gd name="T25" fmla="*/ 851 h 851"/>
                  <a:gd name="T26" fmla="*/ 170 w 511"/>
                  <a:gd name="T27" fmla="*/ 794 h 851"/>
                  <a:gd name="T28" fmla="*/ 114 w 511"/>
                  <a:gd name="T29" fmla="*/ 794 h 851"/>
                  <a:gd name="T30" fmla="*/ 114 w 511"/>
                  <a:gd name="T31" fmla="*/ 737 h 851"/>
                  <a:gd name="T32" fmla="*/ 57 w 511"/>
                  <a:gd name="T33" fmla="*/ 737 h 851"/>
                  <a:gd name="T34" fmla="*/ 57 w 511"/>
                  <a:gd name="T35" fmla="*/ 681 h 851"/>
                  <a:gd name="T36" fmla="*/ 114 w 511"/>
                  <a:gd name="T37" fmla="*/ 681 h 851"/>
                  <a:gd name="T38" fmla="*/ 114 w 511"/>
                  <a:gd name="T39" fmla="*/ 567 h 851"/>
                  <a:gd name="T40" fmla="*/ 57 w 511"/>
                  <a:gd name="T41" fmla="*/ 567 h 851"/>
                  <a:gd name="T42" fmla="*/ 57 w 511"/>
                  <a:gd name="T43" fmla="*/ 397 h 851"/>
                  <a:gd name="T44" fmla="*/ 0 w 511"/>
                  <a:gd name="T45" fmla="*/ 397 h 851"/>
                  <a:gd name="T46" fmla="*/ 0 w 511"/>
                  <a:gd name="T47" fmla="*/ 340 h 851"/>
                  <a:gd name="T48" fmla="*/ 57 w 511"/>
                  <a:gd name="T49" fmla="*/ 340 h 851"/>
                  <a:gd name="T50" fmla="*/ 57 w 511"/>
                  <a:gd name="T51" fmla="*/ 284 h 851"/>
                  <a:gd name="T52" fmla="*/ 114 w 511"/>
                  <a:gd name="T53" fmla="*/ 284 h 851"/>
                  <a:gd name="T54" fmla="*/ 114 w 511"/>
                  <a:gd name="T55" fmla="*/ 227 h 851"/>
                  <a:gd name="T56" fmla="*/ 170 w 511"/>
                  <a:gd name="T57" fmla="*/ 227 h 851"/>
                  <a:gd name="T58" fmla="*/ 170 w 511"/>
                  <a:gd name="T59" fmla="*/ 57 h 851"/>
                  <a:gd name="T60" fmla="*/ 227 w 511"/>
                  <a:gd name="T61" fmla="*/ 57 h 851"/>
                  <a:gd name="T62" fmla="*/ 227 w 511"/>
                  <a:gd name="T63" fmla="*/ 0 h 851"/>
                  <a:gd name="T64" fmla="*/ 284 w 511"/>
                  <a:gd name="T65" fmla="*/ 0 h 851"/>
                  <a:gd name="T66" fmla="*/ 284 w 511"/>
                  <a:gd name="T67" fmla="*/ 57 h 851"/>
                  <a:gd name="T68" fmla="*/ 340 w 511"/>
                  <a:gd name="T69" fmla="*/ 57 h 851"/>
                  <a:gd name="T70" fmla="*/ 340 w 511"/>
                  <a:gd name="T71" fmla="*/ 170 h 851"/>
                  <a:gd name="T72" fmla="*/ 397 w 511"/>
                  <a:gd name="T73" fmla="*/ 170 h 851"/>
                  <a:gd name="T74" fmla="*/ 397 w 511"/>
                  <a:gd name="T75" fmla="*/ 227 h 851"/>
                  <a:gd name="T76" fmla="*/ 511 w 511"/>
                  <a:gd name="T77" fmla="*/ 22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11" h="851">
                    <a:moveTo>
                      <a:pt x="511" y="227"/>
                    </a:moveTo>
                    <a:lnTo>
                      <a:pt x="511" y="340"/>
                    </a:lnTo>
                    <a:lnTo>
                      <a:pt x="397" y="340"/>
                    </a:lnTo>
                    <a:lnTo>
                      <a:pt x="397" y="511"/>
                    </a:lnTo>
                    <a:lnTo>
                      <a:pt x="284" y="511"/>
                    </a:lnTo>
                    <a:lnTo>
                      <a:pt x="284" y="681"/>
                    </a:lnTo>
                    <a:lnTo>
                      <a:pt x="340" y="681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284" y="794"/>
                    </a:lnTo>
                    <a:lnTo>
                      <a:pt x="284" y="851"/>
                    </a:lnTo>
                    <a:lnTo>
                      <a:pt x="170" y="851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681"/>
                    </a:lnTo>
                    <a:lnTo>
                      <a:pt x="114" y="681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51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2967" y="3352"/>
                <a:ext cx="737" cy="737"/>
              </a:xfrm>
              <a:custGeom>
                <a:avLst/>
                <a:gdLst>
                  <a:gd name="T0" fmla="*/ 284 w 737"/>
                  <a:gd name="T1" fmla="*/ 0 h 737"/>
                  <a:gd name="T2" fmla="*/ 114 w 737"/>
                  <a:gd name="T3" fmla="*/ 0 h 737"/>
                  <a:gd name="T4" fmla="*/ 114 w 737"/>
                  <a:gd name="T5" fmla="*/ 170 h 737"/>
                  <a:gd name="T6" fmla="*/ 170 w 737"/>
                  <a:gd name="T7" fmla="*/ 170 h 737"/>
                  <a:gd name="T8" fmla="*/ 170 w 737"/>
                  <a:gd name="T9" fmla="*/ 226 h 737"/>
                  <a:gd name="T10" fmla="*/ 227 w 737"/>
                  <a:gd name="T11" fmla="*/ 226 h 737"/>
                  <a:gd name="T12" fmla="*/ 227 w 737"/>
                  <a:gd name="T13" fmla="*/ 283 h 737"/>
                  <a:gd name="T14" fmla="*/ 114 w 737"/>
                  <a:gd name="T15" fmla="*/ 283 h 737"/>
                  <a:gd name="T16" fmla="*/ 114 w 737"/>
                  <a:gd name="T17" fmla="*/ 340 h 737"/>
                  <a:gd name="T18" fmla="*/ 0 w 737"/>
                  <a:gd name="T19" fmla="*/ 340 h 737"/>
                  <a:gd name="T20" fmla="*/ 0 w 737"/>
                  <a:gd name="T21" fmla="*/ 396 h 737"/>
                  <a:gd name="T22" fmla="*/ 57 w 737"/>
                  <a:gd name="T23" fmla="*/ 396 h 737"/>
                  <a:gd name="T24" fmla="*/ 57 w 737"/>
                  <a:gd name="T25" fmla="*/ 453 h 737"/>
                  <a:gd name="T26" fmla="*/ 227 w 737"/>
                  <a:gd name="T27" fmla="*/ 453 h 737"/>
                  <a:gd name="T28" fmla="*/ 227 w 737"/>
                  <a:gd name="T29" fmla="*/ 567 h 737"/>
                  <a:gd name="T30" fmla="*/ 341 w 737"/>
                  <a:gd name="T31" fmla="*/ 567 h 737"/>
                  <a:gd name="T32" fmla="*/ 341 w 737"/>
                  <a:gd name="T33" fmla="*/ 623 h 737"/>
                  <a:gd name="T34" fmla="*/ 397 w 737"/>
                  <a:gd name="T35" fmla="*/ 623 h 737"/>
                  <a:gd name="T36" fmla="*/ 397 w 737"/>
                  <a:gd name="T37" fmla="*/ 737 h 737"/>
                  <a:gd name="T38" fmla="*/ 624 w 737"/>
                  <a:gd name="T39" fmla="*/ 737 h 737"/>
                  <a:gd name="T40" fmla="*/ 624 w 737"/>
                  <a:gd name="T41" fmla="*/ 680 h 737"/>
                  <a:gd name="T42" fmla="*/ 567 w 737"/>
                  <a:gd name="T43" fmla="*/ 680 h 737"/>
                  <a:gd name="T44" fmla="*/ 567 w 737"/>
                  <a:gd name="T45" fmla="*/ 623 h 737"/>
                  <a:gd name="T46" fmla="*/ 681 w 737"/>
                  <a:gd name="T47" fmla="*/ 623 h 737"/>
                  <a:gd name="T48" fmla="*/ 681 w 737"/>
                  <a:gd name="T49" fmla="*/ 453 h 737"/>
                  <a:gd name="T50" fmla="*/ 737 w 737"/>
                  <a:gd name="T51" fmla="*/ 453 h 737"/>
                  <a:gd name="T52" fmla="*/ 737 w 737"/>
                  <a:gd name="T53" fmla="*/ 226 h 737"/>
                  <a:gd name="T54" fmla="*/ 624 w 737"/>
                  <a:gd name="T55" fmla="*/ 226 h 737"/>
                  <a:gd name="T56" fmla="*/ 624 w 737"/>
                  <a:gd name="T57" fmla="*/ 283 h 737"/>
                  <a:gd name="T58" fmla="*/ 511 w 737"/>
                  <a:gd name="T59" fmla="*/ 283 h 737"/>
                  <a:gd name="T60" fmla="*/ 511 w 737"/>
                  <a:gd name="T61" fmla="*/ 170 h 737"/>
                  <a:gd name="T62" fmla="*/ 227 w 737"/>
                  <a:gd name="T63" fmla="*/ 170 h 737"/>
                  <a:gd name="T64" fmla="*/ 227 w 737"/>
                  <a:gd name="T65" fmla="*/ 113 h 737"/>
                  <a:gd name="T66" fmla="*/ 284 w 737"/>
                  <a:gd name="T67" fmla="*/ 113 h 737"/>
                  <a:gd name="T68" fmla="*/ 284 w 737"/>
                  <a:gd name="T69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37" h="737">
                    <a:moveTo>
                      <a:pt x="284" y="0"/>
                    </a:moveTo>
                    <a:lnTo>
                      <a:pt x="114" y="0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396"/>
                    </a:lnTo>
                    <a:lnTo>
                      <a:pt x="57" y="396"/>
                    </a:lnTo>
                    <a:lnTo>
                      <a:pt x="57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623"/>
                    </a:lnTo>
                    <a:lnTo>
                      <a:pt x="397" y="623"/>
                    </a:lnTo>
                    <a:lnTo>
                      <a:pt x="397" y="737"/>
                    </a:lnTo>
                    <a:lnTo>
                      <a:pt x="624" y="737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681" y="623"/>
                    </a:lnTo>
                    <a:lnTo>
                      <a:pt x="681" y="453"/>
                    </a:lnTo>
                    <a:lnTo>
                      <a:pt x="737" y="453"/>
                    </a:lnTo>
                    <a:lnTo>
                      <a:pt x="737" y="226"/>
                    </a:lnTo>
                    <a:lnTo>
                      <a:pt x="624" y="226"/>
                    </a:lnTo>
                    <a:lnTo>
                      <a:pt x="624" y="283"/>
                    </a:lnTo>
                    <a:lnTo>
                      <a:pt x="511" y="283"/>
                    </a:lnTo>
                    <a:lnTo>
                      <a:pt x="511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3194" y="3011"/>
                <a:ext cx="964" cy="851"/>
              </a:xfrm>
              <a:custGeom>
                <a:avLst/>
                <a:gdLst>
                  <a:gd name="T0" fmla="*/ 510 w 964"/>
                  <a:gd name="T1" fmla="*/ 57 h 851"/>
                  <a:gd name="T2" fmla="*/ 227 w 964"/>
                  <a:gd name="T3" fmla="*/ 57 h 851"/>
                  <a:gd name="T4" fmla="*/ 227 w 964"/>
                  <a:gd name="T5" fmla="*/ 0 h 851"/>
                  <a:gd name="T6" fmla="*/ 114 w 964"/>
                  <a:gd name="T7" fmla="*/ 0 h 851"/>
                  <a:gd name="T8" fmla="*/ 114 w 964"/>
                  <a:gd name="T9" fmla="*/ 170 h 851"/>
                  <a:gd name="T10" fmla="*/ 0 w 964"/>
                  <a:gd name="T11" fmla="*/ 170 h 851"/>
                  <a:gd name="T12" fmla="*/ 0 w 964"/>
                  <a:gd name="T13" fmla="*/ 341 h 851"/>
                  <a:gd name="T14" fmla="*/ 57 w 964"/>
                  <a:gd name="T15" fmla="*/ 341 h 851"/>
                  <a:gd name="T16" fmla="*/ 57 w 964"/>
                  <a:gd name="T17" fmla="*/ 454 h 851"/>
                  <a:gd name="T18" fmla="*/ 0 w 964"/>
                  <a:gd name="T19" fmla="*/ 454 h 851"/>
                  <a:gd name="T20" fmla="*/ 0 w 964"/>
                  <a:gd name="T21" fmla="*/ 511 h 851"/>
                  <a:gd name="T22" fmla="*/ 284 w 964"/>
                  <a:gd name="T23" fmla="*/ 511 h 851"/>
                  <a:gd name="T24" fmla="*/ 284 w 964"/>
                  <a:gd name="T25" fmla="*/ 624 h 851"/>
                  <a:gd name="T26" fmla="*/ 397 w 964"/>
                  <a:gd name="T27" fmla="*/ 624 h 851"/>
                  <a:gd name="T28" fmla="*/ 397 w 964"/>
                  <a:gd name="T29" fmla="*/ 567 h 851"/>
                  <a:gd name="T30" fmla="*/ 510 w 964"/>
                  <a:gd name="T31" fmla="*/ 567 h 851"/>
                  <a:gd name="T32" fmla="*/ 510 w 964"/>
                  <a:gd name="T33" fmla="*/ 737 h 851"/>
                  <a:gd name="T34" fmla="*/ 624 w 964"/>
                  <a:gd name="T35" fmla="*/ 737 h 851"/>
                  <a:gd name="T36" fmla="*/ 624 w 964"/>
                  <a:gd name="T37" fmla="*/ 794 h 851"/>
                  <a:gd name="T38" fmla="*/ 681 w 964"/>
                  <a:gd name="T39" fmla="*/ 794 h 851"/>
                  <a:gd name="T40" fmla="*/ 681 w 964"/>
                  <a:gd name="T41" fmla="*/ 851 h 851"/>
                  <a:gd name="T42" fmla="*/ 737 w 964"/>
                  <a:gd name="T43" fmla="*/ 851 h 851"/>
                  <a:gd name="T44" fmla="*/ 737 w 964"/>
                  <a:gd name="T45" fmla="*/ 794 h 851"/>
                  <a:gd name="T46" fmla="*/ 794 w 964"/>
                  <a:gd name="T47" fmla="*/ 794 h 851"/>
                  <a:gd name="T48" fmla="*/ 794 w 964"/>
                  <a:gd name="T49" fmla="*/ 737 h 851"/>
                  <a:gd name="T50" fmla="*/ 851 w 964"/>
                  <a:gd name="T51" fmla="*/ 737 h 851"/>
                  <a:gd name="T52" fmla="*/ 851 w 964"/>
                  <a:gd name="T53" fmla="*/ 681 h 851"/>
                  <a:gd name="T54" fmla="*/ 907 w 964"/>
                  <a:gd name="T55" fmla="*/ 681 h 851"/>
                  <a:gd name="T56" fmla="*/ 907 w 964"/>
                  <a:gd name="T57" fmla="*/ 624 h 851"/>
                  <a:gd name="T58" fmla="*/ 964 w 964"/>
                  <a:gd name="T59" fmla="*/ 624 h 851"/>
                  <a:gd name="T60" fmla="*/ 964 w 964"/>
                  <a:gd name="T61" fmla="*/ 454 h 851"/>
                  <a:gd name="T62" fmla="*/ 794 w 964"/>
                  <a:gd name="T63" fmla="*/ 454 h 851"/>
                  <a:gd name="T64" fmla="*/ 794 w 964"/>
                  <a:gd name="T65" fmla="*/ 397 h 851"/>
                  <a:gd name="T66" fmla="*/ 851 w 964"/>
                  <a:gd name="T67" fmla="*/ 397 h 851"/>
                  <a:gd name="T68" fmla="*/ 851 w 964"/>
                  <a:gd name="T69" fmla="*/ 341 h 851"/>
                  <a:gd name="T70" fmla="*/ 794 w 964"/>
                  <a:gd name="T71" fmla="*/ 341 h 851"/>
                  <a:gd name="T72" fmla="*/ 794 w 964"/>
                  <a:gd name="T73" fmla="*/ 284 h 851"/>
                  <a:gd name="T74" fmla="*/ 681 w 964"/>
                  <a:gd name="T75" fmla="*/ 284 h 851"/>
                  <a:gd name="T76" fmla="*/ 681 w 964"/>
                  <a:gd name="T77" fmla="*/ 227 h 851"/>
                  <a:gd name="T78" fmla="*/ 737 w 964"/>
                  <a:gd name="T79" fmla="*/ 227 h 851"/>
                  <a:gd name="T80" fmla="*/ 737 w 964"/>
                  <a:gd name="T81" fmla="*/ 170 h 851"/>
                  <a:gd name="T82" fmla="*/ 567 w 964"/>
                  <a:gd name="T83" fmla="*/ 170 h 851"/>
                  <a:gd name="T84" fmla="*/ 567 w 964"/>
                  <a:gd name="T85" fmla="*/ 114 h 851"/>
                  <a:gd name="T86" fmla="*/ 510 w 964"/>
                  <a:gd name="T87" fmla="*/ 114 h 851"/>
                  <a:gd name="T88" fmla="*/ 510 w 964"/>
                  <a:gd name="T89" fmla="*/ 5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851">
                    <a:moveTo>
                      <a:pt x="510" y="57"/>
                    </a:move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11"/>
                    </a:lnTo>
                    <a:lnTo>
                      <a:pt x="284" y="511"/>
                    </a:lnTo>
                    <a:lnTo>
                      <a:pt x="284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510" y="567"/>
                    </a:lnTo>
                    <a:lnTo>
                      <a:pt x="510" y="737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681" y="794"/>
                    </a:lnTo>
                    <a:lnTo>
                      <a:pt x="681" y="851"/>
                    </a:lnTo>
                    <a:lnTo>
                      <a:pt x="737" y="851"/>
                    </a:lnTo>
                    <a:lnTo>
                      <a:pt x="737" y="794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681"/>
                    </a:lnTo>
                    <a:lnTo>
                      <a:pt x="907" y="681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454"/>
                    </a:lnTo>
                    <a:lnTo>
                      <a:pt x="794" y="454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51" y="341"/>
                    </a:lnTo>
                    <a:lnTo>
                      <a:pt x="794" y="341"/>
                    </a:lnTo>
                    <a:lnTo>
                      <a:pt x="794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737" y="227"/>
                    </a:lnTo>
                    <a:lnTo>
                      <a:pt x="737" y="170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510" y="114"/>
                    </a:lnTo>
                    <a:lnTo>
                      <a:pt x="51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1606" y="3805"/>
                <a:ext cx="1191" cy="1985"/>
              </a:xfrm>
              <a:custGeom>
                <a:avLst/>
                <a:gdLst>
                  <a:gd name="T0" fmla="*/ 624 w 1191"/>
                  <a:gd name="T1" fmla="*/ 1985 h 1985"/>
                  <a:gd name="T2" fmla="*/ 567 w 1191"/>
                  <a:gd name="T3" fmla="*/ 1928 h 1985"/>
                  <a:gd name="T4" fmla="*/ 511 w 1191"/>
                  <a:gd name="T5" fmla="*/ 1871 h 1985"/>
                  <a:gd name="T6" fmla="*/ 454 w 1191"/>
                  <a:gd name="T7" fmla="*/ 1531 h 1985"/>
                  <a:gd name="T8" fmla="*/ 511 w 1191"/>
                  <a:gd name="T9" fmla="*/ 1418 h 1985"/>
                  <a:gd name="T10" fmla="*/ 567 w 1191"/>
                  <a:gd name="T11" fmla="*/ 1361 h 1985"/>
                  <a:gd name="T12" fmla="*/ 511 w 1191"/>
                  <a:gd name="T13" fmla="*/ 1248 h 1985"/>
                  <a:gd name="T14" fmla="*/ 454 w 1191"/>
                  <a:gd name="T15" fmla="*/ 1078 h 1985"/>
                  <a:gd name="T16" fmla="*/ 397 w 1191"/>
                  <a:gd name="T17" fmla="*/ 1134 h 1985"/>
                  <a:gd name="T18" fmla="*/ 114 w 1191"/>
                  <a:gd name="T19" fmla="*/ 794 h 1985"/>
                  <a:gd name="T20" fmla="*/ 57 w 1191"/>
                  <a:gd name="T21" fmla="*/ 681 h 1985"/>
                  <a:gd name="T22" fmla="*/ 0 w 1191"/>
                  <a:gd name="T23" fmla="*/ 567 h 1985"/>
                  <a:gd name="T24" fmla="*/ 57 w 1191"/>
                  <a:gd name="T25" fmla="*/ 397 h 1985"/>
                  <a:gd name="T26" fmla="*/ 114 w 1191"/>
                  <a:gd name="T27" fmla="*/ 284 h 1985"/>
                  <a:gd name="T28" fmla="*/ 114 w 1191"/>
                  <a:gd name="T29" fmla="*/ 170 h 1985"/>
                  <a:gd name="T30" fmla="*/ 171 w 1191"/>
                  <a:gd name="T31" fmla="*/ 114 h 1985"/>
                  <a:gd name="T32" fmla="*/ 227 w 1191"/>
                  <a:gd name="T33" fmla="*/ 57 h 1985"/>
                  <a:gd name="T34" fmla="*/ 397 w 1191"/>
                  <a:gd name="T35" fmla="*/ 0 h 1985"/>
                  <a:gd name="T36" fmla="*/ 511 w 1191"/>
                  <a:gd name="T37" fmla="*/ 57 h 1985"/>
                  <a:gd name="T38" fmla="*/ 624 w 1191"/>
                  <a:gd name="T39" fmla="*/ 114 h 1985"/>
                  <a:gd name="T40" fmla="*/ 794 w 1191"/>
                  <a:gd name="T41" fmla="*/ 170 h 1985"/>
                  <a:gd name="T42" fmla="*/ 908 w 1191"/>
                  <a:gd name="T43" fmla="*/ 114 h 1985"/>
                  <a:gd name="T44" fmla="*/ 964 w 1191"/>
                  <a:gd name="T45" fmla="*/ 57 h 1985"/>
                  <a:gd name="T46" fmla="*/ 1078 w 1191"/>
                  <a:gd name="T47" fmla="*/ 340 h 1985"/>
                  <a:gd name="T48" fmla="*/ 1191 w 1191"/>
                  <a:gd name="T49" fmla="*/ 454 h 1985"/>
                  <a:gd name="T50" fmla="*/ 964 w 1191"/>
                  <a:gd name="T51" fmla="*/ 567 h 1985"/>
                  <a:gd name="T52" fmla="*/ 794 w 1191"/>
                  <a:gd name="T53" fmla="*/ 624 h 1985"/>
                  <a:gd name="T54" fmla="*/ 851 w 1191"/>
                  <a:gd name="T55" fmla="*/ 737 h 1985"/>
                  <a:gd name="T56" fmla="*/ 794 w 1191"/>
                  <a:gd name="T57" fmla="*/ 794 h 1985"/>
                  <a:gd name="T58" fmla="*/ 851 w 1191"/>
                  <a:gd name="T59" fmla="*/ 907 h 1985"/>
                  <a:gd name="T60" fmla="*/ 908 w 1191"/>
                  <a:gd name="T61" fmla="*/ 1021 h 1985"/>
                  <a:gd name="T62" fmla="*/ 964 w 1191"/>
                  <a:gd name="T63" fmla="*/ 1134 h 1985"/>
                  <a:gd name="T64" fmla="*/ 908 w 1191"/>
                  <a:gd name="T65" fmla="*/ 1191 h 1985"/>
                  <a:gd name="T66" fmla="*/ 964 w 1191"/>
                  <a:gd name="T67" fmla="*/ 1304 h 1985"/>
                  <a:gd name="T68" fmla="*/ 1021 w 1191"/>
                  <a:gd name="T69" fmla="*/ 1418 h 1985"/>
                  <a:gd name="T70" fmla="*/ 1078 w 1191"/>
                  <a:gd name="T71" fmla="*/ 1588 h 1985"/>
                  <a:gd name="T72" fmla="*/ 964 w 1191"/>
                  <a:gd name="T73" fmla="*/ 1531 h 1985"/>
                  <a:gd name="T74" fmla="*/ 908 w 1191"/>
                  <a:gd name="T75" fmla="*/ 1645 h 1985"/>
                  <a:gd name="T76" fmla="*/ 964 w 1191"/>
                  <a:gd name="T77" fmla="*/ 1701 h 1985"/>
                  <a:gd name="T78" fmla="*/ 908 w 1191"/>
                  <a:gd name="T79" fmla="*/ 1758 h 1985"/>
                  <a:gd name="T80" fmla="*/ 794 w 1191"/>
                  <a:gd name="T81" fmla="*/ 1871 h 1985"/>
                  <a:gd name="T82" fmla="*/ 738 w 1191"/>
                  <a:gd name="T83" fmla="*/ 1928 h 1985"/>
                  <a:gd name="T84" fmla="*/ 681 w 1191"/>
                  <a:gd name="T85" fmla="*/ 1985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91" h="1985">
                    <a:moveTo>
                      <a:pt x="681" y="1985"/>
                    </a:moveTo>
                    <a:lnTo>
                      <a:pt x="624" y="1985"/>
                    </a:lnTo>
                    <a:lnTo>
                      <a:pt x="624" y="1928"/>
                    </a:lnTo>
                    <a:lnTo>
                      <a:pt x="567" y="1928"/>
                    </a:lnTo>
                    <a:lnTo>
                      <a:pt x="567" y="1871"/>
                    </a:lnTo>
                    <a:lnTo>
                      <a:pt x="511" y="1871"/>
                    </a:lnTo>
                    <a:lnTo>
                      <a:pt x="511" y="1531"/>
                    </a:lnTo>
                    <a:lnTo>
                      <a:pt x="454" y="1531"/>
                    </a:lnTo>
                    <a:lnTo>
                      <a:pt x="454" y="1418"/>
                    </a:lnTo>
                    <a:lnTo>
                      <a:pt x="511" y="1418"/>
                    </a:lnTo>
                    <a:lnTo>
                      <a:pt x="511" y="1361"/>
                    </a:lnTo>
                    <a:lnTo>
                      <a:pt x="567" y="1361"/>
                    </a:lnTo>
                    <a:lnTo>
                      <a:pt x="567" y="1248"/>
                    </a:lnTo>
                    <a:lnTo>
                      <a:pt x="511" y="1248"/>
                    </a:lnTo>
                    <a:lnTo>
                      <a:pt x="511" y="1078"/>
                    </a:lnTo>
                    <a:lnTo>
                      <a:pt x="454" y="1078"/>
                    </a:lnTo>
                    <a:lnTo>
                      <a:pt x="454" y="1134"/>
                    </a:lnTo>
                    <a:lnTo>
                      <a:pt x="397" y="1134"/>
                    </a:lnTo>
                    <a:lnTo>
                      <a:pt x="397" y="794"/>
                    </a:lnTo>
                    <a:lnTo>
                      <a:pt x="114" y="794"/>
                    </a:lnTo>
                    <a:lnTo>
                      <a:pt x="114" y="681"/>
                    </a:lnTo>
                    <a:lnTo>
                      <a:pt x="57" y="681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794" y="114"/>
                    </a:lnTo>
                    <a:lnTo>
                      <a:pt x="794" y="170"/>
                    </a:lnTo>
                    <a:lnTo>
                      <a:pt x="908" y="170"/>
                    </a:lnTo>
                    <a:lnTo>
                      <a:pt x="908" y="114"/>
                    </a:lnTo>
                    <a:lnTo>
                      <a:pt x="964" y="114"/>
                    </a:lnTo>
                    <a:lnTo>
                      <a:pt x="964" y="57"/>
                    </a:lnTo>
                    <a:lnTo>
                      <a:pt x="1078" y="57"/>
                    </a:lnTo>
                    <a:lnTo>
                      <a:pt x="1078" y="340"/>
                    </a:lnTo>
                    <a:lnTo>
                      <a:pt x="1191" y="340"/>
                    </a:lnTo>
                    <a:lnTo>
                      <a:pt x="1191" y="454"/>
                    </a:lnTo>
                    <a:lnTo>
                      <a:pt x="964" y="454"/>
                    </a:lnTo>
                    <a:lnTo>
                      <a:pt x="964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851" y="624"/>
                    </a:lnTo>
                    <a:lnTo>
                      <a:pt x="851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907"/>
                    </a:lnTo>
                    <a:lnTo>
                      <a:pt x="908" y="907"/>
                    </a:lnTo>
                    <a:lnTo>
                      <a:pt x="908" y="1021"/>
                    </a:lnTo>
                    <a:lnTo>
                      <a:pt x="964" y="1021"/>
                    </a:lnTo>
                    <a:lnTo>
                      <a:pt x="964" y="1134"/>
                    </a:lnTo>
                    <a:lnTo>
                      <a:pt x="908" y="1134"/>
                    </a:lnTo>
                    <a:lnTo>
                      <a:pt x="908" y="1191"/>
                    </a:lnTo>
                    <a:lnTo>
                      <a:pt x="964" y="1191"/>
                    </a:lnTo>
                    <a:lnTo>
                      <a:pt x="964" y="1304"/>
                    </a:lnTo>
                    <a:lnTo>
                      <a:pt x="1021" y="1304"/>
                    </a:lnTo>
                    <a:lnTo>
                      <a:pt x="1021" y="1418"/>
                    </a:lnTo>
                    <a:lnTo>
                      <a:pt x="1078" y="1418"/>
                    </a:lnTo>
                    <a:lnTo>
                      <a:pt x="1078" y="1588"/>
                    </a:lnTo>
                    <a:lnTo>
                      <a:pt x="964" y="1588"/>
                    </a:lnTo>
                    <a:lnTo>
                      <a:pt x="964" y="1531"/>
                    </a:lnTo>
                    <a:lnTo>
                      <a:pt x="908" y="1531"/>
                    </a:lnTo>
                    <a:lnTo>
                      <a:pt x="908" y="1645"/>
                    </a:lnTo>
                    <a:lnTo>
                      <a:pt x="964" y="1645"/>
                    </a:lnTo>
                    <a:lnTo>
                      <a:pt x="964" y="1701"/>
                    </a:lnTo>
                    <a:lnTo>
                      <a:pt x="908" y="1701"/>
                    </a:lnTo>
                    <a:lnTo>
                      <a:pt x="908" y="1758"/>
                    </a:lnTo>
                    <a:lnTo>
                      <a:pt x="794" y="1758"/>
                    </a:lnTo>
                    <a:lnTo>
                      <a:pt x="794" y="1871"/>
                    </a:lnTo>
                    <a:lnTo>
                      <a:pt x="738" y="1871"/>
                    </a:lnTo>
                    <a:lnTo>
                      <a:pt x="738" y="1928"/>
                    </a:lnTo>
                    <a:lnTo>
                      <a:pt x="681" y="1928"/>
                    </a:lnTo>
                    <a:lnTo>
                      <a:pt x="681" y="19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4" name="Freeform 290"/>
              <p:cNvSpPr>
                <a:spLocks/>
              </p:cNvSpPr>
              <p:nvPr/>
            </p:nvSpPr>
            <p:spPr bwMode="auto">
              <a:xfrm>
                <a:off x="2797" y="4145"/>
                <a:ext cx="624" cy="738"/>
              </a:xfrm>
              <a:custGeom>
                <a:avLst/>
                <a:gdLst>
                  <a:gd name="T0" fmla="*/ 0 w 624"/>
                  <a:gd name="T1" fmla="*/ 57 h 738"/>
                  <a:gd name="T2" fmla="*/ 0 w 624"/>
                  <a:gd name="T3" fmla="*/ 397 h 738"/>
                  <a:gd name="T4" fmla="*/ 57 w 624"/>
                  <a:gd name="T5" fmla="*/ 397 h 738"/>
                  <a:gd name="T6" fmla="*/ 57 w 624"/>
                  <a:gd name="T7" fmla="*/ 567 h 738"/>
                  <a:gd name="T8" fmla="*/ 0 w 624"/>
                  <a:gd name="T9" fmla="*/ 567 h 738"/>
                  <a:gd name="T10" fmla="*/ 0 w 624"/>
                  <a:gd name="T11" fmla="*/ 624 h 738"/>
                  <a:gd name="T12" fmla="*/ 170 w 624"/>
                  <a:gd name="T13" fmla="*/ 624 h 738"/>
                  <a:gd name="T14" fmla="*/ 170 w 624"/>
                  <a:gd name="T15" fmla="*/ 681 h 738"/>
                  <a:gd name="T16" fmla="*/ 114 w 624"/>
                  <a:gd name="T17" fmla="*/ 681 h 738"/>
                  <a:gd name="T18" fmla="*/ 114 w 624"/>
                  <a:gd name="T19" fmla="*/ 738 h 738"/>
                  <a:gd name="T20" fmla="*/ 284 w 624"/>
                  <a:gd name="T21" fmla="*/ 738 h 738"/>
                  <a:gd name="T22" fmla="*/ 284 w 624"/>
                  <a:gd name="T23" fmla="*/ 681 h 738"/>
                  <a:gd name="T24" fmla="*/ 340 w 624"/>
                  <a:gd name="T25" fmla="*/ 681 h 738"/>
                  <a:gd name="T26" fmla="*/ 340 w 624"/>
                  <a:gd name="T27" fmla="*/ 511 h 738"/>
                  <a:gd name="T28" fmla="*/ 397 w 624"/>
                  <a:gd name="T29" fmla="*/ 511 h 738"/>
                  <a:gd name="T30" fmla="*/ 397 w 624"/>
                  <a:gd name="T31" fmla="*/ 454 h 738"/>
                  <a:gd name="T32" fmla="*/ 454 w 624"/>
                  <a:gd name="T33" fmla="*/ 454 h 738"/>
                  <a:gd name="T34" fmla="*/ 454 w 624"/>
                  <a:gd name="T35" fmla="*/ 284 h 738"/>
                  <a:gd name="T36" fmla="*/ 511 w 624"/>
                  <a:gd name="T37" fmla="*/ 284 h 738"/>
                  <a:gd name="T38" fmla="*/ 511 w 624"/>
                  <a:gd name="T39" fmla="*/ 227 h 738"/>
                  <a:gd name="T40" fmla="*/ 567 w 624"/>
                  <a:gd name="T41" fmla="*/ 227 h 738"/>
                  <a:gd name="T42" fmla="*/ 567 w 624"/>
                  <a:gd name="T43" fmla="*/ 171 h 738"/>
                  <a:gd name="T44" fmla="*/ 624 w 624"/>
                  <a:gd name="T45" fmla="*/ 171 h 738"/>
                  <a:gd name="T46" fmla="*/ 624 w 624"/>
                  <a:gd name="T47" fmla="*/ 57 h 738"/>
                  <a:gd name="T48" fmla="*/ 511 w 624"/>
                  <a:gd name="T49" fmla="*/ 57 h 738"/>
                  <a:gd name="T50" fmla="*/ 511 w 624"/>
                  <a:gd name="T51" fmla="*/ 114 h 738"/>
                  <a:gd name="T52" fmla="*/ 454 w 624"/>
                  <a:gd name="T53" fmla="*/ 114 h 738"/>
                  <a:gd name="T54" fmla="*/ 454 w 624"/>
                  <a:gd name="T55" fmla="*/ 57 h 738"/>
                  <a:gd name="T56" fmla="*/ 397 w 624"/>
                  <a:gd name="T57" fmla="*/ 57 h 738"/>
                  <a:gd name="T58" fmla="*/ 397 w 624"/>
                  <a:gd name="T59" fmla="*/ 0 h 738"/>
                  <a:gd name="T60" fmla="*/ 114 w 624"/>
                  <a:gd name="T61" fmla="*/ 0 h 738"/>
                  <a:gd name="T62" fmla="*/ 114 w 624"/>
                  <a:gd name="T63" fmla="*/ 57 h 738"/>
                  <a:gd name="T64" fmla="*/ 0 w 624"/>
                  <a:gd name="T65" fmla="*/ 57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738">
                    <a:moveTo>
                      <a:pt x="0" y="57"/>
                    </a:moveTo>
                    <a:lnTo>
                      <a:pt x="0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114" y="681"/>
                    </a:lnTo>
                    <a:lnTo>
                      <a:pt x="114" y="738"/>
                    </a:lnTo>
                    <a:lnTo>
                      <a:pt x="284" y="738"/>
                    </a:lnTo>
                    <a:lnTo>
                      <a:pt x="284" y="681"/>
                    </a:lnTo>
                    <a:lnTo>
                      <a:pt x="340" y="681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284"/>
                    </a:lnTo>
                    <a:lnTo>
                      <a:pt x="511" y="284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171"/>
                    </a:lnTo>
                    <a:lnTo>
                      <a:pt x="624" y="171"/>
                    </a:lnTo>
                    <a:lnTo>
                      <a:pt x="624" y="57"/>
                    </a:lnTo>
                    <a:lnTo>
                      <a:pt x="511" y="57"/>
                    </a:ln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2400" y="4259"/>
                <a:ext cx="454" cy="510"/>
              </a:xfrm>
              <a:custGeom>
                <a:avLst/>
                <a:gdLst>
                  <a:gd name="T0" fmla="*/ 397 w 454"/>
                  <a:gd name="T1" fmla="*/ 0 h 510"/>
                  <a:gd name="T2" fmla="*/ 170 w 454"/>
                  <a:gd name="T3" fmla="*/ 0 h 510"/>
                  <a:gd name="T4" fmla="*/ 170 w 454"/>
                  <a:gd name="T5" fmla="*/ 113 h 510"/>
                  <a:gd name="T6" fmla="*/ 0 w 454"/>
                  <a:gd name="T7" fmla="*/ 113 h 510"/>
                  <a:gd name="T8" fmla="*/ 0 w 454"/>
                  <a:gd name="T9" fmla="*/ 170 h 510"/>
                  <a:gd name="T10" fmla="*/ 57 w 454"/>
                  <a:gd name="T11" fmla="*/ 170 h 510"/>
                  <a:gd name="T12" fmla="*/ 57 w 454"/>
                  <a:gd name="T13" fmla="*/ 283 h 510"/>
                  <a:gd name="T14" fmla="*/ 0 w 454"/>
                  <a:gd name="T15" fmla="*/ 283 h 510"/>
                  <a:gd name="T16" fmla="*/ 0 w 454"/>
                  <a:gd name="T17" fmla="*/ 340 h 510"/>
                  <a:gd name="T18" fmla="*/ 57 w 454"/>
                  <a:gd name="T19" fmla="*/ 340 h 510"/>
                  <a:gd name="T20" fmla="*/ 57 w 454"/>
                  <a:gd name="T21" fmla="*/ 453 h 510"/>
                  <a:gd name="T22" fmla="*/ 114 w 454"/>
                  <a:gd name="T23" fmla="*/ 453 h 510"/>
                  <a:gd name="T24" fmla="*/ 114 w 454"/>
                  <a:gd name="T25" fmla="*/ 510 h 510"/>
                  <a:gd name="T26" fmla="*/ 227 w 454"/>
                  <a:gd name="T27" fmla="*/ 510 h 510"/>
                  <a:gd name="T28" fmla="*/ 227 w 454"/>
                  <a:gd name="T29" fmla="*/ 397 h 510"/>
                  <a:gd name="T30" fmla="*/ 340 w 454"/>
                  <a:gd name="T31" fmla="*/ 397 h 510"/>
                  <a:gd name="T32" fmla="*/ 340 w 454"/>
                  <a:gd name="T33" fmla="*/ 340 h 510"/>
                  <a:gd name="T34" fmla="*/ 454 w 454"/>
                  <a:gd name="T35" fmla="*/ 340 h 510"/>
                  <a:gd name="T36" fmla="*/ 454 w 454"/>
                  <a:gd name="T37" fmla="*/ 283 h 510"/>
                  <a:gd name="T38" fmla="*/ 397 w 454"/>
                  <a:gd name="T39" fmla="*/ 283 h 510"/>
                  <a:gd name="T40" fmla="*/ 397 w 454"/>
                  <a:gd name="T41" fmla="*/ 57 h 510"/>
                  <a:gd name="T42" fmla="*/ 397 w 454"/>
                  <a:gd name="T4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510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283"/>
                    </a:lnTo>
                    <a:lnTo>
                      <a:pt x="397" y="283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6" name="Freeform 292"/>
              <p:cNvSpPr>
                <a:spLocks/>
              </p:cNvSpPr>
              <p:nvPr/>
            </p:nvSpPr>
            <p:spPr bwMode="auto">
              <a:xfrm>
                <a:off x="2514" y="4599"/>
                <a:ext cx="567" cy="624"/>
              </a:xfrm>
              <a:custGeom>
                <a:avLst/>
                <a:gdLst>
                  <a:gd name="T0" fmla="*/ 283 w 567"/>
                  <a:gd name="T1" fmla="*/ 624 h 624"/>
                  <a:gd name="T2" fmla="*/ 113 w 567"/>
                  <a:gd name="T3" fmla="*/ 624 h 624"/>
                  <a:gd name="T4" fmla="*/ 113 w 567"/>
                  <a:gd name="T5" fmla="*/ 510 h 624"/>
                  <a:gd name="T6" fmla="*/ 56 w 567"/>
                  <a:gd name="T7" fmla="*/ 510 h 624"/>
                  <a:gd name="T8" fmla="*/ 56 w 567"/>
                  <a:gd name="T9" fmla="*/ 397 h 624"/>
                  <a:gd name="T10" fmla="*/ 0 w 567"/>
                  <a:gd name="T11" fmla="*/ 397 h 624"/>
                  <a:gd name="T12" fmla="*/ 0 w 567"/>
                  <a:gd name="T13" fmla="*/ 340 h 624"/>
                  <a:gd name="T14" fmla="*/ 56 w 567"/>
                  <a:gd name="T15" fmla="*/ 340 h 624"/>
                  <a:gd name="T16" fmla="*/ 56 w 567"/>
                  <a:gd name="T17" fmla="*/ 227 h 624"/>
                  <a:gd name="T18" fmla="*/ 0 w 567"/>
                  <a:gd name="T19" fmla="*/ 227 h 624"/>
                  <a:gd name="T20" fmla="*/ 0 w 567"/>
                  <a:gd name="T21" fmla="*/ 170 h 624"/>
                  <a:gd name="T22" fmla="*/ 113 w 567"/>
                  <a:gd name="T23" fmla="*/ 170 h 624"/>
                  <a:gd name="T24" fmla="*/ 113 w 567"/>
                  <a:gd name="T25" fmla="*/ 57 h 624"/>
                  <a:gd name="T26" fmla="*/ 226 w 567"/>
                  <a:gd name="T27" fmla="*/ 57 h 624"/>
                  <a:gd name="T28" fmla="*/ 226 w 567"/>
                  <a:gd name="T29" fmla="*/ 0 h 624"/>
                  <a:gd name="T30" fmla="*/ 340 w 567"/>
                  <a:gd name="T31" fmla="*/ 0 h 624"/>
                  <a:gd name="T32" fmla="*/ 340 w 567"/>
                  <a:gd name="T33" fmla="*/ 113 h 624"/>
                  <a:gd name="T34" fmla="*/ 283 w 567"/>
                  <a:gd name="T35" fmla="*/ 113 h 624"/>
                  <a:gd name="T36" fmla="*/ 283 w 567"/>
                  <a:gd name="T37" fmla="*/ 170 h 624"/>
                  <a:gd name="T38" fmla="*/ 453 w 567"/>
                  <a:gd name="T39" fmla="*/ 170 h 624"/>
                  <a:gd name="T40" fmla="*/ 453 w 567"/>
                  <a:gd name="T41" fmla="*/ 227 h 624"/>
                  <a:gd name="T42" fmla="*/ 397 w 567"/>
                  <a:gd name="T43" fmla="*/ 227 h 624"/>
                  <a:gd name="T44" fmla="*/ 397 w 567"/>
                  <a:gd name="T45" fmla="*/ 284 h 624"/>
                  <a:gd name="T46" fmla="*/ 567 w 567"/>
                  <a:gd name="T47" fmla="*/ 284 h 624"/>
                  <a:gd name="T48" fmla="*/ 567 w 567"/>
                  <a:gd name="T49" fmla="*/ 397 h 624"/>
                  <a:gd name="T50" fmla="*/ 397 w 567"/>
                  <a:gd name="T51" fmla="*/ 397 h 624"/>
                  <a:gd name="T52" fmla="*/ 397 w 567"/>
                  <a:gd name="T53" fmla="*/ 454 h 624"/>
                  <a:gd name="T54" fmla="*/ 340 w 567"/>
                  <a:gd name="T55" fmla="*/ 454 h 624"/>
                  <a:gd name="T56" fmla="*/ 340 w 567"/>
                  <a:gd name="T57" fmla="*/ 510 h 624"/>
                  <a:gd name="T58" fmla="*/ 283 w 567"/>
                  <a:gd name="T59" fmla="*/ 510 h 624"/>
                  <a:gd name="T60" fmla="*/ 283 w 567"/>
                  <a:gd name="T61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67" h="624">
                    <a:moveTo>
                      <a:pt x="283" y="624"/>
                    </a:moveTo>
                    <a:lnTo>
                      <a:pt x="113" y="624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453" y="170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567" y="284"/>
                    </a:lnTo>
                    <a:lnTo>
                      <a:pt x="567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1266" y="4316"/>
                <a:ext cx="737" cy="793"/>
              </a:xfrm>
              <a:custGeom>
                <a:avLst/>
                <a:gdLst>
                  <a:gd name="T0" fmla="*/ 737 w 737"/>
                  <a:gd name="T1" fmla="*/ 567 h 793"/>
                  <a:gd name="T2" fmla="*/ 511 w 737"/>
                  <a:gd name="T3" fmla="*/ 567 h 793"/>
                  <a:gd name="T4" fmla="*/ 511 w 737"/>
                  <a:gd name="T5" fmla="*/ 623 h 793"/>
                  <a:gd name="T6" fmla="*/ 454 w 737"/>
                  <a:gd name="T7" fmla="*/ 623 h 793"/>
                  <a:gd name="T8" fmla="*/ 454 w 737"/>
                  <a:gd name="T9" fmla="*/ 680 h 793"/>
                  <a:gd name="T10" fmla="*/ 397 w 737"/>
                  <a:gd name="T11" fmla="*/ 680 h 793"/>
                  <a:gd name="T12" fmla="*/ 397 w 737"/>
                  <a:gd name="T13" fmla="*/ 793 h 793"/>
                  <a:gd name="T14" fmla="*/ 284 w 737"/>
                  <a:gd name="T15" fmla="*/ 793 h 793"/>
                  <a:gd name="T16" fmla="*/ 284 w 737"/>
                  <a:gd name="T17" fmla="*/ 567 h 793"/>
                  <a:gd name="T18" fmla="*/ 227 w 737"/>
                  <a:gd name="T19" fmla="*/ 567 h 793"/>
                  <a:gd name="T20" fmla="*/ 227 w 737"/>
                  <a:gd name="T21" fmla="*/ 510 h 793"/>
                  <a:gd name="T22" fmla="*/ 340 w 737"/>
                  <a:gd name="T23" fmla="*/ 510 h 793"/>
                  <a:gd name="T24" fmla="*/ 340 w 737"/>
                  <a:gd name="T25" fmla="*/ 396 h 793"/>
                  <a:gd name="T26" fmla="*/ 114 w 737"/>
                  <a:gd name="T27" fmla="*/ 396 h 793"/>
                  <a:gd name="T28" fmla="*/ 114 w 737"/>
                  <a:gd name="T29" fmla="*/ 340 h 793"/>
                  <a:gd name="T30" fmla="*/ 57 w 737"/>
                  <a:gd name="T31" fmla="*/ 340 h 793"/>
                  <a:gd name="T32" fmla="*/ 57 w 737"/>
                  <a:gd name="T33" fmla="*/ 396 h 793"/>
                  <a:gd name="T34" fmla="*/ 0 w 737"/>
                  <a:gd name="T35" fmla="*/ 396 h 793"/>
                  <a:gd name="T36" fmla="*/ 0 w 737"/>
                  <a:gd name="T37" fmla="*/ 113 h 793"/>
                  <a:gd name="T38" fmla="*/ 114 w 737"/>
                  <a:gd name="T39" fmla="*/ 113 h 793"/>
                  <a:gd name="T40" fmla="*/ 114 w 737"/>
                  <a:gd name="T41" fmla="*/ 0 h 793"/>
                  <a:gd name="T42" fmla="*/ 340 w 737"/>
                  <a:gd name="T43" fmla="*/ 0 h 793"/>
                  <a:gd name="T44" fmla="*/ 340 w 737"/>
                  <a:gd name="T45" fmla="*/ 56 h 793"/>
                  <a:gd name="T46" fmla="*/ 397 w 737"/>
                  <a:gd name="T47" fmla="*/ 56 h 793"/>
                  <a:gd name="T48" fmla="*/ 397 w 737"/>
                  <a:gd name="T49" fmla="*/ 170 h 793"/>
                  <a:gd name="T50" fmla="*/ 454 w 737"/>
                  <a:gd name="T51" fmla="*/ 170 h 793"/>
                  <a:gd name="T52" fmla="*/ 454 w 737"/>
                  <a:gd name="T53" fmla="*/ 283 h 793"/>
                  <a:gd name="T54" fmla="*/ 737 w 737"/>
                  <a:gd name="T55" fmla="*/ 283 h 793"/>
                  <a:gd name="T56" fmla="*/ 737 w 737"/>
                  <a:gd name="T57" fmla="*/ 567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793">
                    <a:moveTo>
                      <a:pt x="737" y="567"/>
                    </a:moveTo>
                    <a:lnTo>
                      <a:pt x="511" y="567"/>
                    </a:lnTo>
                    <a:lnTo>
                      <a:pt x="511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793"/>
                    </a:lnTo>
                    <a:lnTo>
                      <a:pt x="284" y="793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340" y="510"/>
                    </a:lnTo>
                    <a:lnTo>
                      <a:pt x="340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283"/>
                    </a:lnTo>
                    <a:lnTo>
                      <a:pt x="737" y="283"/>
                    </a:lnTo>
                    <a:lnTo>
                      <a:pt x="73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983" y="4486"/>
                <a:ext cx="1190" cy="793"/>
              </a:xfrm>
              <a:custGeom>
                <a:avLst/>
                <a:gdLst>
                  <a:gd name="T0" fmla="*/ 283 w 1190"/>
                  <a:gd name="T1" fmla="*/ 0 h 793"/>
                  <a:gd name="T2" fmla="*/ 170 w 1190"/>
                  <a:gd name="T3" fmla="*/ 0 h 793"/>
                  <a:gd name="T4" fmla="*/ 170 w 1190"/>
                  <a:gd name="T5" fmla="*/ 56 h 793"/>
                  <a:gd name="T6" fmla="*/ 56 w 1190"/>
                  <a:gd name="T7" fmla="*/ 56 h 793"/>
                  <a:gd name="T8" fmla="*/ 56 w 1190"/>
                  <a:gd name="T9" fmla="*/ 340 h 793"/>
                  <a:gd name="T10" fmla="*/ 113 w 1190"/>
                  <a:gd name="T11" fmla="*/ 340 h 793"/>
                  <a:gd name="T12" fmla="*/ 113 w 1190"/>
                  <a:gd name="T13" fmla="*/ 397 h 793"/>
                  <a:gd name="T14" fmla="*/ 56 w 1190"/>
                  <a:gd name="T15" fmla="*/ 397 h 793"/>
                  <a:gd name="T16" fmla="*/ 56 w 1190"/>
                  <a:gd name="T17" fmla="*/ 453 h 793"/>
                  <a:gd name="T18" fmla="*/ 0 w 1190"/>
                  <a:gd name="T19" fmla="*/ 453 h 793"/>
                  <a:gd name="T20" fmla="*/ 0 w 1190"/>
                  <a:gd name="T21" fmla="*/ 623 h 793"/>
                  <a:gd name="T22" fmla="*/ 56 w 1190"/>
                  <a:gd name="T23" fmla="*/ 623 h 793"/>
                  <a:gd name="T24" fmla="*/ 56 w 1190"/>
                  <a:gd name="T25" fmla="*/ 680 h 793"/>
                  <a:gd name="T26" fmla="*/ 283 w 1190"/>
                  <a:gd name="T27" fmla="*/ 680 h 793"/>
                  <a:gd name="T28" fmla="*/ 283 w 1190"/>
                  <a:gd name="T29" fmla="*/ 737 h 793"/>
                  <a:gd name="T30" fmla="*/ 397 w 1190"/>
                  <a:gd name="T31" fmla="*/ 737 h 793"/>
                  <a:gd name="T32" fmla="*/ 397 w 1190"/>
                  <a:gd name="T33" fmla="*/ 793 h 793"/>
                  <a:gd name="T34" fmla="*/ 510 w 1190"/>
                  <a:gd name="T35" fmla="*/ 793 h 793"/>
                  <a:gd name="T36" fmla="*/ 510 w 1190"/>
                  <a:gd name="T37" fmla="*/ 737 h 793"/>
                  <a:gd name="T38" fmla="*/ 567 w 1190"/>
                  <a:gd name="T39" fmla="*/ 737 h 793"/>
                  <a:gd name="T40" fmla="*/ 567 w 1190"/>
                  <a:gd name="T41" fmla="*/ 793 h 793"/>
                  <a:gd name="T42" fmla="*/ 680 w 1190"/>
                  <a:gd name="T43" fmla="*/ 793 h 793"/>
                  <a:gd name="T44" fmla="*/ 680 w 1190"/>
                  <a:gd name="T45" fmla="*/ 737 h 793"/>
                  <a:gd name="T46" fmla="*/ 737 w 1190"/>
                  <a:gd name="T47" fmla="*/ 737 h 793"/>
                  <a:gd name="T48" fmla="*/ 737 w 1190"/>
                  <a:gd name="T49" fmla="*/ 680 h 793"/>
                  <a:gd name="T50" fmla="*/ 794 w 1190"/>
                  <a:gd name="T51" fmla="*/ 680 h 793"/>
                  <a:gd name="T52" fmla="*/ 794 w 1190"/>
                  <a:gd name="T53" fmla="*/ 567 h 793"/>
                  <a:gd name="T54" fmla="*/ 907 w 1190"/>
                  <a:gd name="T55" fmla="*/ 567 h 793"/>
                  <a:gd name="T56" fmla="*/ 907 w 1190"/>
                  <a:gd name="T57" fmla="*/ 623 h 793"/>
                  <a:gd name="T58" fmla="*/ 1020 w 1190"/>
                  <a:gd name="T59" fmla="*/ 623 h 793"/>
                  <a:gd name="T60" fmla="*/ 1020 w 1190"/>
                  <a:gd name="T61" fmla="*/ 737 h 793"/>
                  <a:gd name="T62" fmla="*/ 1134 w 1190"/>
                  <a:gd name="T63" fmla="*/ 737 h 793"/>
                  <a:gd name="T64" fmla="*/ 1134 w 1190"/>
                  <a:gd name="T65" fmla="*/ 680 h 793"/>
                  <a:gd name="T66" fmla="*/ 1190 w 1190"/>
                  <a:gd name="T67" fmla="*/ 680 h 793"/>
                  <a:gd name="T68" fmla="*/ 1190 w 1190"/>
                  <a:gd name="T69" fmla="*/ 567 h 793"/>
                  <a:gd name="T70" fmla="*/ 1134 w 1190"/>
                  <a:gd name="T71" fmla="*/ 567 h 793"/>
                  <a:gd name="T72" fmla="*/ 1134 w 1190"/>
                  <a:gd name="T73" fmla="*/ 397 h 793"/>
                  <a:gd name="T74" fmla="*/ 1077 w 1190"/>
                  <a:gd name="T75" fmla="*/ 397 h 793"/>
                  <a:gd name="T76" fmla="*/ 1077 w 1190"/>
                  <a:gd name="T77" fmla="*/ 453 h 793"/>
                  <a:gd name="T78" fmla="*/ 1020 w 1190"/>
                  <a:gd name="T79" fmla="*/ 453 h 793"/>
                  <a:gd name="T80" fmla="*/ 1020 w 1190"/>
                  <a:gd name="T81" fmla="*/ 397 h 793"/>
                  <a:gd name="T82" fmla="*/ 794 w 1190"/>
                  <a:gd name="T83" fmla="*/ 397 h 793"/>
                  <a:gd name="T84" fmla="*/ 794 w 1190"/>
                  <a:gd name="T85" fmla="*/ 453 h 793"/>
                  <a:gd name="T86" fmla="*/ 737 w 1190"/>
                  <a:gd name="T87" fmla="*/ 453 h 793"/>
                  <a:gd name="T88" fmla="*/ 737 w 1190"/>
                  <a:gd name="T89" fmla="*/ 510 h 793"/>
                  <a:gd name="T90" fmla="*/ 680 w 1190"/>
                  <a:gd name="T91" fmla="*/ 510 h 793"/>
                  <a:gd name="T92" fmla="*/ 680 w 1190"/>
                  <a:gd name="T93" fmla="*/ 623 h 793"/>
                  <a:gd name="T94" fmla="*/ 567 w 1190"/>
                  <a:gd name="T95" fmla="*/ 623 h 793"/>
                  <a:gd name="T96" fmla="*/ 567 w 1190"/>
                  <a:gd name="T97" fmla="*/ 397 h 793"/>
                  <a:gd name="T98" fmla="*/ 510 w 1190"/>
                  <a:gd name="T99" fmla="*/ 397 h 793"/>
                  <a:gd name="T100" fmla="*/ 510 w 1190"/>
                  <a:gd name="T101" fmla="*/ 340 h 793"/>
                  <a:gd name="T102" fmla="*/ 623 w 1190"/>
                  <a:gd name="T103" fmla="*/ 340 h 793"/>
                  <a:gd name="T104" fmla="*/ 623 w 1190"/>
                  <a:gd name="T105" fmla="*/ 226 h 793"/>
                  <a:gd name="T106" fmla="*/ 397 w 1190"/>
                  <a:gd name="T107" fmla="*/ 226 h 793"/>
                  <a:gd name="T108" fmla="*/ 397 w 1190"/>
                  <a:gd name="T109" fmla="*/ 170 h 793"/>
                  <a:gd name="T110" fmla="*/ 340 w 1190"/>
                  <a:gd name="T111" fmla="*/ 170 h 793"/>
                  <a:gd name="T112" fmla="*/ 340 w 1190"/>
                  <a:gd name="T113" fmla="*/ 226 h 793"/>
                  <a:gd name="T114" fmla="*/ 283 w 1190"/>
                  <a:gd name="T115" fmla="*/ 226 h 793"/>
                  <a:gd name="T116" fmla="*/ 283 w 1190"/>
                  <a:gd name="T117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90" h="793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56" y="56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623"/>
                    </a:lnTo>
                    <a:lnTo>
                      <a:pt x="56" y="623"/>
                    </a:lnTo>
                    <a:lnTo>
                      <a:pt x="56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397" y="737"/>
                    </a:lnTo>
                    <a:lnTo>
                      <a:pt x="397" y="793"/>
                    </a:lnTo>
                    <a:lnTo>
                      <a:pt x="510" y="793"/>
                    </a:lnTo>
                    <a:lnTo>
                      <a:pt x="510" y="737"/>
                    </a:lnTo>
                    <a:lnTo>
                      <a:pt x="567" y="737"/>
                    </a:lnTo>
                    <a:lnTo>
                      <a:pt x="567" y="793"/>
                    </a:lnTo>
                    <a:lnTo>
                      <a:pt x="680" y="793"/>
                    </a:lnTo>
                    <a:lnTo>
                      <a:pt x="680" y="737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623"/>
                    </a:lnTo>
                    <a:lnTo>
                      <a:pt x="1020" y="623"/>
                    </a:lnTo>
                    <a:lnTo>
                      <a:pt x="1020" y="737"/>
                    </a:lnTo>
                    <a:lnTo>
                      <a:pt x="1134" y="737"/>
                    </a:lnTo>
                    <a:lnTo>
                      <a:pt x="1134" y="680"/>
                    </a:lnTo>
                    <a:lnTo>
                      <a:pt x="1190" y="680"/>
                    </a:lnTo>
                    <a:lnTo>
                      <a:pt x="1190" y="567"/>
                    </a:lnTo>
                    <a:lnTo>
                      <a:pt x="1134" y="567"/>
                    </a:lnTo>
                    <a:lnTo>
                      <a:pt x="1134" y="397"/>
                    </a:lnTo>
                    <a:lnTo>
                      <a:pt x="1077" y="397"/>
                    </a:lnTo>
                    <a:lnTo>
                      <a:pt x="1077" y="453"/>
                    </a:lnTo>
                    <a:lnTo>
                      <a:pt x="1020" y="453"/>
                    </a:lnTo>
                    <a:lnTo>
                      <a:pt x="1020" y="397"/>
                    </a:lnTo>
                    <a:lnTo>
                      <a:pt x="794" y="397"/>
                    </a:lnTo>
                    <a:lnTo>
                      <a:pt x="794" y="453"/>
                    </a:lnTo>
                    <a:lnTo>
                      <a:pt x="737" y="453"/>
                    </a:lnTo>
                    <a:lnTo>
                      <a:pt x="737" y="510"/>
                    </a:lnTo>
                    <a:lnTo>
                      <a:pt x="680" y="510"/>
                    </a:lnTo>
                    <a:lnTo>
                      <a:pt x="680" y="623"/>
                    </a:lnTo>
                    <a:lnTo>
                      <a:pt x="567" y="623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623" y="340"/>
                    </a:lnTo>
                    <a:lnTo>
                      <a:pt x="623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226"/>
                    </a:lnTo>
                    <a:lnTo>
                      <a:pt x="283" y="226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643" y="6243"/>
                <a:ext cx="567" cy="397"/>
              </a:xfrm>
              <a:custGeom>
                <a:avLst/>
                <a:gdLst>
                  <a:gd name="T0" fmla="*/ 510 w 567"/>
                  <a:gd name="T1" fmla="*/ 114 h 397"/>
                  <a:gd name="T2" fmla="*/ 453 w 567"/>
                  <a:gd name="T3" fmla="*/ 114 h 397"/>
                  <a:gd name="T4" fmla="*/ 453 w 567"/>
                  <a:gd name="T5" fmla="*/ 57 h 397"/>
                  <a:gd name="T6" fmla="*/ 396 w 567"/>
                  <a:gd name="T7" fmla="*/ 57 h 397"/>
                  <a:gd name="T8" fmla="*/ 396 w 567"/>
                  <a:gd name="T9" fmla="*/ 0 h 397"/>
                  <a:gd name="T10" fmla="*/ 0 w 567"/>
                  <a:gd name="T11" fmla="*/ 0 h 397"/>
                  <a:gd name="T12" fmla="*/ 0 w 567"/>
                  <a:gd name="T13" fmla="*/ 57 h 397"/>
                  <a:gd name="T14" fmla="*/ 56 w 567"/>
                  <a:gd name="T15" fmla="*/ 57 h 397"/>
                  <a:gd name="T16" fmla="*/ 56 w 567"/>
                  <a:gd name="T17" fmla="*/ 227 h 397"/>
                  <a:gd name="T18" fmla="*/ 0 w 567"/>
                  <a:gd name="T19" fmla="*/ 227 h 397"/>
                  <a:gd name="T20" fmla="*/ 0 w 567"/>
                  <a:gd name="T21" fmla="*/ 397 h 397"/>
                  <a:gd name="T22" fmla="*/ 113 w 567"/>
                  <a:gd name="T23" fmla="*/ 397 h 397"/>
                  <a:gd name="T24" fmla="*/ 113 w 567"/>
                  <a:gd name="T25" fmla="*/ 341 h 397"/>
                  <a:gd name="T26" fmla="*/ 396 w 567"/>
                  <a:gd name="T27" fmla="*/ 341 h 397"/>
                  <a:gd name="T28" fmla="*/ 396 w 567"/>
                  <a:gd name="T29" fmla="*/ 284 h 397"/>
                  <a:gd name="T30" fmla="*/ 510 w 567"/>
                  <a:gd name="T31" fmla="*/ 284 h 397"/>
                  <a:gd name="T32" fmla="*/ 510 w 567"/>
                  <a:gd name="T33" fmla="*/ 227 h 397"/>
                  <a:gd name="T34" fmla="*/ 567 w 567"/>
                  <a:gd name="T35" fmla="*/ 227 h 397"/>
                  <a:gd name="T36" fmla="*/ 567 w 567"/>
                  <a:gd name="T37" fmla="*/ 114 h 397"/>
                  <a:gd name="T38" fmla="*/ 510 w 567"/>
                  <a:gd name="T39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67" h="397">
                    <a:moveTo>
                      <a:pt x="510" y="114"/>
                    </a:moveTo>
                    <a:lnTo>
                      <a:pt x="453" y="114"/>
                    </a:lnTo>
                    <a:lnTo>
                      <a:pt x="453" y="57"/>
                    </a:lnTo>
                    <a:lnTo>
                      <a:pt x="396" y="57"/>
                    </a:lnTo>
                    <a:lnTo>
                      <a:pt x="396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341"/>
                    </a:lnTo>
                    <a:lnTo>
                      <a:pt x="396" y="341"/>
                    </a:lnTo>
                    <a:lnTo>
                      <a:pt x="396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51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302" y="6924"/>
                <a:ext cx="964" cy="850"/>
              </a:xfrm>
              <a:custGeom>
                <a:avLst/>
                <a:gdLst>
                  <a:gd name="T0" fmla="*/ 397 w 964"/>
                  <a:gd name="T1" fmla="*/ 113 h 850"/>
                  <a:gd name="T2" fmla="*/ 511 w 964"/>
                  <a:gd name="T3" fmla="*/ 113 h 850"/>
                  <a:gd name="T4" fmla="*/ 511 w 964"/>
                  <a:gd name="T5" fmla="*/ 56 h 850"/>
                  <a:gd name="T6" fmla="*/ 567 w 964"/>
                  <a:gd name="T7" fmla="*/ 56 h 850"/>
                  <a:gd name="T8" fmla="*/ 567 w 964"/>
                  <a:gd name="T9" fmla="*/ 0 h 850"/>
                  <a:gd name="T10" fmla="*/ 681 w 964"/>
                  <a:gd name="T11" fmla="*/ 0 h 850"/>
                  <a:gd name="T12" fmla="*/ 681 w 964"/>
                  <a:gd name="T13" fmla="*/ 283 h 850"/>
                  <a:gd name="T14" fmla="*/ 737 w 964"/>
                  <a:gd name="T15" fmla="*/ 283 h 850"/>
                  <a:gd name="T16" fmla="*/ 737 w 964"/>
                  <a:gd name="T17" fmla="*/ 227 h 850"/>
                  <a:gd name="T18" fmla="*/ 851 w 964"/>
                  <a:gd name="T19" fmla="*/ 227 h 850"/>
                  <a:gd name="T20" fmla="*/ 851 w 964"/>
                  <a:gd name="T21" fmla="*/ 170 h 850"/>
                  <a:gd name="T22" fmla="*/ 908 w 964"/>
                  <a:gd name="T23" fmla="*/ 170 h 850"/>
                  <a:gd name="T24" fmla="*/ 908 w 964"/>
                  <a:gd name="T25" fmla="*/ 283 h 850"/>
                  <a:gd name="T26" fmla="*/ 964 w 964"/>
                  <a:gd name="T27" fmla="*/ 283 h 850"/>
                  <a:gd name="T28" fmla="*/ 964 w 964"/>
                  <a:gd name="T29" fmla="*/ 340 h 850"/>
                  <a:gd name="T30" fmla="*/ 908 w 964"/>
                  <a:gd name="T31" fmla="*/ 340 h 850"/>
                  <a:gd name="T32" fmla="*/ 908 w 964"/>
                  <a:gd name="T33" fmla="*/ 397 h 850"/>
                  <a:gd name="T34" fmla="*/ 851 w 964"/>
                  <a:gd name="T35" fmla="*/ 397 h 850"/>
                  <a:gd name="T36" fmla="*/ 851 w 964"/>
                  <a:gd name="T37" fmla="*/ 453 h 850"/>
                  <a:gd name="T38" fmla="*/ 794 w 964"/>
                  <a:gd name="T39" fmla="*/ 453 h 850"/>
                  <a:gd name="T40" fmla="*/ 794 w 964"/>
                  <a:gd name="T41" fmla="*/ 510 h 850"/>
                  <a:gd name="T42" fmla="*/ 737 w 964"/>
                  <a:gd name="T43" fmla="*/ 510 h 850"/>
                  <a:gd name="T44" fmla="*/ 737 w 964"/>
                  <a:gd name="T45" fmla="*/ 623 h 850"/>
                  <a:gd name="T46" fmla="*/ 851 w 964"/>
                  <a:gd name="T47" fmla="*/ 623 h 850"/>
                  <a:gd name="T48" fmla="*/ 851 w 964"/>
                  <a:gd name="T49" fmla="*/ 737 h 850"/>
                  <a:gd name="T50" fmla="*/ 737 w 964"/>
                  <a:gd name="T51" fmla="*/ 737 h 850"/>
                  <a:gd name="T52" fmla="*/ 737 w 964"/>
                  <a:gd name="T53" fmla="*/ 794 h 850"/>
                  <a:gd name="T54" fmla="*/ 511 w 964"/>
                  <a:gd name="T55" fmla="*/ 794 h 850"/>
                  <a:gd name="T56" fmla="*/ 511 w 964"/>
                  <a:gd name="T57" fmla="*/ 850 h 850"/>
                  <a:gd name="T58" fmla="*/ 341 w 964"/>
                  <a:gd name="T59" fmla="*/ 850 h 850"/>
                  <a:gd name="T60" fmla="*/ 341 w 964"/>
                  <a:gd name="T61" fmla="*/ 680 h 850"/>
                  <a:gd name="T62" fmla="*/ 227 w 964"/>
                  <a:gd name="T63" fmla="*/ 680 h 850"/>
                  <a:gd name="T64" fmla="*/ 227 w 964"/>
                  <a:gd name="T65" fmla="*/ 623 h 850"/>
                  <a:gd name="T66" fmla="*/ 57 w 964"/>
                  <a:gd name="T67" fmla="*/ 623 h 850"/>
                  <a:gd name="T68" fmla="*/ 57 w 964"/>
                  <a:gd name="T69" fmla="*/ 567 h 850"/>
                  <a:gd name="T70" fmla="*/ 0 w 964"/>
                  <a:gd name="T71" fmla="*/ 567 h 850"/>
                  <a:gd name="T72" fmla="*/ 0 w 964"/>
                  <a:gd name="T73" fmla="*/ 453 h 850"/>
                  <a:gd name="T74" fmla="*/ 341 w 964"/>
                  <a:gd name="T75" fmla="*/ 453 h 850"/>
                  <a:gd name="T76" fmla="*/ 341 w 964"/>
                  <a:gd name="T77" fmla="*/ 340 h 850"/>
                  <a:gd name="T78" fmla="*/ 454 w 964"/>
                  <a:gd name="T79" fmla="*/ 340 h 850"/>
                  <a:gd name="T80" fmla="*/ 454 w 964"/>
                  <a:gd name="T81" fmla="*/ 397 h 850"/>
                  <a:gd name="T82" fmla="*/ 511 w 964"/>
                  <a:gd name="T83" fmla="*/ 397 h 850"/>
                  <a:gd name="T84" fmla="*/ 511 w 964"/>
                  <a:gd name="T85" fmla="*/ 170 h 850"/>
                  <a:gd name="T86" fmla="*/ 397 w 964"/>
                  <a:gd name="T87" fmla="*/ 170 h 850"/>
                  <a:gd name="T88" fmla="*/ 397 w 964"/>
                  <a:gd name="T89" fmla="*/ 11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850">
                    <a:moveTo>
                      <a:pt x="397" y="113"/>
                    </a:moveTo>
                    <a:lnTo>
                      <a:pt x="511" y="113"/>
                    </a:lnTo>
                    <a:lnTo>
                      <a:pt x="511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681" y="0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908" y="170"/>
                    </a:lnTo>
                    <a:lnTo>
                      <a:pt x="908" y="283"/>
                    </a:lnTo>
                    <a:lnTo>
                      <a:pt x="964" y="283"/>
                    </a:lnTo>
                    <a:lnTo>
                      <a:pt x="964" y="340"/>
                    </a:lnTo>
                    <a:lnTo>
                      <a:pt x="908" y="340"/>
                    </a:lnTo>
                    <a:lnTo>
                      <a:pt x="908" y="397"/>
                    </a:lnTo>
                    <a:lnTo>
                      <a:pt x="851" y="397"/>
                    </a:lnTo>
                    <a:lnTo>
                      <a:pt x="851" y="453"/>
                    </a:lnTo>
                    <a:lnTo>
                      <a:pt x="794" y="453"/>
                    </a:lnTo>
                    <a:lnTo>
                      <a:pt x="794" y="510"/>
                    </a:lnTo>
                    <a:lnTo>
                      <a:pt x="737" y="510"/>
                    </a:lnTo>
                    <a:lnTo>
                      <a:pt x="737" y="623"/>
                    </a:lnTo>
                    <a:lnTo>
                      <a:pt x="851" y="623"/>
                    </a:lnTo>
                    <a:lnTo>
                      <a:pt x="851" y="73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511" y="794"/>
                    </a:lnTo>
                    <a:lnTo>
                      <a:pt x="511" y="850"/>
                    </a:lnTo>
                    <a:lnTo>
                      <a:pt x="341" y="850"/>
                    </a:lnTo>
                    <a:lnTo>
                      <a:pt x="341" y="680"/>
                    </a:lnTo>
                    <a:lnTo>
                      <a:pt x="227" y="680"/>
                    </a:lnTo>
                    <a:lnTo>
                      <a:pt x="227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341" y="453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586" y="6470"/>
                <a:ext cx="1134" cy="1361"/>
              </a:xfrm>
              <a:custGeom>
                <a:avLst/>
                <a:gdLst>
                  <a:gd name="T0" fmla="*/ 113 w 1134"/>
                  <a:gd name="T1" fmla="*/ 284 h 1361"/>
                  <a:gd name="T2" fmla="*/ 57 w 1134"/>
                  <a:gd name="T3" fmla="*/ 454 h 1361"/>
                  <a:gd name="T4" fmla="*/ 113 w 1134"/>
                  <a:gd name="T5" fmla="*/ 510 h 1361"/>
                  <a:gd name="T6" fmla="*/ 0 w 1134"/>
                  <a:gd name="T7" fmla="*/ 567 h 1361"/>
                  <a:gd name="T8" fmla="*/ 227 w 1134"/>
                  <a:gd name="T9" fmla="*/ 510 h 1361"/>
                  <a:gd name="T10" fmla="*/ 283 w 1134"/>
                  <a:gd name="T11" fmla="*/ 454 h 1361"/>
                  <a:gd name="T12" fmla="*/ 397 w 1134"/>
                  <a:gd name="T13" fmla="*/ 737 h 1361"/>
                  <a:gd name="T14" fmla="*/ 453 w 1134"/>
                  <a:gd name="T15" fmla="*/ 681 h 1361"/>
                  <a:gd name="T16" fmla="*/ 567 w 1134"/>
                  <a:gd name="T17" fmla="*/ 624 h 1361"/>
                  <a:gd name="T18" fmla="*/ 624 w 1134"/>
                  <a:gd name="T19" fmla="*/ 737 h 1361"/>
                  <a:gd name="T20" fmla="*/ 680 w 1134"/>
                  <a:gd name="T21" fmla="*/ 794 h 1361"/>
                  <a:gd name="T22" fmla="*/ 624 w 1134"/>
                  <a:gd name="T23" fmla="*/ 851 h 1361"/>
                  <a:gd name="T24" fmla="*/ 567 w 1134"/>
                  <a:gd name="T25" fmla="*/ 907 h 1361"/>
                  <a:gd name="T26" fmla="*/ 510 w 1134"/>
                  <a:gd name="T27" fmla="*/ 964 h 1361"/>
                  <a:gd name="T28" fmla="*/ 453 w 1134"/>
                  <a:gd name="T29" fmla="*/ 1077 h 1361"/>
                  <a:gd name="T30" fmla="*/ 567 w 1134"/>
                  <a:gd name="T31" fmla="*/ 1191 h 1361"/>
                  <a:gd name="T32" fmla="*/ 453 w 1134"/>
                  <a:gd name="T33" fmla="*/ 1248 h 1361"/>
                  <a:gd name="T34" fmla="*/ 227 w 1134"/>
                  <a:gd name="T35" fmla="*/ 1304 h 1361"/>
                  <a:gd name="T36" fmla="*/ 57 w 1134"/>
                  <a:gd name="T37" fmla="*/ 1361 h 1361"/>
                  <a:gd name="T38" fmla="*/ 567 w 1134"/>
                  <a:gd name="T39" fmla="*/ 1304 h 1361"/>
                  <a:gd name="T40" fmla="*/ 680 w 1134"/>
                  <a:gd name="T41" fmla="*/ 1248 h 1361"/>
                  <a:gd name="T42" fmla="*/ 737 w 1134"/>
                  <a:gd name="T43" fmla="*/ 1191 h 1361"/>
                  <a:gd name="T44" fmla="*/ 794 w 1134"/>
                  <a:gd name="T45" fmla="*/ 851 h 1361"/>
                  <a:gd name="T46" fmla="*/ 850 w 1134"/>
                  <a:gd name="T47" fmla="*/ 681 h 1361"/>
                  <a:gd name="T48" fmla="*/ 907 w 1134"/>
                  <a:gd name="T49" fmla="*/ 624 h 1361"/>
                  <a:gd name="T50" fmla="*/ 964 w 1134"/>
                  <a:gd name="T51" fmla="*/ 567 h 1361"/>
                  <a:gd name="T52" fmla="*/ 1077 w 1134"/>
                  <a:gd name="T53" fmla="*/ 510 h 1361"/>
                  <a:gd name="T54" fmla="*/ 1134 w 1134"/>
                  <a:gd name="T55" fmla="*/ 340 h 1361"/>
                  <a:gd name="T56" fmla="*/ 1077 w 1134"/>
                  <a:gd name="T57" fmla="*/ 227 h 1361"/>
                  <a:gd name="T58" fmla="*/ 1020 w 1134"/>
                  <a:gd name="T59" fmla="*/ 170 h 1361"/>
                  <a:gd name="T60" fmla="*/ 964 w 1134"/>
                  <a:gd name="T61" fmla="*/ 57 h 1361"/>
                  <a:gd name="T62" fmla="*/ 737 w 1134"/>
                  <a:gd name="T63" fmla="*/ 0 h 1361"/>
                  <a:gd name="T64" fmla="*/ 567 w 1134"/>
                  <a:gd name="T65" fmla="*/ 57 h 1361"/>
                  <a:gd name="T66" fmla="*/ 453 w 1134"/>
                  <a:gd name="T67" fmla="*/ 114 h 1361"/>
                  <a:gd name="T68" fmla="*/ 170 w 1134"/>
                  <a:gd name="T69" fmla="*/ 17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1361">
                    <a:moveTo>
                      <a:pt x="113" y="170"/>
                    </a:move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397" y="454"/>
                    </a:lnTo>
                    <a:lnTo>
                      <a:pt x="397" y="737"/>
                    </a:lnTo>
                    <a:lnTo>
                      <a:pt x="453" y="737"/>
                    </a:lnTo>
                    <a:lnTo>
                      <a:pt x="453" y="681"/>
                    </a:lnTo>
                    <a:lnTo>
                      <a:pt x="567" y="681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737"/>
                    </a:lnTo>
                    <a:lnTo>
                      <a:pt x="680" y="737"/>
                    </a:lnTo>
                    <a:lnTo>
                      <a:pt x="680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567" y="851"/>
                    </a:ln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453" y="964"/>
                    </a:lnTo>
                    <a:lnTo>
                      <a:pt x="453" y="1077"/>
                    </a:lnTo>
                    <a:lnTo>
                      <a:pt x="567" y="1077"/>
                    </a:lnTo>
                    <a:lnTo>
                      <a:pt x="567" y="1191"/>
                    </a:lnTo>
                    <a:lnTo>
                      <a:pt x="453" y="1191"/>
                    </a:lnTo>
                    <a:lnTo>
                      <a:pt x="453" y="1248"/>
                    </a:lnTo>
                    <a:lnTo>
                      <a:pt x="227" y="1248"/>
                    </a:lnTo>
                    <a:lnTo>
                      <a:pt x="227" y="1304"/>
                    </a:lnTo>
                    <a:lnTo>
                      <a:pt x="57" y="1304"/>
                    </a:lnTo>
                    <a:lnTo>
                      <a:pt x="57" y="1361"/>
                    </a:lnTo>
                    <a:lnTo>
                      <a:pt x="567" y="1361"/>
                    </a:lnTo>
                    <a:lnTo>
                      <a:pt x="567" y="1304"/>
                    </a:lnTo>
                    <a:lnTo>
                      <a:pt x="680" y="1304"/>
                    </a:lnTo>
                    <a:lnTo>
                      <a:pt x="680" y="1248"/>
                    </a:lnTo>
                    <a:lnTo>
                      <a:pt x="737" y="1248"/>
                    </a:lnTo>
                    <a:lnTo>
                      <a:pt x="737" y="1191"/>
                    </a:lnTo>
                    <a:lnTo>
                      <a:pt x="794" y="1191"/>
                    </a:lnTo>
                    <a:lnTo>
                      <a:pt x="794" y="851"/>
                    </a:lnTo>
                    <a:lnTo>
                      <a:pt x="850" y="851"/>
                    </a:lnTo>
                    <a:lnTo>
                      <a:pt x="850" y="681"/>
                    </a:lnTo>
                    <a:lnTo>
                      <a:pt x="907" y="681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1077" y="567"/>
                    </a:lnTo>
                    <a:lnTo>
                      <a:pt x="1077" y="510"/>
                    </a:lnTo>
                    <a:lnTo>
                      <a:pt x="1134" y="510"/>
                    </a:lnTo>
                    <a:lnTo>
                      <a:pt x="1134" y="340"/>
                    </a:lnTo>
                    <a:lnTo>
                      <a:pt x="1077" y="340"/>
                    </a:lnTo>
                    <a:lnTo>
                      <a:pt x="1077" y="227"/>
                    </a:lnTo>
                    <a:lnTo>
                      <a:pt x="1020" y="227"/>
                    </a:lnTo>
                    <a:lnTo>
                      <a:pt x="1020" y="170"/>
                    </a:lnTo>
                    <a:lnTo>
                      <a:pt x="964" y="170"/>
                    </a:lnTo>
                    <a:lnTo>
                      <a:pt x="964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113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2230" y="5223"/>
                <a:ext cx="737" cy="1020"/>
              </a:xfrm>
              <a:custGeom>
                <a:avLst/>
                <a:gdLst>
                  <a:gd name="T0" fmla="*/ 681 w 737"/>
                  <a:gd name="T1" fmla="*/ 397 h 1020"/>
                  <a:gd name="T2" fmla="*/ 681 w 737"/>
                  <a:gd name="T3" fmla="*/ 340 h 1020"/>
                  <a:gd name="T4" fmla="*/ 567 w 737"/>
                  <a:gd name="T5" fmla="*/ 340 h 1020"/>
                  <a:gd name="T6" fmla="*/ 567 w 737"/>
                  <a:gd name="T7" fmla="*/ 283 h 1020"/>
                  <a:gd name="T8" fmla="*/ 624 w 737"/>
                  <a:gd name="T9" fmla="*/ 283 h 1020"/>
                  <a:gd name="T10" fmla="*/ 624 w 737"/>
                  <a:gd name="T11" fmla="*/ 227 h 1020"/>
                  <a:gd name="T12" fmla="*/ 681 w 737"/>
                  <a:gd name="T13" fmla="*/ 227 h 1020"/>
                  <a:gd name="T14" fmla="*/ 681 w 737"/>
                  <a:gd name="T15" fmla="*/ 113 h 1020"/>
                  <a:gd name="T16" fmla="*/ 624 w 737"/>
                  <a:gd name="T17" fmla="*/ 113 h 1020"/>
                  <a:gd name="T18" fmla="*/ 624 w 737"/>
                  <a:gd name="T19" fmla="*/ 56 h 1020"/>
                  <a:gd name="T20" fmla="*/ 567 w 737"/>
                  <a:gd name="T21" fmla="*/ 56 h 1020"/>
                  <a:gd name="T22" fmla="*/ 567 w 737"/>
                  <a:gd name="T23" fmla="*/ 0 h 1020"/>
                  <a:gd name="T24" fmla="*/ 454 w 737"/>
                  <a:gd name="T25" fmla="*/ 0 h 1020"/>
                  <a:gd name="T26" fmla="*/ 454 w 737"/>
                  <a:gd name="T27" fmla="*/ 170 h 1020"/>
                  <a:gd name="T28" fmla="*/ 340 w 737"/>
                  <a:gd name="T29" fmla="*/ 170 h 1020"/>
                  <a:gd name="T30" fmla="*/ 340 w 737"/>
                  <a:gd name="T31" fmla="*/ 113 h 1020"/>
                  <a:gd name="T32" fmla="*/ 284 w 737"/>
                  <a:gd name="T33" fmla="*/ 113 h 1020"/>
                  <a:gd name="T34" fmla="*/ 284 w 737"/>
                  <a:gd name="T35" fmla="*/ 227 h 1020"/>
                  <a:gd name="T36" fmla="*/ 340 w 737"/>
                  <a:gd name="T37" fmla="*/ 227 h 1020"/>
                  <a:gd name="T38" fmla="*/ 340 w 737"/>
                  <a:gd name="T39" fmla="*/ 283 h 1020"/>
                  <a:gd name="T40" fmla="*/ 284 w 737"/>
                  <a:gd name="T41" fmla="*/ 283 h 1020"/>
                  <a:gd name="T42" fmla="*/ 284 w 737"/>
                  <a:gd name="T43" fmla="*/ 340 h 1020"/>
                  <a:gd name="T44" fmla="*/ 170 w 737"/>
                  <a:gd name="T45" fmla="*/ 340 h 1020"/>
                  <a:gd name="T46" fmla="*/ 170 w 737"/>
                  <a:gd name="T47" fmla="*/ 453 h 1020"/>
                  <a:gd name="T48" fmla="*/ 114 w 737"/>
                  <a:gd name="T49" fmla="*/ 453 h 1020"/>
                  <a:gd name="T50" fmla="*/ 114 w 737"/>
                  <a:gd name="T51" fmla="*/ 510 h 1020"/>
                  <a:gd name="T52" fmla="*/ 57 w 737"/>
                  <a:gd name="T53" fmla="*/ 510 h 1020"/>
                  <a:gd name="T54" fmla="*/ 57 w 737"/>
                  <a:gd name="T55" fmla="*/ 567 h 1020"/>
                  <a:gd name="T56" fmla="*/ 0 w 737"/>
                  <a:gd name="T57" fmla="*/ 567 h 1020"/>
                  <a:gd name="T58" fmla="*/ 0 w 737"/>
                  <a:gd name="T59" fmla="*/ 680 h 1020"/>
                  <a:gd name="T60" fmla="*/ 57 w 737"/>
                  <a:gd name="T61" fmla="*/ 680 h 1020"/>
                  <a:gd name="T62" fmla="*/ 57 w 737"/>
                  <a:gd name="T63" fmla="*/ 794 h 1020"/>
                  <a:gd name="T64" fmla="*/ 114 w 737"/>
                  <a:gd name="T65" fmla="*/ 794 h 1020"/>
                  <a:gd name="T66" fmla="*/ 114 w 737"/>
                  <a:gd name="T67" fmla="*/ 964 h 1020"/>
                  <a:gd name="T68" fmla="*/ 170 w 737"/>
                  <a:gd name="T69" fmla="*/ 964 h 1020"/>
                  <a:gd name="T70" fmla="*/ 170 w 737"/>
                  <a:gd name="T71" fmla="*/ 1020 h 1020"/>
                  <a:gd name="T72" fmla="*/ 227 w 737"/>
                  <a:gd name="T73" fmla="*/ 1020 h 1020"/>
                  <a:gd name="T74" fmla="*/ 227 w 737"/>
                  <a:gd name="T75" fmla="*/ 964 h 1020"/>
                  <a:gd name="T76" fmla="*/ 284 w 737"/>
                  <a:gd name="T77" fmla="*/ 964 h 1020"/>
                  <a:gd name="T78" fmla="*/ 284 w 737"/>
                  <a:gd name="T79" fmla="*/ 907 h 1020"/>
                  <a:gd name="T80" fmla="*/ 510 w 737"/>
                  <a:gd name="T81" fmla="*/ 907 h 1020"/>
                  <a:gd name="T82" fmla="*/ 510 w 737"/>
                  <a:gd name="T83" fmla="*/ 850 h 1020"/>
                  <a:gd name="T84" fmla="*/ 567 w 737"/>
                  <a:gd name="T85" fmla="*/ 850 h 1020"/>
                  <a:gd name="T86" fmla="*/ 567 w 737"/>
                  <a:gd name="T87" fmla="*/ 680 h 1020"/>
                  <a:gd name="T88" fmla="*/ 624 w 737"/>
                  <a:gd name="T89" fmla="*/ 680 h 1020"/>
                  <a:gd name="T90" fmla="*/ 624 w 737"/>
                  <a:gd name="T91" fmla="*/ 623 h 1020"/>
                  <a:gd name="T92" fmla="*/ 567 w 737"/>
                  <a:gd name="T93" fmla="*/ 623 h 1020"/>
                  <a:gd name="T94" fmla="*/ 567 w 737"/>
                  <a:gd name="T95" fmla="*/ 567 h 1020"/>
                  <a:gd name="T96" fmla="*/ 737 w 737"/>
                  <a:gd name="T97" fmla="*/ 567 h 1020"/>
                  <a:gd name="T98" fmla="*/ 737 w 737"/>
                  <a:gd name="T99" fmla="*/ 397 h 1020"/>
                  <a:gd name="T100" fmla="*/ 681 w 737"/>
                  <a:gd name="T101" fmla="*/ 39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37" h="1020">
                    <a:moveTo>
                      <a:pt x="681" y="397"/>
                    </a:move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681" y="227"/>
                    </a:lnTo>
                    <a:lnTo>
                      <a:pt x="681" y="113"/>
                    </a:lnTo>
                    <a:lnTo>
                      <a:pt x="624" y="113"/>
                    </a:lnTo>
                    <a:lnTo>
                      <a:pt x="624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283"/>
                    </a:lnTo>
                    <a:lnTo>
                      <a:pt x="284" y="283"/>
                    </a:lnTo>
                    <a:lnTo>
                      <a:pt x="284" y="340"/>
                    </a:lnTo>
                    <a:lnTo>
                      <a:pt x="170" y="34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964"/>
                    </a:lnTo>
                    <a:lnTo>
                      <a:pt x="170" y="964"/>
                    </a:lnTo>
                    <a:lnTo>
                      <a:pt x="170" y="1020"/>
                    </a:lnTo>
                    <a:lnTo>
                      <a:pt x="227" y="1020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907"/>
                    </a:lnTo>
                    <a:lnTo>
                      <a:pt x="510" y="907"/>
                    </a:lnTo>
                    <a:lnTo>
                      <a:pt x="510" y="850"/>
                    </a:lnTo>
                    <a:lnTo>
                      <a:pt x="567" y="850"/>
                    </a:lnTo>
                    <a:lnTo>
                      <a:pt x="567" y="680"/>
                    </a:lnTo>
                    <a:lnTo>
                      <a:pt x="624" y="680"/>
                    </a:lnTo>
                    <a:lnTo>
                      <a:pt x="624" y="623"/>
                    </a:lnTo>
                    <a:lnTo>
                      <a:pt x="567" y="623"/>
                    </a:lnTo>
                    <a:lnTo>
                      <a:pt x="567" y="567"/>
                    </a:lnTo>
                    <a:lnTo>
                      <a:pt x="737" y="567"/>
                    </a:lnTo>
                    <a:lnTo>
                      <a:pt x="737" y="397"/>
                    </a:lnTo>
                    <a:lnTo>
                      <a:pt x="681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4" name="Freeform 300"/>
              <p:cNvSpPr>
                <a:spLocks/>
              </p:cNvSpPr>
              <p:nvPr/>
            </p:nvSpPr>
            <p:spPr bwMode="auto">
              <a:xfrm>
                <a:off x="756" y="4939"/>
                <a:ext cx="1588" cy="1361"/>
              </a:xfrm>
              <a:custGeom>
                <a:avLst/>
                <a:gdLst>
                  <a:gd name="T0" fmla="*/ 907 w 1588"/>
                  <a:gd name="T1" fmla="*/ 1361 h 1361"/>
                  <a:gd name="T2" fmla="*/ 1077 w 1588"/>
                  <a:gd name="T3" fmla="*/ 1304 h 1361"/>
                  <a:gd name="T4" fmla="*/ 1247 w 1588"/>
                  <a:gd name="T5" fmla="*/ 1248 h 1361"/>
                  <a:gd name="T6" fmla="*/ 1361 w 1588"/>
                  <a:gd name="T7" fmla="*/ 1191 h 1361"/>
                  <a:gd name="T8" fmla="*/ 1474 w 1588"/>
                  <a:gd name="T9" fmla="*/ 1134 h 1361"/>
                  <a:gd name="T10" fmla="*/ 1588 w 1588"/>
                  <a:gd name="T11" fmla="*/ 1191 h 1361"/>
                  <a:gd name="T12" fmla="*/ 1531 w 1588"/>
                  <a:gd name="T13" fmla="*/ 1078 h 1361"/>
                  <a:gd name="T14" fmla="*/ 1474 w 1588"/>
                  <a:gd name="T15" fmla="*/ 964 h 1361"/>
                  <a:gd name="T16" fmla="*/ 1417 w 1588"/>
                  <a:gd name="T17" fmla="*/ 794 h 1361"/>
                  <a:gd name="T18" fmla="*/ 1361 w 1588"/>
                  <a:gd name="T19" fmla="*/ 737 h 1361"/>
                  <a:gd name="T20" fmla="*/ 1304 w 1588"/>
                  <a:gd name="T21" fmla="*/ 397 h 1361"/>
                  <a:gd name="T22" fmla="*/ 1247 w 1588"/>
                  <a:gd name="T23" fmla="*/ 284 h 1361"/>
                  <a:gd name="T24" fmla="*/ 1134 w 1588"/>
                  <a:gd name="T25" fmla="*/ 170 h 1361"/>
                  <a:gd name="T26" fmla="*/ 1021 w 1588"/>
                  <a:gd name="T27" fmla="*/ 114 h 1361"/>
                  <a:gd name="T28" fmla="*/ 964 w 1588"/>
                  <a:gd name="T29" fmla="*/ 227 h 1361"/>
                  <a:gd name="T30" fmla="*/ 907 w 1588"/>
                  <a:gd name="T31" fmla="*/ 284 h 1361"/>
                  <a:gd name="T32" fmla="*/ 794 w 1588"/>
                  <a:gd name="T33" fmla="*/ 340 h 1361"/>
                  <a:gd name="T34" fmla="*/ 737 w 1588"/>
                  <a:gd name="T35" fmla="*/ 284 h 1361"/>
                  <a:gd name="T36" fmla="*/ 624 w 1588"/>
                  <a:gd name="T37" fmla="*/ 340 h 1361"/>
                  <a:gd name="T38" fmla="*/ 510 w 1588"/>
                  <a:gd name="T39" fmla="*/ 284 h 1361"/>
                  <a:gd name="T40" fmla="*/ 283 w 1588"/>
                  <a:gd name="T41" fmla="*/ 227 h 1361"/>
                  <a:gd name="T42" fmla="*/ 227 w 1588"/>
                  <a:gd name="T43" fmla="*/ 170 h 1361"/>
                  <a:gd name="T44" fmla="*/ 113 w 1588"/>
                  <a:gd name="T45" fmla="*/ 57 h 1361"/>
                  <a:gd name="T46" fmla="*/ 0 w 1588"/>
                  <a:gd name="T47" fmla="*/ 0 h 1361"/>
                  <a:gd name="T48" fmla="*/ 57 w 1588"/>
                  <a:gd name="T49" fmla="*/ 57 h 1361"/>
                  <a:gd name="T50" fmla="*/ 113 w 1588"/>
                  <a:gd name="T51" fmla="*/ 227 h 1361"/>
                  <a:gd name="T52" fmla="*/ 170 w 1588"/>
                  <a:gd name="T53" fmla="*/ 284 h 1361"/>
                  <a:gd name="T54" fmla="*/ 227 w 1588"/>
                  <a:gd name="T55" fmla="*/ 340 h 1361"/>
                  <a:gd name="T56" fmla="*/ 283 w 1588"/>
                  <a:gd name="T57" fmla="*/ 454 h 1361"/>
                  <a:gd name="T58" fmla="*/ 340 w 1588"/>
                  <a:gd name="T59" fmla="*/ 511 h 1361"/>
                  <a:gd name="T60" fmla="*/ 397 w 1588"/>
                  <a:gd name="T61" fmla="*/ 624 h 1361"/>
                  <a:gd name="T62" fmla="*/ 567 w 1588"/>
                  <a:gd name="T63" fmla="*/ 681 h 1361"/>
                  <a:gd name="T64" fmla="*/ 510 w 1588"/>
                  <a:gd name="T65" fmla="*/ 737 h 1361"/>
                  <a:gd name="T66" fmla="*/ 624 w 1588"/>
                  <a:gd name="T67" fmla="*/ 794 h 1361"/>
                  <a:gd name="T68" fmla="*/ 680 w 1588"/>
                  <a:gd name="T69" fmla="*/ 1021 h 1361"/>
                  <a:gd name="T70" fmla="*/ 737 w 1588"/>
                  <a:gd name="T71" fmla="*/ 1134 h 1361"/>
                  <a:gd name="T72" fmla="*/ 794 w 1588"/>
                  <a:gd name="T73" fmla="*/ 1248 h 1361"/>
                  <a:gd name="T74" fmla="*/ 737 w 1588"/>
                  <a:gd name="T75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88" h="1361">
                    <a:moveTo>
                      <a:pt x="794" y="1361"/>
                    </a:moveTo>
                    <a:lnTo>
                      <a:pt x="907" y="1361"/>
                    </a:lnTo>
                    <a:lnTo>
                      <a:pt x="907" y="1304"/>
                    </a:lnTo>
                    <a:lnTo>
                      <a:pt x="1077" y="1304"/>
                    </a:lnTo>
                    <a:lnTo>
                      <a:pt x="1077" y="1248"/>
                    </a:lnTo>
                    <a:lnTo>
                      <a:pt x="1247" y="1248"/>
                    </a:lnTo>
                    <a:lnTo>
                      <a:pt x="1247" y="1191"/>
                    </a:lnTo>
                    <a:lnTo>
                      <a:pt x="1361" y="1191"/>
                    </a:lnTo>
                    <a:lnTo>
                      <a:pt x="1361" y="1134"/>
                    </a:lnTo>
                    <a:lnTo>
                      <a:pt x="1474" y="1134"/>
                    </a:lnTo>
                    <a:lnTo>
                      <a:pt x="1474" y="1191"/>
                    </a:lnTo>
                    <a:lnTo>
                      <a:pt x="1588" y="1191"/>
                    </a:lnTo>
                    <a:lnTo>
                      <a:pt x="1588" y="1078"/>
                    </a:lnTo>
                    <a:lnTo>
                      <a:pt x="1531" y="1078"/>
                    </a:lnTo>
                    <a:lnTo>
                      <a:pt x="1531" y="964"/>
                    </a:lnTo>
                    <a:lnTo>
                      <a:pt x="1474" y="964"/>
                    </a:lnTo>
                    <a:lnTo>
                      <a:pt x="1474" y="794"/>
                    </a:lnTo>
                    <a:lnTo>
                      <a:pt x="1417" y="794"/>
                    </a:lnTo>
                    <a:lnTo>
                      <a:pt x="1417" y="737"/>
                    </a:lnTo>
                    <a:lnTo>
                      <a:pt x="1361" y="737"/>
                    </a:lnTo>
                    <a:lnTo>
                      <a:pt x="1361" y="397"/>
                    </a:lnTo>
                    <a:lnTo>
                      <a:pt x="1304" y="397"/>
                    </a:lnTo>
                    <a:lnTo>
                      <a:pt x="1304" y="284"/>
                    </a:lnTo>
                    <a:lnTo>
                      <a:pt x="1247" y="284"/>
                    </a:lnTo>
                    <a:lnTo>
                      <a:pt x="1247" y="170"/>
                    </a:lnTo>
                    <a:lnTo>
                      <a:pt x="1134" y="170"/>
                    </a:lnTo>
                    <a:lnTo>
                      <a:pt x="1134" y="114"/>
                    </a:lnTo>
                    <a:lnTo>
                      <a:pt x="1021" y="114"/>
                    </a:lnTo>
                    <a:lnTo>
                      <a:pt x="1021" y="227"/>
                    </a:lnTo>
                    <a:lnTo>
                      <a:pt x="964" y="227"/>
                    </a:lnTo>
                    <a:lnTo>
                      <a:pt x="964" y="284"/>
                    </a:lnTo>
                    <a:lnTo>
                      <a:pt x="907" y="284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284"/>
                    </a:lnTo>
                    <a:lnTo>
                      <a:pt x="737" y="284"/>
                    </a:lnTo>
                    <a:lnTo>
                      <a:pt x="737" y="340"/>
                    </a:lnTo>
                    <a:lnTo>
                      <a:pt x="624" y="340"/>
                    </a:lnTo>
                    <a:lnTo>
                      <a:pt x="624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283" y="454"/>
                    </a:lnTo>
                    <a:lnTo>
                      <a:pt x="283" y="511"/>
                    </a:lnTo>
                    <a:lnTo>
                      <a:pt x="340" y="511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397" y="681"/>
                    </a:lnTo>
                    <a:lnTo>
                      <a:pt x="567" y="681"/>
                    </a:lnTo>
                    <a:lnTo>
                      <a:pt x="567" y="737"/>
                    </a:lnTo>
                    <a:lnTo>
                      <a:pt x="510" y="737"/>
                    </a:lnTo>
                    <a:lnTo>
                      <a:pt x="510" y="794"/>
                    </a:lnTo>
                    <a:lnTo>
                      <a:pt x="624" y="794"/>
                    </a:lnTo>
                    <a:lnTo>
                      <a:pt x="680" y="794"/>
                    </a:lnTo>
                    <a:lnTo>
                      <a:pt x="680" y="1021"/>
                    </a:lnTo>
                    <a:lnTo>
                      <a:pt x="737" y="1021"/>
                    </a:lnTo>
                    <a:lnTo>
                      <a:pt x="737" y="1134"/>
                    </a:lnTo>
                    <a:lnTo>
                      <a:pt x="794" y="1134"/>
                    </a:lnTo>
                    <a:lnTo>
                      <a:pt x="794" y="1248"/>
                    </a:lnTo>
                    <a:lnTo>
                      <a:pt x="737" y="1248"/>
                    </a:lnTo>
                    <a:lnTo>
                      <a:pt x="737" y="1361"/>
                    </a:lnTo>
                    <a:lnTo>
                      <a:pt x="794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5" name="Freeform 301"/>
              <p:cNvSpPr>
                <a:spLocks/>
              </p:cNvSpPr>
              <p:nvPr/>
            </p:nvSpPr>
            <p:spPr bwMode="auto">
              <a:xfrm>
                <a:off x="416" y="5053"/>
                <a:ext cx="1134" cy="1304"/>
              </a:xfrm>
              <a:custGeom>
                <a:avLst/>
                <a:gdLst>
                  <a:gd name="T0" fmla="*/ 397 w 1134"/>
                  <a:gd name="T1" fmla="*/ 56 h 1304"/>
                  <a:gd name="T2" fmla="*/ 340 w 1134"/>
                  <a:gd name="T3" fmla="*/ 56 h 1304"/>
                  <a:gd name="T4" fmla="*/ 340 w 1134"/>
                  <a:gd name="T5" fmla="*/ 0 h 1304"/>
                  <a:gd name="T6" fmla="*/ 227 w 1134"/>
                  <a:gd name="T7" fmla="*/ 0 h 1304"/>
                  <a:gd name="T8" fmla="*/ 227 w 1134"/>
                  <a:gd name="T9" fmla="*/ 113 h 1304"/>
                  <a:gd name="T10" fmla="*/ 283 w 1134"/>
                  <a:gd name="T11" fmla="*/ 113 h 1304"/>
                  <a:gd name="T12" fmla="*/ 283 w 1134"/>
                  <a:gd name="T13" fmla="*/ 170 h 1304"/>
                  <a:gd name="T14" fmla="*/ 170 w 1134"/>
                  <a:gd name="T15" fmla="*/ 170 h 1304"/>
                  <a:gd name="T16" fmla="*/ 170 w 1134"/>
                  <a:gd name="T17" fmla="*/ 226 h 1304"/>
                  <a:gd name="T18" fmla="*/ 0 w 1134"/>
                  <a:gd name="T19" fmla="*/ 226 h 1304"/>
                  <a:gd name="T20" fmla="*/ 0 w 1134"/>
                  <a:gd name="T21" fmla="*/ 283 h 1304"/>
                  <a:gd name="T22" fmla="*/ 170 w 1134"/>
                  <a:gd name="T23" fmla="*/ 283 h 1304"/>
                  <a:gd name="T24" fmla="*/ 170 w 1134"/>
                  <a:gd name="T25" fmla="*/ 340 h 1304"/>
                  <a:gd name="T26" fmla="*/ 283 w 1134"/>
                  <a:gd name="T27" fmla="*/ 340 h 1304"/>
                  <a:gd name="T28" fmla="*/ 283 w 1134"/>
                  <a:gd name="T29" fmla="*/ 397 h 1304"/>
                  <a:gd name="T30" fmla="*/ 340 w 1134"/>
                  <a:gd name="T31" fmla="*/ 397 h 1304"/>
                  <a:gd name="T32" fmla="*/ 340 w 1134"/>
                  <a:gd name="T33" fmla="*/ 567 h 1304"/>
                  <a:gd name="T34" fmla="*/ 397 w 1134"/>
                  <a:gd name="T35" fmla="*/ 567 h 1304"/>
                  <a:gd name="T36" fmla="*/ 397 w 1134"/>
                  <a:gd name="T37" fmla="*/ 623 h 1304"/>
                  <a:gd name="T38" fmla="*/ 453 w 1134"/>
                  <a:gd name="T39" fmla="*/ 623 h 1304"/>
                  <a:gd name="T40" fmla="*/ 453 w 1134"/>
                  <a:gd name="T41" fmla="*/ 850 h 1304"/>
                  <a:gd name="T42" fmla="*/ 340 w 1134"/>
                  <a:gd name="T43" fmla="*/ 850 h 1304"/>
                  <a:gd name="T44" fmla="*/ 340 w 1134"/>
                  <a:gd name="T45" fmla="*/ 907 h 1304"/>
                  <a:gd name="T46" fmla="*/ 227 w 1134"/>
                  <a:gd name="T47" fmla="*/ 907 h 1304"/>
                  <a:gd name="T48" fmla="*/ 227 w 1134"/>
                  <a:gd name="T49" fmla="*/ 1020 h 1304"/>
                  <a:gd name="T50" fmla="*/ 170 w 1134"/>
                  <a:gd name="T51" fmla="*/ 1020 h 1304"/>
                  <a:gd name="T52" fmla="*/ 170 w 1134"/>
                  <a:gd name="T53" fmla="*/ 1190 h 1304"/>
                  <a:gd name="T54" fmla="*/ 623 w 1134"/>
                  <a:gd name="T55" fmla="*/ 1190 h 1304"/>
                  <a:gd name="T56" fmla="*/ 623 w 1134"/>
                  <a:gd name="T57" fmla="*/ 1247 h 1304"/>
                  <a:gd name="T58" fmla="*/ 680 w 1134"/>
                  <a:gd name="T59" fmla="*/ 1247 h 1304"/>
                  <a:gd name="T60" fmla="*/ 680 w 1134"/>
                  <a:gd name="T61" fmla="*/ 1304 h 1304"/>
                  <a:gd name="T62" fmla="*/ 850 w 1134"/>
                  <a:gd name="T63" fmla="*/ 1304 h 1304"/>
                  <a:gd name="T64" fmla="*/ 850 w 1134"/>
                  <a:gd name="T65" fmla="*/ 1247 h 1304"/>
                  <a:gd name="T66" fmla="*/ 1077 w 1134"/>
                  <a:gd name="T67" fmla="*/ 1247 h 1304"/>
                  <a:gd name="T68" fmla="*/ 1077 w 1134"/>
                  <a:gd name="T69" fmla="*/ 1134 h 1304"/>
                  <a:gd name="T70" fmla="*/ 1134 w 1134"/>
                  <a:gd name="T71" fmla="*/ 1134 h 1304"/>
                  <a:gd name="T72" fmla="*/ 1134 w 1134"/>
                  <a:gd name="T73" fmla="*/ 1020 h 1304"/>
                  <a:gd name="T74" fmla="*/ 1077 w 1134"/>
                  <a:gd name="T75" fmla="*/ 1020 h 1304"/>
                  <a:gd name="T76" fmla="*/ 1077 w 1134"/>
                  <a:gd name="T77" fmla="*/ 907 h 1304"/>
                  <a:gd name="T78" fmla="*/ 1020 w 1134"/>
                  <a:gd name="T79" fmla="*/ 907 h 1304"/>
                  <a:gd name="T80" fmla="*/ 1020 w 1134"/>
                  <a:gd name="T81" fmla="*/ 680 h 1304"/>
                  <a:gd name="T82" fmla="*/ 850 w 1134"/>
                  <a:gd name="T83" fmla="*/ 680 h 1304"/>
                  <a:gd name="T84" fmla="*/ 850 w 1134"/>
                  <a:gd name="T85" fmla="*/ 623 h 1304"/>
                  <a:gd name="T86" fmla="*/ 907 w 1134"/>
                  <a:gd name="T87" fmla="*/ 623 h 1304"/>
                  <a:gd name="T88" fmla="*/ 907 w 1134"/>
                  <a:gd name="T89" fmla="*/ 567 h 1304"/>
                  <a:gd name="T90" fmla="*/ 737 w 1134"/>
                  <a:gd name="T91" fmla="*/ 567 h 1304"/>
                  <a:gd name="T92" fmla="*/ 737 w 1134"/>
                  <a:gd name="T93" fmla="*/ 510 h 1304"/>
                  <a:gd name="T94" fmla="*/ 680 w 1134"/>
                  <a:gd name="T95" fmla="*/ 510 h 1304"/>
                  <a:gd name="T96" fmla="*/ 680 w 1134"/>
                  <a:gd name="T97" fmla="*/ 397 h 1304"/>
                  <a:gd name="T98" fmla="*/ 623 w 1134"/>
                  <a:gd name="T99" fmla="*/ 397 h 1304"/>
                  <a:gd name="T100" fmla="*/ 623 w 1134"/>
                  <a:gd name="T101" fmla="*/ 340 h 1304"/>
                  <a:gd name="T102" fmla="*/ 567 w 1134"/>
                  <a:gd name="T103" fmla="*/ 340 h 1304"/>
                  <a:gd name="T104" fmla="*/ 567 w 1134"/>
                  <a:gd name="T105" fmla="*/ 226 h 1304"/>
                  <a:gd name="T106" fmla="*/ 510 w 1134"/>
                  <a:gd name="T107" fmla="*/ 226 h 1304"/>
                  <a:gd name="T108" fmla="*/ 510 w 1134"/>
                  <a:gd name="T109" fmla="*/ 170 h 1304"/>
                  <a:gd name="T110" fmla="*/ 453 w 1134"/>
                  <a:gd name="T111" fmla="*/ 170 h 1304"/>
                  <a:gd name="T112" fmla="*/ 453 w 1134"/>
                  <a:gd name="T113" fmla="*/ 113 h 1304"/>
                  <a:gd name="T114" fmla="*/ 397 w 1134"/>
                  <a:gd name="T115" fmla="*/ 113 h 1304"/>
                  <a:gd name="T116" fmla="*/ 397 w 1134"/>
                  <a:gd name="T117" fmla="*/ 56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4" h="1304">
                    <a:moveTo>
                      <a:pt x="397" y="56"/>
                    </a:moveTo>
                    <a:lnTo>
                      <a:pt x="340" y="5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23"/>
                    </a:lnTo>
                    <a:lnTo>
                      <a:pt x="453" y="623"/>
                    </a:lnTo>
                    <a:lnTo>
                      <a:pt x="453" y="850"/>
                    </a:lnTo>
                    <a:lnTo>
                      <a:pt x="340" y="850"/>
                    </a:lnTo>
                    <a:lnTo>
                      <a:pt x="340" y="907"/>
                    </a:lnTo>
                    <a:lnTo>
                      <a:pt x="227" y="907"/>
                    </a:lnTo>
                    <a:lnTo>
                      <a:pt x="227" y="1020"/>
                    </a:lnTo>
                    <a:lnTo>
                      <a:pt x="170" y="1020"/>
                    </a:lnTo>
                    <a:lnTo>
                      <a:pt x="170" y="1190"/>
                    </a:lnTo>
                    <a:lnTo>
                      <a:pt x="623" y="1190"/>
                    </a:lnTo>
                    <a:lnTo>
                      <a:pt x="623" y="1247"/>
                    </a:lnTo>
                    <a:lnTo>
                      <a:pt x="680" y="1247"/>
                    </a:lnTo>
                    <a:lnTo>
                      <a:pt x="680" y="1304"/>
                    </a:lnTo>
                    <a:lnTo>
                      <a:pt x="850" y="1304"/>
                    </a:lnTo>
                    <a:lnTo>
                      <a:pt x="850" y="1247"/>
                    </a:lnTo>
                    <a:lnTo>
                      <a:pt x="1077" y="1247"/>
                    </a:lnTo>
                    <a:lnTo>
                      <a:pt x="1077" y="1134"/>
                    </a:lnTo>
                    <a:lnTo>
                      <a:pt x="1134" y="1134"/>
                    </a:lnTo>
                    <a:lnTo>
                      <a:pt x="1134" y="1020"/>
                    </a:lnTo>
                    <a:lnTo>
                      <a:pt x="1077" y="1020"/>
                    </a:lnTo>
                    <a:lnTo>
                      <a:pt x="1077" y="907"/>
                    </a:lnTo>
                    <a:lnTo>
                      <a:pt x="1020" y="907"/>
                    </a:lnTo>
                    <a:lnTo>
                      <a:pt x="1020" y="680"/>
                    </a:lnTo>
                    <a:lnTo>
                      <a:pt x="850" y="680"/>
                    </a:lnTo>
                    <a:lnTo>
                      <a:pt x="850" y="623"/>
                    </a:lnTo>
                    <a:lnTo>
                      <a:pt x="907" y="623"/>
                    </a:lnTo>
                    <a:lnTo>
                      <a:pt x="907" y="567"/>
                    </a:lnTo>
                    <a:lnTo>
                      <a:pt x="737" y="567"/>
                    </a:lnTo>
                    <a:lnTo>
                      <a:pt x="737" y="510"/>
                    </a:lnTo>
                    <a:lnTo>
                      <a:pt x="680" y="510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397" y="113"/>
                    </a:lnTo>
                    <a:lnTo>
                      <a:pt x="39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6" name="Freeform 302"/>
              <p:cNvSpPr>
                <a:spLocks/>
              </p:cNvSpPr>
              <p:nvPr/>
            </p:nvSpPr>
            <p:spPr bwMode="auto">
              <a:xfrm>
                <a:off x="2514" y="5790"/>
                <a:ext cx="737" cy="737"/>
              </a:xfrm>
              <a:custGeom>
                <a:avLst/>
                <a:gdLst>
                  <a:gd name="T0" fmla="*/ 680 w 737"/>
                  <a:gd name="T1" fmla="*/ 623 h 737"/>
                  <a:gd name="T2" fmla="*/ 567 w 737"/>
                  <a:gd name="T3" fmla="*/ 623 h 737"/>
                  <a:gd name="T4" fmla="*/ 567 w 737"/>
                  <a:gd name="T5" fmla="*/ 510 h 737"/>
                  <a:gd name="T6" fmla="*/ 510 w 737"/>
                  <a:gd name="T7" fmla="*/ 510 h 737"/>
                  <a:gd name="T8" fmla="*/ 510 w 737"/>
                  <a:gd name="T9" fmla="*/ 623 h 737"/>
                  <a:gd name="T10" fmla="*/ 453 w 737"/>
                  <a:gd name="T11" fmla="*/ 623 h 737"/>
                  <a:gd name="T12" fmla="*/ 453 w 737"/>
                  <a:gd name="T13" fmla="*/ 680 h 737"/>
                  <a:gd name="T14" fmla="*/ 397 w 737"/>
                  <a:gd name="T15" fmla="*/ 680 h 737"/>
                  <a:gd name="T16" fmla="*/ 397 w 737"/>
                  <a:gd name="T17" fmla="*/ 623 h 737"/>
                  <a:gd name="T18" fmla="*/ 283 w 737"/>
                  <a:gd name="T19" fmla="*/ 623 h 737"/>
                  <a:gd name="T20" fmla="*/ 283 w 737"/>
                  <a:gd name="T21" fmla="*/ 680 h 737"/>
                  <a:gd name="T22" fmla="*/ 226 w 737"/>
                  <a:gd name="T23" fmla="*/ 680 h 737"/>
                  <a:gd name="T24" fmla="*/ 226 w 737"/>
                  <a:gd name="T25" fmla="*/ 737 h 737"/>
                  <a:gd name="T26" fmla="*/ 113 w 737"/>
                  <a:gd name="T27" fmla="*/ 737 h 737"/>
                  <a:gd name="T28" fmla="*/ 113 w 737"/>
                  <a:gd name="T29" fmla="*/ 510 h 737"/>
                  <a:gd name="T30" fmla="*/ 56 w 737"/>
                  <a:gd name="T31" fmla="*/ 510 h 737"/>
                  <a:gd name="T32" fmla="*/ 56 w 737"/>
                  <a:gd name="T33" fmla="*/ 397 h 737"/>
                  <a:gd name="T34" fmla="*/ 0 w 737"/>
                  <a:gd name="T35" fmla="*/ 397 h 737"/>
                  <a:gd name="T36" fmla="*/ 0 w 737"/>
                  <a:gd name="T37" fmla="*/ 340 h 737"/>
                  <a:gd name="T38" fmla="*/ 226 w 737"/>
                  <a:gd name="T39" fmla="*/ 340 h 737"/>
                  <a:gd name="T40" fmla="*/ 226 w 737"/>
                  <a:gd name="T41" fmla="*/ 283 h 737"/>
                  <a:gd name="T42" fmla="*/ 283 w 737"/>
                  <a:gd name="T43" fmla="*/ 283 h 737"/>
                  <a:gd name="T44" fmla="*/ 283 w 737"/>
                  <a:gd name="T45" fmla="*/ 113 h 737"/>
                  <a:gd name="T46" fmla="*/ 340 w 737"/>
                  <a:gd name="T47" fmla="*/ 113 h 737"/>
                  <a:gd name="T48" fmla="*/ 340 w 737"/>
                  <a:gd name="T49" fmla="*/ 56 h 737"/>
                  <a:gd name="T50" fmla="*/ 283 w 737"/>
                  <a:gd name="T51" fmla="*/ 56 h 737"/>
                  <a:gd name="T52" fmla="*/ 283 w 737"/>
                  <a:gd name="T53" fmla="*/ 0 h 737"/>
                  <a:gd name="T54" fmla="*/ 510 w 737"/>
                  <a:gd name="T55" fmla="*/ 0 h 737"/>
                  <a:gd name="T56" fmla="*/ 510 w 737"/>
                  <a:gd name="T57" fmla="*/ 56 h 737"/>
                  <a:gd name="T58" fmla="*/ 567 w 737"/>
                  <a:gd name="T59" fmla="*/ 56 h 737"/>
                  <a:gd name="T60" fmla="*/ 567 w 737"/>
                  <a:gd name="T61" fmla="*/ 283 h 737"/>
                  <a:gd name="T62" fmla="*/ 623 w 737"/>
                  <a:gd name="T63" fmla="*/ 283 h 737"/>
                  <a:gd name="T64" fmla="*/ 623 w 737"/>
                  <a:gd name="T65" fmla="*/ 397 h 737"/>
                  <a:gd name="T66" fmla="*/ 737 w 737"/>
                  <a:gd name="T67" fmla="*/ 397 h 737"/>
                  <a:gd name="T68" fmla="*/ 737 w 737"/>
                  <a:gd name="T69" fmla="*/ 453 h 737"/>
                  <a:gd name="T70" fmla="*/ 680 w 737"/>
                  <a:gd name="T71" fmla="*/ 453 h 737"/>
                  <a:gd name="T72" fmla="*/ 680 w 737"/>
                  <a:gd name="T73" fmla="*/ 623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7" h="737">
                    <a:moveTo>
                      <a:pt x="680" y="623"/>
                    </a:moveTo>
                    <a:lnTo>
                      <a:pt x="567" y="623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623"/>
                    </a:lnTo>
                    <a:lnTo>
                      <a:pt x="453" y="623"/>
                    </a:lnTo>
                    <a:lnTo>
                      <a:pt x="453" y="680"/>
                    </a:lnTo>
                    <a:lnTo>
                      <a:pt x="397" y="680"/>
                    </a:lnTo>
                    <a:lnTo>
                      <a:pt x="397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226" y="680"/>
                    </a:lnTo>
                    <a:lnTo>
                      <a:pt x="226" y="737"/>
                    </a:lnTo>
                    <a:lnTo>
                      <a:pt x="113" y="737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226" y="340"/>
                    </a:lnTo>
                    <a:lnTo>
                      <a:pt x="226" y="283"/>
                    </a:lnTo>
                    <a:lnTo>
                      <a:pt x="283" y="283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510" y="0"/>
                    </a:lnTo>
                    <a:lnTo>
                      <a:pt x="510" y="56"/>
                    </a:lnTo>
                    <a:lnTo>
                      <a:pt x="567" y="56"/>
                    </a:lnTo>
                    <a:lnTo>
                      <a:pt x="567" y="283"/>
                    </a:lnTo>
                    <a:lnTo>
                      <a:pt x="623" y="283"/>
                    </a:lnTo>
                    <a:lnTo>
                      <a:pt x="623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680" y="453"/>
                    </a:lnTo>
                    <a:lnTo>
                      <a:pt x="680" y="62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7" name="Freeform 303"/>
              <p:cNvSpPr>
                <a:spLocks/>
              </p:cNvSpPr>
              <p:nvPr/>
            </p:nvSpPr>
            <p:spPr bwMode="auto">
              <a:xfrm>
                <a:off x="1210" y="6073"/>
                <a:ext cx="1417" cy="851"/>
              </a:xfrm>
              <a:custGeom>
                <a:avLst/>
                <a:gdLst>
                  <a:gd name="T0" fmla="*/ 510 w 1417"/>
                  <a:gd name="T1" fmla="*/ 851 h 851"/>
                  <a:gd name="T2" fmla="*/ 567 w 1417"/>
                  <a:gd name="T3" fmla="*/ 851 h 851"/>
                  <a:gd name="T4" fmla="*/ 567 w 1417"/>
                  <a:gd name="T5" fmla="*/ 794 h 851"/>
                  <a:gd name="T6" fmla="*/ 680 w 1417"/>
                  <a:gd name="T7" fmla="*/ 794 h 851"/>
                  <a:gd name="T8" fmla="*/ 680 w 1417"/>
                  <a:gd name="T9" fmla="*/ 851 h 851"/>
                  <a:gd name="T10" fmla="*/ 737 w 1417"/>
                  <a:gd name="T11" fmla="*/ 851 h 851"/>
                  <a:gd name="T12" fmla="*/ 737 w 1417"/>
                  <a:gd name="T13" fmla="*/ 737 h 851"/>
                  <a:gd name="T14" fmla="*/ 850 w 1417"/>
                  <a:gd name="T15" fmla="*/ 737 h 851"/>
                  <a:gd name="T16" fmla="*/ 850 w 1417"/>
                  <a:gd name="T17" fmla="*/ 511 h 851"/>
                  <a:gd name="T18" fmla="*/ 963 w 1417"/>
                  <a:gd name="T19" fmla="*/ 511 h 851"/>
                  <a:gd name="T20" fmla="*/ 963 w 1417"/>
                  <a:gd name="T21" fmla="*/ 454 h 851"/>
                  <a:gd name="T22" fmla="*/ 1247 w 1417"/>
                  <a:gd name="T23" fmla="*/ 454 h 851"/>
                  <a:gd name="T24" fmla="*/ 1247 w 1417"/>
                  <a:gd name="T25" fmla="*/ 397 h 851"/>
                  <a:gd name="T26" fmla="*/ 1304 w 1417"/>
                  <a:gd name="T27" fmla="*/ 397 h 851"/>
                  <a:gd name="T28" fmla="*/ 1304 w 1417"/>
                  <a:gd name="T29" fmla="*/ 511 h 851"/>
                  <a:gd name="T30" fmla="*/ 1417 w 1417"/>
                  <a:gd name="T31" fmla="*/ 511 h 851"/>
                  <a:gd name="T32" fmla="*/ 1417 w 1417"/>
                  <a:gd name="T33" fmla="*/ 227 h 851"/>
                  <a:gd name="T34" fmla="*/ 1360 w 1417"/>
                  <a:gd name="T35" fmla="*/ 227 h 851"/>
                  <a:gd name="T36" fmla="*/ 1360 w 1417"/>
                  <a:gd name="T37" fmla="*/ 114 h 851"/>
                  <a:gd name="T38" fmla="*/ 1247 w 1417"/>
                  <a:gd name="T39" fmla="*/ 114 h 851"/>
                  <a:gd name="T40" fmla="*/ 1247 w 1417"/>
                  <a:gd name="T41" fmla="*/ 170 h 851"/>
                  <a:gd name="T42" fmla="*/ 1190 w 1417"/>
                  <a:gd name="T43" fmla="*/ 170 h 851"/>
                  <a:gd name="T44" fmla="*/ 1190 w 1417"/>
                  <a:gd name="T45" fmla="*/ 114 h 851"/>
                  <a:gd name="T46" fmla="*/ 1134 w 1417"/>
                  <a:gd name="T47" fmla="*/ 114 h 851"/>
                  <a:gd name="T48" fmla="*/ 1134 w 1417"/>
                  <a:gd name="T49" fmla="*/ 57 h 851"/>
                  <a:gd name="T50" fmla="*/ 1020 w 1417"/>
                  <a:gd name="T51" fmla="*/ 57 h 851"/>
                  <a:gd name="T52" fmla="*/ 1020 w 1417"/>
                  <a:gd name="T53" fmla="*/ 0 h 851"/>
                  <a:gd name="T54" fmla="*/ 907 w 1417"/>
                  <a:gd name="T55" fmla="*/ 0 h 851"/>
                  <a:gd name="T56" fmla="*/ 907 w 1417"/>
                  <a:gd name="T57" fmla="*/ 57 h 851"/>
                  <a:gd name="T58" fmla="*/ 793 w 1417"/>
                  <a:gd name="T59" fmla="*/ 57 h 851"/>
                  <a:gd name="T60" fmla="*/ 793 w 1417"/>
                  <a:gd name="T61" fmla="*/ 114 h 851"/>
                  <a:gd name="T62" fmla="*/ 623 w 1417"/>
                  <a:gd name="T63" fmla="*/ 114 h 851"/>
                  <a:gd name="T64" fmla="*/ 623 w 1417"/>
                  <a:gd name="T65" fmla="*/ 170 h 851"/>
                  <a:gd name="T66" fmla="*/ 453 w 1417"/>
                  <a:gd name="T67" fmla="*/ 170 h 851"/>
                  <a:gd name="T68" fmla="*/ 453 w 1417"/>
                  <a:gd name="T69" fmla="*/ 227 h 851"/>
                  <a:gd name="T70" fmla="*/ 56 w 1417"/>
                  <a:gd name="T71" fmla="*/ 227 h 851"/>
                  <a:gd name="T72" fmla="*/ 56 w 1417"/>
                  <a:gd name="T73" fmla="*/ 284 h 851"/>
                  <a:gd name="T74" fmla="*/ 0 w 1417"/>
                  <a:gd name="T75" fmla="*/ 284 h 851"/>
                  <a:gd name="T76" fmla="*/ 0 w 1417"/>
                  <a:gd name="T77" fmla="*/ 397 h 851"/>
                  <a:gd name="T78" fmla="*/ 113 w 1417"/>
                  <a:gd name="T79" fmla="*/ 397 h 851"/>
                  <a:gd name="T80" fmla="*/ 113 w 1417"/>
                  <a:gd name="T81" fmla="*/ 454 h 851"/>
                  <a:gd name="T82" fmla="*/ 340 w 1417"/>
                  <a:gd name="T83" fmla="*/ 454 h 851"/>
                  <a:gd name="T84" fmla="*/ 340 w 1417"/>
                  <a:gd name="T85" fmla="*/ 567 h 851"/>
                  <a:gd name="T86" fmla="*/ 396 w 1417"/>
                  <a:gd name="T87" fmla="*/ 567 h 851"/>
                  <a:gd name="T88" fmla="*/ 396 w 1417"/>
                  <a:gd name="T89" fmla="*/ 624 h 851"/>
                  <a:gd name="T90" fmla="*/ 453 w 1417"/>
                  <a:gd name="T91" fmla="*/ 624 h 851"/>
                  <a:gd name="T92" fmla="*/ 453 w 1417"/>
                  <a:gd name="T93" fmla="*/ 737 h 851"/>
                  <a:gd name="T94" fmla="*/ 510 w 1417"/>
                  <a:gd name="T95" fmla="*/ 737 h 851"/>
                  <a:gd name="T96" fmla="*/ 510 w 1417"/>
                  <a:gd name="T9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17" h="851">
                    <a:moveTo>
                      <a:pt x="510" y="851"/>
                    </a:moveTo>
                    <a:lnTo>
                      <a:pt x="567" y="851"/>
                    </a:lnTo>
                    <a:lnTo>
                      <a:pt x="567" y="794"/>
                    </a:lnTo>
                    <a:lnTo>
                      <a:pt x="680" y="794"/>
                    </a:lnTo>
                    <a:lnTo>
                      <a:pt x="680" y="851"/>
                    </a:lnTo>
                    <a:lnTo>
                      <a:pt x="737" y="851"/>
                    </a:lnTo>
                    <a:lnTo>
                      <a:pt x="737" y="737"/>
                    </a:lnTo>
                    <a:lnTo>
                      <a:pt x="850" y="737"/>
                    </a:lnTo>
                    <a:lnTo>
                      <a:pt x="850" y="511"/>
                    </a:lnTo>
                    <a:lnTo>
                      <a:pt x="963" y="511"/>
                    </a:lnTo>
                    <a:lnTo>
                      <a:pt x="963" y="454"/>
                    </a:lnTo>
                    <a:lnTo>
                      <a:pt x="1247" y="454"/>
                    </a:lnTo>
                    <a:lnTo>
                      <a:pt x="1247" y="397"/>
                    </a:lnTo>
                    <a:lnTo>
                      <a:pt x="1304" y="397"/>
                    </a:lnTo>
                    <a:lnTo>
                      <a:pt x="1304" y="511"/>
                    </a:lnTo>
                    <a:lnTo>
                      <a:pt x="1417" y="511"/>
                    </a:lnTo>
                    <a:lnTo>
                      <a:pt x="1417" y="227"/>
                    </a:lnTo>
                    <a:lnTo>
                      <a:pt x="1360" y="227"/>
                    </a:lnTo>
                    <a:lnTo>
                      <a:pt x="1360" y="114"/>
                    </a:lnTo>
                    <a:lnTo>
                      <a:pt x="1247" y="114"/>
                    </a:lnTo>
                    <a:lnTo>
                      <a:pt x="1247" y="170"/>
                    </a:lnTo>
                    <a:lnTo>
                      <a:pt x="1190" y="170"/>
                    </a:lnTo>
                    <a:lnTo>
                      <a:pt x="1190" y="114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1020" y="57"/>
                    </a:lnTo>
                    <a:lnTo>
                      <a:pt x="1020" y="0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793" y="57"/>
                    </a:lnTo>
                    <a:lnTo>
                      <a:pt x="793" y="114"/>
                    </a:lnTo>
                    <a:lnTo>
                      <a:pt x="623" y="114"/>
                    </a:lnTo>
                    <a:lnTo>
                      <a:pt x="623" y="170"/>
                    </a:lnTo>
                    <a:lnTo>
                      <a:pt x="453" y="170"/>
                    </a:lnTo>
                    <a:lnTo>
                      <a:pt x="453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396" y="567"/>
                    </a:lnTo>
                    <a:lnTo>
                      <a:pt x="396" y="624"/>
                    </a:lnTo>
                    <a:lnTo>
                      <a:pt x="453" y="624"/>
                    </a:lnTo>
                    <a:lnTo>
                      <a:pt x="453" y="737"/>
                    </a:lnTo>
                    <a:lnTo>
                      <a:pt x="510" y="737"/>
                    </a:lnTo>
                    <a:lnTo>
                      <a:pt x="510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8" name="Freeform 304"/>
              <p:cNvSpPr>
                <a:spLocks/>
              </p:cNvSpPr>
              <p:nvPr/>
            </p:nvSpPr>
            <p:spPr bwMode="auto">
              <a:xfrm>
                <a:off x="869" y="3068"/>
                <a:ext cx="341" cy="397"/>
              </a:xfrm>
              <a:custGeom>
                <a:avLst/>
                <a:gdLst>
                  <a:gd name="T0" fmla="*/ 114 w 341"/>
                  <a:gd name="T1" fmla="*/ 0 h 397"/>
                  <a:gd name="T2" fmla="*/ 114 w 341"/>
                  <a:gd name="T3" fmla="*/ 113 h 397"/>
                  <a:gd name="T4" fmla="*/ 57 w 341"/>
                  <a:gd name="T5" fmla="*/ 113 h 397"/>
                  <a:gd name="T6" fmla="*/ 57 w 341"/>
                  <a:gd name="T7" fmla="*/ 227 h 397"/>
                  <a:gd name="T8" fmla="*/ 0 w 341"/>
                  <a:gd name="T9" fmla="*/ 227 h 397"/>
                  <a:gd name="T10" fmla="*/ 0 w 341"/>
                  <a:gd name="T11" fmla="*/ 340 h 397"/>
                  <a:gd name="T12" fmla="*/ 114 w 341"/>
                  <a:gd name="T13" fmla="*/ 340 h 397"/>
                  <a:gd name="T14" fmla="*/ 114 w 341"/>
                  <a:gd name="T15" fmla="*/ 397 h 397"/>
                  <a:gd name="T16" fmla="*/ 170 w 341"/>
                  <a:gd name="T17" fmla="*/ 397 h 397"/>
                  <a:gd name="T18" fmla="*/ 170 w 341"/>
                  <a:gd name="T19" fmla="*/ 340 h 397"/>
                  <a:gd name="T20" fmla="*/ 227 w 341"/>
                  <a:gd name="T21" fmla="*/ 340 h 397"/>
                  <a:gd name="T22" fmla="*/ 284 w 341"/>
                  <a:gd name="T23" fmla="*/ 340 h 397"/>
                  <a:gd name="T24" fmla="*/ 284 w 341"/>
                  <a:gd name="T25" fmla="*/ 284 h 397"/>
                  <a:gd name="T26" fmla="*/ 341 w 341"/>
                  <a:gd name="T27" fmla="*/ 284 h 397"/>
                  <a:gd name="T28" fmla="*/ 341 w 341"/>
                  <a:gd name="T29" fmla="*/ 170 h 397"/>
                  <a:gd name="T30" fmla="*/ 284 w 341"/>
                  <a:gd name="T31" fmla="*/ 170 h 397"/>
                  <a:gd name="T32" fmla="*/ 284 w 341"/>
                  <a:gd name="T33" fmla="*/ 113 h 397"/>
                  <a:gd name="T34" fmla="*/ 227 w 341"/>
                  <a:gd name="T35" fmla="*/ 113 h 397"/>
                  <a:gd name="T36" fmla="*/ 227 w 341"/>
                  <a:gd name="T37" fmla="*/ 57 h 397"/>
                  <a:gd name="T38" fmla="*/ 170 w 341"/>
                  <a:gd name="T39" fmla="*/ 57 h 397"/>
                  <a:gd name="T40" fmla="*/ 170 w 341"/>
                  <a:gd name="T41" fmla="*/ 0 h 397"/>
                  <a:gd name="T42" fmla="*/ 114 w 341"/>
                  <a:gd name="T4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1" h="397">
                    <a:moveTo>
                      <a:pt x="114" y="0"/>
                    </a:move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84"/>
                    </a:lnTo>
                    <a:lnTo>
                      <a:pt x="341" y="284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9" name="Freeform 305"/>
              <p:cNvSpPr>
                <a:spLocks/>
              </p:cNvSpPr>
              <p:nvPr/>
            </p:nvSpPr>
            <p:spPr bwMode="auto">
              <a:xfrm>
                <a:off x="1550" y="2898"/>
                <a:ext cx="397" cy="283"/>
              </a:xfrm>
              <a:custGeom>
                <a:avLst/>
                <a:gdLst>
                  <a:gd name="T0" fmla="*/ 397 w 397"/>
                  <a:gd name="T1" fmla="*/ 57 h 283"/>
                  <a:gd name="T2" fmla="*/ 397 w 397"/>
                  <a:gd name="T3" fmla="*/ 0 h 283"/>
                  <a:gd name="T4" fmla="*/ 283 w 397"/>
                  <a:gd name="T5" fmla="*/ 0 h 283"/>
                  <a:gd name="T6" fmla="*/ 283 w 397"/>
                  <a:gd name="T7" fmla="*/ 57 h 283"/>
                  <a:gd name="T8" fmla="*/ 0 w 397"/>
                  <a:gd name="T9" fmla="*/ 57 h 283"/>
                  <a:gd name="T10" fmla="*/ 0 w 397"/>
                  <a:gd name="T11" fmla="*/ 227 h 283"/>
                  <a:gd name="T12" fmla="*/ 0 w 397"/>
                  <a:gd name="T13" fmla="*/ 283 h 283"/>
                  <a:gd name="T14" fmla="*/ 113 w 397"/>
                  <a:gd name="T15" fmla="*/ 283 h 283"/>
                  <a:gd name="T16" fmla="*/ 113 w 397"/>
                  <a:gd name="T17" fmla="*/ 227 h 283"/>
                  <a:gd name="T18" fmla="*/ 170 w 397"/>
                  <a:gd name="T19" fmla="*/ 227 h 283"/>
                  <a:gd name="T20" fmla="*/ 170 w 397"/>
                  <a:gd name="T21" fmla="*/ 170 h 283"/>
                  <a:gd name="T22" fmla="*/ 283 w 397"/>
                  <a:gd name="T23" fmla="*/ 170 h 283"/>
                  <a:gd name="T24" fmla="*/ 340 w 397"/>
                  <a:gd name="T25" fmla="*/ 170 h 283"/>
                  <a:gd name="T26" fmla="*/ 340 w 397"/>
                  <a:gd name="T27" fmla="*/ 57 h 283"/>
                  <a:gd name="T28" fmla="*/ 397 w 397"/>
                  <a:gd name="T29" fmla="*/ 5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283">
                    <a:moveTo>
                      <a:pt x="397" y="57"/>
                    </a:moveTo>
                    <a:lnTo>
                      <a:pt x="397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0" name="Freeform 306"/>
              <p:cNvSpPr>
                <a:spLocks/>
              </p:cNvSpPr>
              <p:nvPr/>
            </p:nvSpPr>
            <p:spPr bwMode="auto">
              <a:xfrm>
                <a:off x="2230" y="2898"/>
                <a:ext cx="397" cy="454"/>
              </a:xfrm>
              <a:custGeom>
                <a:avLst/>
                <a:gdLst>
                  <a:gd name="T0" fmla="*/ 0 w 397"/>
                  <a:gd name="T1" fmla="*/ 0 h 454"/>
                  <a:gd name="T2" fmla="*/ 340 w 397"/>
                  <a:gd name="T3" fmla="*/ 0 h 454"/>
                  <a:gd name="T4" fmla="*/ 340 w 397"/>
                  <a:gd name="T5" fmla="*/ 170 h 454"/>
                  <a:gd name="T6" fmla="*/ 397 w 397"/>
                  <a:gd name="T7" fmla="*/ 170 h 454"/>
                  <a:gd name="T8" fmla="*/ 397 w 397"/>
                  <a:gd name="T9" fmla="*/ 283 h 454"/>
                  <a:gd name="T10" fmla="*/ 340 w 397"/>
                  <a:gd name="T11" fmla="*/ 283 h 454"/>
                  <a:gd name="T12" fmla="*/ 340 w 397"/>
                  <a:gd name="T13" fmla="*/ 454 h 454"/>
                  <a:gd name="T14" fmla="*/ 284 w 397"/>
                  <a:gd name="T15" fmla="*/ 454 h 454"/>
                  <a:gd name="T16" fmla="*/ 284 w 397"/>
                  <a:gd name="T17" fmla="*/ 340 h 454"/>
                  <a:gd name="T18" fmla="*/ 114 w 397"/>
                  <a:gd name="T19" fmla="*/ 340 h 454"/>
                  <a:gd name="T20" fmla="*/ 114 w 397"/>
                  <a:gd name="T21" fmla="*/ 283 h 454"/>
                  <a:gd name="T22" fmla="*/ 57 w 397"/>
                  <a:gd name="T23" fmla="*/ 283 h 454"/>
                  <a:gd name="T24" fmla="*/ 57 w 397"/>
                  <a:gd name="T25" fmla="*/ 227 h 454"/>
                  <a:gd name="T26" fmla="*/ 0 w 397"/>
                  <a:gd name="T27" fmla="*/ 227 h 454"/>
                  <a:gd name="T28" fmla="*/ 0 w 397"/>
                  <a:gd name="T2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454">
                    <a:moveTo>
                      <a:pt x="0" y="0"/>
                    </a:moveTo>
                    <a:lnTo>
                      <a:pt x="340" y="0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454"/>
                    </a:lnTo>
                    <a:lnTo>
                      <a:pt x="284" y="454"/>
                    </a:lnTo>
                    <a:lnTo>
                      <a:pt x="284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1" name="Freeform 307"/>
              <p:cNvSpPr>
                <a:spLocks/>
              </p:cNvSpPr>
              <p:nvPr/>
            </p:nvSpPr>
            <p:spPr bwMode="auto">
              <a:xfrm>
                <a:off x="2230" y="2501"/>
                <a:ext cx="737" cy="851"/>
              </a:xfrm>
              <a:custGeom>
                <a:avLst/>
                <a:gdLst>
                  <a:gd name="T0" fmla="*/ 0 w 737"/>
                  <a:gd name="T1" fmla="*/ 397 h 851"/>
                  <a:gd name="T2" fmla="*/ 0 w 737"/>
                  <a:gd name="T3" fmla="*/ 57 h 851"/>
                  <a:gd name="T4" fmla="*/ 114 w 737"/>
                  <a:gd name="T5" fmla="*/ 57 h 851"/>
                  <a:gd name="T6" fmla="*/ 114 w 737"/>
                  <a:gd name="T7" fmla="*/ 113 h 851"/>
                  <a:gd name="T8" fmla="*/ 284 w 737"/>
                  <a:gd name="T9" fmla="*/ 113 h 851"/>
                  <a:gd name="T10" fmla="*/ 284 w 737"/>
                  <a:gd name="T11" fmla="*/ 57 h 851"/>
                  <a:gd name="T12" fmla="*/ 340 w 737"/>
                  <a:gd name="T13" fmla="*/ 57 h 851"/>
                  <a:gd name="T14" fmla="*/ 340 w 737"/>
                  <a:gd name="T15" fmla="*/ 0 h 851"/>
                  <a:gd name="T16" fmla="*/ 397 w 737"/>
                  <a:gd name="T17" fmla="*/ 0 h 851"/>
                  <a:gd name="T18" fmla="*/ 397 w 737"/>
                  <a:gd name="T19" fmla="*/ 57 h 851"/>
                  <a:gd name="T20" fmla="*/ 454 w 737"/>
                  <a:gd name="T21" fmla="*/ 57 h 851"/>
                  <a:gd name="T22" fmla="*/ 454 w 737"/>
                  <a:gd name="T23" fmla="*/ 113 h 851"/>
                  <a:gd name="T24" fmla="*/ 567 w 737"/>
                  <a:gd name="T25" fmla="*/ 113 h 851"/>
                  <a:gd name="T26" fmla="*/ 567 w 737"/>
                  <a:gd name="T27" fmla="*/ 170 h 851"/>
                  <a:gd name="T28" fmla="*/ 624 w 737"/>
                  <a:gd name="T29" fmla="*/ 170 h 851"/>
                  <a:gd name="T30" fmla="*/ 624 w 737"/>
                  <a:gd name="T31" fmla="*/ 227 h 851"/>
                  <a:gd name="T32" fmla="*/ 567 w 737"/>
                  <a:gd name="T33" fmla="*/ 227 h 851"/>
                  <a:gd name="T34" fmla="*/ 567 w 737"/>
                  <a:gd name="T35" fmla="*/ 340 h 851"/>
                  <a:gd name="T36" fmla="*/ 624 w 737"/>
                  <a:gd name="T37" fmla="*/ 340 h 851"/>
                  <a:gd name="T38" fmla="*/ 624 w 737"/>
                  <a:gd name="T39" fmla="*/ 397 h 851"/>
                  <a:gd name="T40" fmla="*/ 737 w 737"/>
                  <a:gd name="T41" fmla="*/ 397 h 851"/>
                  <a:gd name="T42" fmla="*/ 737 w 737"/>
                  <a:gd name="T43" fmla="*/ 567 h 851"/>
                  <a:gd name="T44" fmla="*/ 681 w 737"/>
                  <a:gd name="T45" fmla="*/ 567 h 851"/>
                  <a:gd name="T46" fmla="*/ 681 w 737"/>
                  <a:gd name="T47" fmla="*/ 624 h 851"/>
                  <a:gd name="T48" fmla="*/ 624 w 737"/>
                  <a:gd name="T49" fmla="*/ 624 h 851"/>
                  <a:gd name="T50" fmla="*/ 624 w 737"/>
                  <a:gd name="T51" fmla="*/ 680 h 851"/>
                  <a:gd name="T52" fmla="*/ 567 w 737"/>
                  <a:gd name="T53" fmla="*/ 680 h 851"/>
                  <a:gd name="T54" fmla="*/ 567 w 737"/>
                  <a:gd name="T55" fmla="*/ 737 h 851"/>
                  <a:gd name="T56" fmla="*/ 624 w 737"/>
                  <a:gd name="T57" fmla="*/ 737 h 851"/>
                  <a:gd name="T58" fmla="*/ 624 w 737"/>
                  <a:gd name="T59" fmla="*/ 851 h 851"/>
                  <a:gd name="T60" fmla="*/ 454 w 737"/>
                  <a:gd name="T61" fmla="*/ 851 h 851"/>
                  <a:gd name="T62" fmla="*/ 454 w 737"/>
                  <a:gd name="T63" fmla="*/ 794 h 851"/>
                  <a:gd name="T64" fmla="*/ 397 w 737"/>
                  <a:gd name="T65" fmla="*/ 794 h 851"/>
                  <a:gd name="T66" fmla="*/ 397 w 737"/>
                  <a:gd name="T67" fmla="*/ 567 h 851"/>
                  <a:gd name="T68" fmla="*/ 340 w 737"/>
                  <a:gd name="T69" fmla="*/ 567 h 851"/>
                  <a:gd name="T70" fmla="*/ 340 w 737"/>
                  <a:gd name="T71" fmla="*/ 397 h 851"/>
                  <a:gd name="T72" fmla="*/ 0 w 737"/>
                  <a:gd name="T73" fmla="*/ 39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7" h="851">
                    <a:moveTo>
                      <a:pt x="0" y="397"/>
                    </a:moveTo>
                    <a:lnTo>
                      <a:pt x="0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284" y="113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737" y="397"/>
                    </a:lnTo>
                    <a:lnTo>
                      <a:pt x="737" y="567"/>
                    </a:lnTo>
                    <a:lnTo>
                      <a:pt x="681" y="567"/>
                    </a:lnTo>
                    <a:lnTo>
                      <a:pt x="681" y="624"/>
                    </a:lnTo>
                    <a:lnTo>
                      <a:pt x="624" y="624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24" y="851"/>
                    </a:lnTo>
                    <a:lnTo>
                      <a:pt x="454" y="851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397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3" name="Freeform 309"/>
              <p:cNvSpPr>
                <a:spLocks/>
              </p:cNvSpPr>
              <p:nvPr/>
            </p:nvSpPr>
            <p:spPr bwMode="auto">
              <a:xfrm>
                <a:off x="1890" y="2388"/>
                <a:ext cx="397" cy="567"/>
              </a:xfrm>
              <a:custGeom>
                <a:avLst/>
                <a:gdLst>
                  <a:gd name="T0" fmla="*/ 340 w 397"/>
                  <a:gd name="T1" fmla="*/ 510 h 567"/>
                  <a:gd name="T2" fmla="*/ 340 w 397"/>
                  <a:gd name="T3" fmla="*/ 170 h 567"/>
                  <a:gd name="T4" fmla="*/ 397 w 397"/>
                  <a:gd name="T5" fmla="*/ 170 h 567"/>
                  <a:gd name="T6" fmla="*/ 397 w 397"/>
                  <a:gd name="T7" fmla="*/ 113 h 567"/>
                  <a:gd name="T8" fmla="*/ 340 w 397"/>
                  <a:gd name="T9" fmla="*/ 113 h 567"/>
                  <a:gd name="T10" fmla="*/ 340 w 397"/>
                  <a:gd name="T11" fmla="*/ 56 h 567"/>
                  <a:gd name="T12" fmla="*/ 170 w 397"/>
                  <a:gd name="T13" fmla="*/ 56 h 567"/>
                  <a:gd name="T14" fmla="*/ 170 w 397"/>
                  <a:gd name="T15" fmla="*/ 0 h 567"/>
                  <a:gd name="T16" fmla="*/ 57 w 397"/>
                  <a:gd name="T17" fmla="*/ 0 h 567"/>
                  <a:gd name="T18" fmla="*/ 57 w 397"/>
                  <a:gd name="T19" fmla="*/ 226 h 567"/>
                  <a:gd name="T20" fmla="*/ 0 w 397"/>
                  <a:gd name="T21" fmla="*/ 226 h 567"/>
                  <a:gd name="T22" fmla="*/ 0 w 397"/>
                  <a:gd name="T23" fmla="*/ 510 h 567"/>
                  <a:gd name="T24" fmla="*/ 57 w 397"/>
                  <a:gd name="T25" fmla="*/ 510 h 567"/>
                  <a:gd name="T26" fmla="*/ 57 w 397"/>
                  <a:gd name="T27" fmla="*/ 567 h 567"/>
                  <a:gd name="T28" fmla="*/ 113 w 397"/>
                  <a:gd name="T29" fmla="*/ 567 h 567"/>
                  <a:gd name="T30" fmla="*/ 113 w 397"/>
                  <a:gd name="T31" fmla="*/ 510 h 567"/>
                  <a:gd name="T32" fmla="*/ 170 w 397"/>
                  <a:gd name="T33" fmla="*/ 510 h 567"/>
                  <a:gd name="T34" fmla="*/ 170 w 397"/>
                  <a:gd name="T35" fmla="*/ 453 h 567"/>
                  <a:gd name="T36" fmla="*/ 227 w 397"/>
                  <a:gd name="T37" fmla="*/ 453 h 567"/>
                  <a:gd name="T38" fmla="*/ 227 w 397"/>
                  <a:gd name="T39" fmla="*/ 510 h 567"/>
                  <a:gd name="T40" fmla="*/ 340 w 397"/>
                  <a:gd name="T41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567">
                    <a:moveTo>
                      <a:pt x="340" y="510"/>
                    </a:move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34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5" name="Freeform 311"/>
              <p:cNvSpPr>
                <a:spLocks/>
              </p:cNvSpPr>
              <p:nvPr/>
            </p:nvSpPr>
            <p:spPr bwMode="auto">
              <a:xfrm>
                <a:off x="416" y="403"/>
                <a:ext cx="850" cy="1191"/>
              </a:xfrm>
              <a:custGeom>
                <a:avLst/>
                <a:gdLst>
                  <a:gd name="T0" fmla="*/ 453 w 850"/>
                  <a:gd name="T1" fmla="*/ 1191 h 1191"/>
                  <a:gd name="T2" fmla="*/ 794 w 850"/>
                  <a:gd name="T3" fmla="*/ 1191 h 1191"/>
                  <a:gd name="T4" fmla="*/ 794 w 850"/>
                  <a:gd name="T5" fmla="*/ 1134 h 1191"/>
                  <a:gd name="T6" fmla="*/ 850 w 850"/>
                  <a:gd name="T7" fmla="*/ 1134 h 1191"/>
                  <a:gd name="T8" fmla="*/ 850 w 850"/>
                  <a:gd name="T9" fmla="*/ 1021 h 1191"/>
                  <a:gd name="T10" fmla="*/ 794 w 850"/>
                  <a:gd name="T11" fmla="*/ 1021 h 1191"/>
                  <a:gd name="T12" fmla="*/ 794 w 850"/>
                  <a:gd name="T13" fmla="*/ 851 h 1191"/>
                  <a:gd name="T14" fmla="*/ 680 w 850"/>
                  <a:gd name="T15" fmla="*/ 851 h 1191"/>
                  <a:gd name="T16" fmla="*/ 680 w 850"/>
                  <a:gd name="T17" fmla="*/ 794 h 1191"/>
                  <a:gd name="T18" fmla="*/ 567 w 850"/>
                  <a:gd name="T19" fmla="*/ 794 h 1191"/>
                  <a:gd name="T20" fmla="*/ 567 w 850"/>
                  <a:gd name="T21" fmla="*/ 681 h 1191"/>
                  <a:gd name="T22" fmla="*/ 510 w 850"/>
                  <a:gd name="T23" fmla="*/ 681 h 1191"/>
                  <a:gd name="T24" fmla="*/ 510 w 850"/>
                  <a:gd name="T25" fmla="*/ 567 h 1191"/>
                  <a:gd name="T26" fmla="*/ 453 w 850"/>
                  <a:gd name="T27" fmla="*/ 567 h 1191"/>
                  <a:gd name="T28" fmla="*/ 453 w 850"/>
                  <a:gd name="T29" fmla="*/ 510 h 1191"/>
                  <a:gd name="T30" fmla="*/ 453 w 850"/>
                  <a:gd name="T31" fmla="*/ 454 h 1191"/>
                  <a:gd name="T32" fmla="*/ 397 w 850"/>
                  <a:gd name="T33" fmla="*/ 454 h 1191"/>
                  <a:gd name="T34" fmla="*/ 340 w 850"/>
                  <a:gd name="T35" fmla="*/ 454 h 1191"/>
                  <a:gd name="T36" fmla="*/ 340 w 850"/>
                  <a:gd name="T37" fmla="*/ 397 h 1191"/>
                  <a:gd name="T38" fmla="*/ 283 w 850"/>
                  <a:gd name="T39" fmla="*/ 397 h 1191"/>
                  <a:gd name="T40" fmla="*/ 283 w 850"/>
                  <a:gd name="T41" fmla="*/ 340 h 1191"/>
                  <a:gd name="T42" fmla="*/ 227 w 850"/>
                  <a:gd name="T43" fmla="*/ 340 h 1191"/>
                  <a:gd name="T44" fmla="*/ 227 w 850"/>
                  <a:gd name="T45" fmla="*/ 284 h 1191"/>
                  <a:gd name="T46" fmla="*/ 170 w 850"/>
                  <a:gd name="T47" fmla="*/ 284 h 1191"/>
                  <a:gd name="T48" fmla="*/ 170 w 850"/>
                  <a:gd name="T49" fmla="*/ 114 h 1191"/>
                  <a:gd name="T50" fmla="*/ 113 w 850"/>
                  <a:gd name="T51" fmla="*/ 114 h 1191"/>
                  <a:gd name="T52" fmla="*/ 113 w 850"/>
                  <a:gd name="T53" fmla="*/ 0 h 1191"/>
                  <a:gd name="T54" fmla="*/ 0 w 850"/>
                  <a:gd name="T55" fmla="*/ 0 h 1191"/>
                  <a:gd name="T56" fmla="*/ 0 w 850"/>
                  <a:gd name="T57" fmla="*/ 227 h 1191"/>
                  <a:gd name="T58" fmla="*/ 56 w 850"/>
                  <a:gd name="T59" fmla="*/ 227 h 1191"/>
                  <a:gd name="T60" fmla="*/ 56 w 850"/>
                  <a:gd name="T61" fmla="*/ 340 h 1191"/>
                  <a:gd name="T62" fmla="*/ 113 w 850"/>
                  <a:gd name="T63" fmla="*/ 340 h 1191"/>
                  <a:gd name="T64" fmla="*/ 113 w 850"/>
                  <a:gd name="T65" fmla="*/ 397 h 1191"/>
                  <a:gd name="T66" fmla="*/ 170 w 850"/>
                  <a:gd name="T67" fmla="*/ 397 h 1191"/>
                  <a:gd name="T68" fmla="*/ 170 w 850"/>
                  <a:gd name="T69" fmla="*/ 737 h 1191"/>
                  <a:gd name="T70" fmla="*/ 227 w 850"/>
                  <a:gd name="T71" fmla="*/ 737 h 1191"/>
                  <a:gd name="T72" fmla="*/ 227 w 850"/>
                  <a:gd name="T73" fmla="*/ 851 h 1191"/>
                  <a:gd name="T74" fmla="*/ 283 w 850"/>
                  <a:gd name="T75" fmla="*/ 851 h 1191"/>
                  <a:gd name="T76" fmla="*/ 283 w 850"/>
                  <a:gd name="T77" fmla="*/ 964 h 1191"/>
                  <a:gd name="T78" fmla="*/ 340 w 850"/>
                  <a:gd name="T79" fmla="*/ 964 h 1191"/>
                  <a:gd name="T80" fmla="*/ 340 w 850"/>
                  <a:gd name="T81" fmla="*/ 1077 h 1191"/>
                  <a:gd name="T82" fmla="*/ 453 w 850"/>
                  <a:gd name="T83" fmla="*/ 1077 h 1191"/>
                  <a:gd name="T84" fmla="*/ 453 w 850"/>
                  <a:gd name="T85" fmla="*/ 119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50" h="1191">
                    <a:moveTo>
                      <a:pt x="453" y="1191"/>
                    </a:moveTo>
                    <a:lnTo>
                      <a:pt x="794" y="1191"/>
                    </a:lnTo>
                    <a:lnTo>
                      <a:pt x="794" y="1134"/>
                    </a:lnTo>
                    <a:lnTo>
                      <a:pt x="850" y="1134"/>
                    </a:lnTo>
                    <a:lnTo>
                      <a:pt x="850" y="1021"/>
                    </a:lnTo>
                    <a:lnTo>
                      <a:pt x="794" y="1021"/>
                    </a:lnTo>
                    <a:lnTo>
                      <a:pt x="794" y="851"/>
                    </a:lnTo>
                    <a:lnTo>
                      <a:pt x="680" y="851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567"/>
                    </a:lnTo>
                    <a:lnTo>
                      <a:pt x="453" y="567"/>
                    </a:lnTo>
                    <a:lnTo>
                      <a:pt x="453" y="510"/>
                    </a:lnTo>
                    <a:lnTo>
                      <a:pt x="453" y="454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851"/>
                    </a:lnTo>
                    <a:lnTo>
                      <a:pt x="283" y="851"/>
                    </a:lnTo>
                    <a:lnTo>
                      <a:pt x="283" y="964"/>
                    </a:lnTo>
                    <a:lnTo>
                      <a:pt x="340" y="964"/>
                    </a:lnTo>
                    <a:lnTo>
                      <a:pt x="340" y="1077"/>
                    </a:lnTo>
                    <a:lnTo>
                      <a:pt x="453" y="1077"/>
                    </a:lnTo>
                    <a:lnTo>
                      <a:pt x="453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7" name="Freeform 313"/>
              <p:cNvSpPr>
                <a:spLocks/>
              </p:cNvSpPr>
              <p:nvPr/>
            </p:nvSpPr>
            <p:spPr bwMode="auto">
              <a:xfrm>
                <a:off x="2003" y="1991"/>
                <a:ext cx="851" cy="680"/>
              </a:xfrm>
              <a:custGeom>
                <a:avLst/>
                <a:gdLst>
                  <a:gd name="T0" fmla="*/ 851 w 851"/>
                  <a:gd name="T1" fmla="*/ 680 h 680"/>
                  <a:gd name="T2" fmla="*/ 851 w 851"/>
                  <a:gd name="T3" fmla="*/ 453 h 680"/>
                  <a:gd name="T4" fmla="*/ 794 w 851"/>
                  <a:gd name="T5" fmla="*/ 453 h 680"/>
                  <a:gd name="T6" fmla="*/ 794 w 851"/>
                  <a:gd name="T7" fmla="*/ 227 h 680"/>
                  <a:gd name="T8" fmla="*/ 737 w 851"/>
                  <a:gd name="T9" fmla="*/ 227 h 680"/>
                  <a:gd name="T10" fmla="*/ 737 w 851"/>
                  <a:gd name="T11" fmla="*/ 113 h 680"/>
                  <a:gd name="T12" fmla="*/ 681 w 851"/>
                  <a:gd name="T13" fmla="*/ 113 h 680"/>
                  <a:gd name="T14" fmla="*/ 681 w 851"/>
                  <a:gd name="T15" fmla="*/ 56 h 680"/>
                  <a:gd name="T16" fmla="*/ 624 w 851"/>
                  <a:gd name="T17" fmla="*/ 56 h 680"/>
                  <a:gd name="T18" fmla="*/ 624 w 851"/>
                  <a:gd name="T19" fmla="*/ 113 h 680"/>
                  <a:gd name="T20" fmla="*/ 454 w 851"/>
                  <a:gd name="T21" fmla="*/ 113 h 680"/>
                  <a:gd name="T22" fmla="*/ 454 w 851"/>
                  <a:gd name="T23" fmla="*/ 56 h 680"/>
                  <a:gd name="T24" fmla="*/ 397 w 851"/>
                  <a:gd name="T25" fmla="*/ 56 h 680"/>
                  <a:gd name="T26" fmla="*/ 397 w 851"/>
                  <a:gd name="T27" fmla="*/ 0 h 680"/>
                  <a:gd name="T28" fmla="*/ 284 w 851"/>
                  <a:gd name="T29" fmla="*/ 0 h 680"/>
                  <a:gd name="T30" fmla="*/ 284 w 851"/>
                  <a:gd name="T31" fmla="*/ 56 h 680"/>
                  <a:gd name="T32" fmla="*/ 114 w 851"/>
                  <a:gd name="T33" fmla="*/ 56 h 680"/>
                  <a:gd name="T34" fmla="*/ 114 w 851"/>
                  <a:gd name="T35" fmla="*/ 113 h 680"/>
                  <a:gd name="T36" fmla="*/ 0 w 851"/>
                  <a:gd name="T37" fmla="*/ 113 h 680"/>
                  <a:gd name="T38" fmla="*/ 0 w 851"/>
                  <a:gd name="T39" fmla="*/ 283 h 680"/>
                  <a:gd name="T40" fmla="*/ 114 w 851"/>
                  <a:gd name="T41" fmla="*/ 283 h 680"/>
                  <a:gd name="T42" fmla="*/ 114 w 851"/>
                  <a:gd name="T43" fmla="*/ 340 h 680"/>
                  <a:gd name="T44" fmla="*/ 57 w 851"/>
                  <a:gd name="T45" fmla="*/ 340 h 680"/>
                  <a:gd name="T46" fmla="*/ 57 w 851"/>
                  <a:gd name="T47" fmla="*/ 453 h 680"/>
                  <a:gd name="T48" fmla="*/ 227 w 851"/>
                  <a:gd name="T49" fmla="*/ 453 h 680"/>
                  <a:gd name="T50" fmla="*/ 227 w 851"/>
                  <a:gd name="T51" fmla="*/ 510 h 680"/>
                  <a:gd name="T52" fmla="*/ 284 w 851"/>
                  <a:gd name="T53" fmla="*/ 510 h 680"/>
                  <a:gd name="T54" fmla="*/ 284 w 851"/>
                  <a:gd name="T55" fmla="*/ 567 h 680"/>
                  <a:gd name="T56" fmla="*/ 341 w 851"/>
                  <a:gd name="T57" fmla="*/ 567 h 680"/>
                  <a:gd name="T58" fmla="*/ 341 w 851"/>
                  <a:gd name="T59" fmla="*/ 623 h 680"/>
                  <a:gd name="T60" fmla="*/ 511 w 851"/>
                  <a:gd name="T61" fmla="*/ 623 h 680"/>
                  <a:gd name="T62" fmla="*/ 511 w 851"/>
                  <a:gd name="T63" fmla="*/ 567 h 680"/>
                  <a:gd name="T64" fmla="*/ 567 w 851"/>
                  <a:gd name="T65" fmla="*/ 567 h 680"/>
                  <a:gd name="T66" fmla="*/ 567 w 851"/>
                  <a:gd name="T67" fmla="*/ 510 h 680"/>
                  <a:gd name="T68" fmla="*/ 624 w 851"/>
                  <a:gd name="T69" fmla="*/ 510 h 680"/>
                  <a:gd name="T70" fmla="*/ 624 w 851"/>
                  <a:gd name="T71" fmla="*/ 567 h 680"/>
                  <a:gd name="T72" fmla="*/ 681 w 851"/>
                  <a:gd name="T73" fmla="*/ 567 h 680"/>
                  <a:gd name="T74" fmla="*/ 681 w 851"/>
                  <a:gd name="T75" fmla="*/ 623 h 680"/>
                  <a:gd name="T76" fmla="*/ 794 w 851"/>
                  <a:gd name="T77" fmla="*/ 623 h 680"/>
                  <a:gd name="T78" fmla="*/ 794 w 851"/>
                  <a:gd name="T79" fmla="*/ 680 h 680"/>
                  <a:gd name="T80" fmla="*/ 851 w 851"/>
                  <a:gd name="T8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1" h="680">
                    <a:moveTo>
                      <a:pt x="851" y="680"/>
                    </a:moveTo>
                    <a:lnTo>
                      <a:pt x="851" y="453"/>
                    </a:lnTo>
                    <a:lnTo>
                      <a:pt x="794" y="453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113"/>
                    </a:lnTo>
                    <a:lnTo>
                      <a:pt x="681" y="113"/>
                    </a:lnTo>
                    <a:lnTo>
                      <a:pt x="681" y="56"/>
                    </a:lnTo>
                    <a:lnTo>
                      <a:pt x="624" y="56"/>
                    </a:lnTo>
                    <a:lnTo>
                      <a:pt x="624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114" y="56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623"/>
                    </a:lnTo>
                    <a:lnTo>
                      <a:pt x="511" y="623"/>
                    </a:lnTo>
                    <a:lnTo>
                      <a:pt x="511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567"/>
                    </a:lnTo>
                    <a:lnTo>
                      <a:pt x="681" y="567"/>
                    </a:lnTo>
                    <a:lnTo>
                      <a:pt x="681" y="623"/>
                    </a:lnTo>
                    <a:lnTo>
                      <a:pt x="794" y="623"/>
                    </a:lnTo>
                    <a:lnTo>
                      <a:pt x="794" y="680"/>
                    </a:lnTo>
                    <a:lnTo>
                      <a:pt x="851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8" name="Freeform 314"/>
              <p:cNvSpPr>
                <a:spLocks/>
              </p:cNvSpPr>
              <p:nvPr/>
            </p:nvSpPr>
            <p:spPr bwMode="auto">
              <a:xfrm>
                <a:off x="1266" y="2331"/>
                <a:ext cx="681" cy="850"/>
              </a:xfrm>
              <a:custGeom>
                <a:avLst/>
                <a:gdLst>
                  <a:gd name="T0" fmla="*/ 681 w 681"/>
                  <a:gd name="T1" fmla="*/ 0 h 850"/>
                  <a:gd name="T2" fmla="*/ 681 w 681"/>
                  <a:gd name="T3" fmla="*/ 283 h 850"/>
                  <a:gd name="T4" fmla="*/ 624 w 681"/>
                  <a:gd name="T5" fmla="*/ 283 h 850"/>
                  <a:gd name="T6" fmla="*/ 624 w 681"/>
                  <a:gd name="T7" fmla="*/ 567 h 850"/>
                  <a:gd name="T8" fmla="*/ 567 w 681"/>
                  <a:gd name="T9" fmla="*/ 567 h 850"/>
                  <a:gd name="T10" fmla="*/ 567 w 681"/>
                  <a:gd name="T11" fmla="*/ 624 h 850"/>
                  <a:gd name="T12" fmla="*/ 284 w 681"/>
                  <a:gd name="T13" fmla="*/ 624 h 850"/>
                  <a:gd name="T14" fmla="*/ 284 w 681"/>
                  <a:gd name="T15" fmla="*/ 850 h 850"/>
                  <a:gd name="T16" fmla="*/ 227 w 681"/>
                  <a:gd name="T17" fmla="*/ 850 h 850"/>
                  <a:gd name="T18" fmla="*/ 227 w 681"/>
                  <a:gd name="T19" fmla="*/ 737 h 850"/>
                  <a:gd name="T20" fmla="*/ 170 w 681"/>
                  <a:gd name="T21" fmla="*/ 737 h 850"/>
                  <a:gd name="T22" fmla="*/ 170 w 681"/>
                  <a:gd name="T23" fmla="*/ 794 h 850"/>
                  <a:gd name="T24" fmla="*/ 114 w 681"/>
                  <a:gd name="T25" fmla="*/ 794 h 850"/>
                  <a:gd name="T26" fmla="*/ 114 w 681"/>
                  <a:gd name="T27" fmla="*/ 737 h 850"/>
                  <a:gd name="T28" fmla="*/ 57 w 681"/>
                  <a:gd name="T29" fmla="*/ 737 h 850"/>
                  <a:gd name="T30" fmla="*/ 57 w 681"/>
                  <a:gd name="T31" fmla="*/ 567 h 850"/>
                  <a:gd name="T32" fmla="*/ 0 w 681"/>
                  <a:gd name="T33" fmla="*/ 567 h 850"/>
                  <a:gd name="T34" fmla="*/ 0 w 681"/>
                  <a:gd name="T35" fmla="*/ 454 h 850"/>
                  <a:gd name="T36" fmla="*/ 57 w 681"/>
                  <a:gd name="T37" fmla="*/ 454 h 850"/>
                  <a:gd name="T38" fmla="*/ 57 w 681"/>
                  <a:gd name="T39" fmla="*/ 397 h 850"/>
                  <a:gd name="T40" fmla="*/ 114 w 681"/>
                  <a:gd name="T41" fmla="*/ 397 h 850"/>
                  <a:gd name="T42" fmla="*/ 114 w 681"/>
                  <a:gd name="T43" fmla="*/ 283 h 850"/>
                  <a:gd name="T44" fmla="*/ 227 w 681"/>
                  <a:gd name="T45" fmla="*/ 283 h 850"/>
                  <a:gd name="T46" fmla="*/ 227 w 681"/>
                  <a:gd name="T47" fmla="*/ 340 h 850"/>
                  <a:gd name="T48" fmla="*/ 284 w 681"/>
                  <a:gd name="T49" fmla="*/ 340 h 850"/>
                  <a:gd name="T50" fmla="*/ 284 w 681"/>
                  <a:gd name="T51" fmla="*/ 283 h 850"/>
                  <a:gd name="T52" fmla="*/ 340 w 681"/>
                  <a:gd name="T53" fmla="*/ 283 h 850"/>
                  <a:gd name="T54" fmla="*/ 340 w 681"/>
                  <a:gd name="T55" fmla="*/ 227 h 850"/>
                  <a:gd name="T56" fmla="*/ 397 w 681"/>
                  <a:gd name="T57" fmla="*/ 227 h 850"/>
                  <a:gd name="T58" fmla="*/ 397 w 681"/>
                  <a:gd name="T59" fmla="*/ 170 h 850"/>
                  <a:gd name="T60" fmla="*/ 511 w 681"/>
                  <a:gd name="T61" fmla="*/ 170 h 850"/>
                  <a:gd name="T62" fmla="*/ 511 w 681"/>
                  <a:gd name="T63" fmla="*/ 113 h 850"/>
                  <a:gd name="T64" fmla="*/ 567 w 681"/>
                  <a:gd name="T65" fmla="*/ 113 h 850"/>
                  <a:gd name="T66" fmla="*/ 567 w 681"/>
                  <a:gd name="T67" fmla="*/ 57 h 850"/>
                  <a:gd name="T68" fmla="*/ 624 w 681"/>
                  <a:gd name="T69" fmla="*/ 57 h 850"/>
                  <a:gd name="T70" fmla="*/ 624 w 681"/>
                  <a:gd name="T71" fmla="*/ 0 h 850"/>
                  <a:gd name="T72" fmla="*/ 681 w 681"/>
                  <a:gd name="T73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81" h="850">
                    <a:moveTo>
                      <a:pt x="681" y="0"/>
                    </a:moveTo>
                    <a:lnTo>
                      <a:pt x="681" y="283"/>
                    </a:lnTo>
                    <a:lnTo>
                      <a:pt x="624" y="283"/>
                    </a:lnTo>
                    <a:lnTo>
                      <a:pt x="624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284" y="624"/>
                    </a:lnTo>
                    <a:lnTo>
                      <a:pt x="284" y="850"/>
                    </a:lnTo>
                    <a:lnTo>
                      <a:pt x="227" y="850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9" name="Freeform 315"/>
              <p:cNvSpPr>
                <a:spLocks/>
              </p:cNvSpPr>
              <p:nvPr/>
            </p:nvSpPr>
            <p:spPr bwMode="auto">
              <a:xfrm>
                <a:off x="1663" y="2104"/>
                <a:ext cx="454" cy="397"/>
              </a:xfrm>
              <a:custGeom>
                <a:avLst/>
                <a:gdLst>
                  <a:gd name="T0" fmla="*/ 340 w 454"/>
                  <a:gd name="T1" fmla="*/ 0 h 397"/>
                  <a:gd name="T2" fmla="*/ 114 w 454"/>
                  <a:gd name="T3" fmla="*/ 0 h 397"/>
                  <a:gd name="T4" fmla="*/ 114 w 454"/>
                  <a:gd name="T5" fmla="*/ 57 h 397"/>
                  <a:gd name="T6" fmla="*/ 57 w 454"/>
                  <a:gd name="T7" fmla="*/ 57 h 397"/>
                  <a:gd name="T8" fmla="*/ 57 w 454"/>
                  <a:gd name="T9" fmla="*/ 170 h 397"/>
                  <a:gd name="T10" fmla="*/ 0 w 454"/>
                  <a:gd name="T11" fmla="*/ 170 h 397"/>
                  <a:gd name="T12" fmla="*/ 0 w 454"/>
                  <a:gd name="T13" fmla="*/ 397 h 397"/>
                  <a:gd name="T14" fmla="*/ 114 w 454"/>
                  <a:gd name="T15" fmla="*/ 397 h 397"/>
                  <a:gd name="T16" fmla="*/ 114 w 454"/>
                  <a:gd name="T17" fmla="*/ 340 h 397"/>
                  <a:gd name="T18" fmla="*/ 170 w 454"/>
                  <a:gd name="T19" fmla="*/ 340 h 397"/>
                  <a:gd name="T20" fmla="*/ 170 w 454"/>
                  <a:gd name="T21" fmla="*/ 284 h 397"/>
                  <a:gd name="T22" fmla="*/ 227 w 454"/>
                  <a:gd name="T23" fmla="*/ 284 h 397"/>
                  <a:gd name="T24" fmla="*/ 227 w 454"/>
                  <a:gd name="T25" fmla="*/ 227 h 397"/>
                  <a:gd name="T26" fmla="*/ 284 w 454"/>
                  <a:gd name="T27" fmla="*/ 227 h 397"/>
                  <a:gd name="T28" fmla="*/ 284 w 454"/>
                  <a:gd name="T29" fmla="*/ 284 h 397"/>
                  <a:gd name="T30" fmla="*/ 397 w 454"/>
                  <a:gd name="T31" fmla="*/ 284 h 397"/>
                  <a:gd name="T32" fmla="*/ 397 w 454"/>
                  <a:gd name="T33" fmla="*/ 227 h 397"/>
                  <a:gd name="T34" fmla="*/ 454 w 454"/>
                  <a:gd name="T35" fmla="*/ 227 h 397"/>
                  <a:gd name="T36" fmla="*/ 454 w 454"/>
                  <a:gd name="T37" fmla="*/ 170 h 397"/>
                  <a:gd name="T38" fmla="*/ 340 w 454"/>
                  <a:gd name="T39" fmla="*/ 170 h 397"/>
                  <a:gd name="T40" fmla="*/ 340 w 454"/>
                  <a:gd name="T4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397">
                    <a:moveTo>
                      <a:pt x="34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0" name="Freeform 316"/>
              <p:cNvSpPr>
                <a:spLocks/>
              </p:cNvSpPr>
              <p:nvPr/>
            </p:nvSpPr>
            <p:spPr bwMode="auto">
              <a:xfrm>
                <a:off x="983" y="2444"/>
                <a:ext cx="453" cy="737"/>
              </a:xfrm>
              <a:custGeom>
                <a:avLst/>
                <a:gdLst>
                  <a:gd name="T0" fmla="*/ 453 w 453"/>
                  <a:gd name="T1" fmla="*/ 0 h 737"/>
                  <a:gd name="T2" fmla="*/ 283 w 453"/>
                  <a:gd name="T3" fmla="*/ 0 h 737"/>
                  <a:gd name="T4" fmla="*/ 283 w 453"/>
                  <a:gd name="T5" fmla="*/ 170 h 737"/>
                  <a:gd name="T6" fmla="*/ 227 w 453"/>
                  <a:gd name="T7" fmla="*/ 170 h 737"/>
                  <a:gd name="T8" fmla="*/ 227 w 453"/>
                  <a:gd name="T9" fmla="*/ 114 h 737"/>
                  <a:gd name="T10" fmla="*/ 170 w 453"/>
                  <a:gd name="T11" fmla="*/ 114 h 737"/>
                  <a:gd name="T12" fmla="*/ 170 w 453"/>
                  <a:gd name="T13" fmla="*/ 57 h 737"/>
                  <a:gd name="T14" fmla="*/ 56 w 453"/>
                  <a:gd name="T15" fmla="*/ 57 h 737"/>
                  <a:gd name="T16" fmla="*/ 56 w 453"/>
                  <a:gd name="T17" fmla="*/ 397 h 737"/>
                  <a:gd name="T18" fmla="*/ 113 w 453"/>
                  <a:gd name="T19" fmla="*/ 397 h 737"/>
                  <a:gd name="T20" fmla="*/ 113 w 453"/>
                  <a:gd name="T21" fmla="*/ 567 h 737"/>
                  <a:gd name="T22" fmla="*/ 56 w 453"/>
                  <a:gd name="T23" fmla="*/ 567 h 737"/>
                  <a:gd name="T24" fmla="*/ 0 w 453"/>
                  <a:gd name="T25" fmla="*/ 567 h 737"/>
                  <a:gd name="T26" fmla="*/ 0 w 453"/>
                  <a:gd name="T27" fmla="*/ 624 h 737"/>
                  <a:gd name="T28" fmla="*/ 56 w 453"/>
                  <a:gd name="T29" fmla="*/ 624 h 737"/>
                  <a:gd name="T30" fmla="*/ 56 w 453"/>
                  <a:gd name="T31" fmla="*/ 681 h 737"/>
                  <a:gd name="T32" fmla="*/ 113 w 453"/>
                  <a:gd name="T33" fmla="*/ 681 h 737"/>
                  <a:gd name="T34" fmla="*/ 113 w 453"/>
                  <a:gd name="T35" fmla="*/ 737 h 737"/>
                  <a:gd name="T36" fmla="*/ 170 w 453"/>
                  <a:gd name="T37" fmla="*/ 737 h 737"/>
                  <a:gd name="T38" fmla="*/ 170 w 453"/>
                  <a:gd name="T39" fmla="*/ 681 h 737"/>
                  <a:gd name="T40" fmla="*/ 283 w 453"/>
                  <a:gd name="T41" fmla="*/ 681 h 737"/>
                  <a:gd name="T42" fmla="*/ 283 w 453"/>
                  <a:gd name="T43" fmla="*/ 624 h 737"/>
                  <a:gd name="T44" fmla="*/ 340 w 453"/>
                  <a:gd name="T45" fmla="*/ 624 h 737"/>
                  <a:gd name="T46" fmla="*/ 340 w 453"/>
                  <a:gd name="T47" fmla="*/ 454 h 737"/>
                  <a:gd name="T48" fmla="*/ 283 w 453"/>
                  <a:gd name="T49" fmla="*/ 454 h 737"/>
                  <a:gd name="T50" fmla="*/ 283 w 453"/>
                  <a:gd name="T51" fmla="*/ 341 h 737"/>
                  <a:gd name="T52" fmla="*/ 340 w 453"/>
                  <a:gd name="T53" fmla="*/ 341 h 737"/>
                  <a:gd name="T54" fmla="*/ 340 w 453"/>
                  <a:gd name="T55" fmla="*/ 284 h 737"/>
                  <a:gd name="T56" fmla="*/ 397 w 453"/>
                  <a:gd name="T57" fmla="*/ 284 h 737"/>
                  <a:gd name="T58" fmla="*/ 397 w 453"/>
                  <a:gd name="T59" fmla="*/ 114 h 737"/>
                  <a:gd name="T60" fmla="*/ 453 w 453"/>
                  <a:gd name="T61" fmla="*/ 114 h 737"/>
                  <a:gd name="T62" fmla="*/ 453 w 453"/>
                  <a:gd name="T63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3" h="737">
                    <a:moveTo>
                      <a:pt x="453" y="0"/>
                    </a:moveTo>
                    <a:lnTo>
                      <a:pt x="283" y="0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56" y="57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681"/>
                    </a:lnTo>
                    <a:lnTo>
                      <a:pt x="113" y="681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283" y="681"/>
                    </a:lnTo>
                    <a:lnTo>
                      <a:pt x="283" y="624"/>
                    </a:lnTo>
                    <a:lnTo>
                      <a:pt x="340" y="624"/>
                    </a:lnTo>
                    <a:lnTo>
                      <a:pt x="340" y="454"/>
                    </a:lnTo>
                    <a:lnTo>
                      <a:pt x="283" y="454"/>
                    </a:lnTo>
                    <a:lnTo>
                      <a:pt x="283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114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2" name="Freeform 318"/>
              <p:cNvSpPr>
                <a:spLocks/>
              </p:cNvSpPr>
              <p:nvPr/>
            </p:nvSpPr>
            <p:spPr bwMode="auto">
              <a:xfrm>
                <a:off x="1380" y="2274"/>
                <a:ext cx="283" cy="397"/>
              </a:xfrm>
              <a:custGeom>
                <a:avLst/>
                <a:gdLst>
                  <a:gd name="T0" fmla="*/ 0 w 283"/>
                  <a:gd name="T1" fmla="*/ 114 h 397"/>
                  <a:gd name="T2" fmla="*/ 0 w 283"/>
                  <a:gd name="T3" fmla="*/ 170 h 397"/>
                  <a:gd name="T4" fmla="*/ 56 w 283"/>
                  <a:gd name="T5" fmla="*/ 170 h 397"/>
                  <a:gd name="T6" fmla="*/ 56 w 283"/>
                  <a:gd name="T7" fmla="*/ 284 h 397"/>
                  <a:gd name="T8" fmla="*/ 0 w 283"/>
                  <a:gd name="T9" fmla="*/ 284 h 397"/>
                  <a:gd name="T10" fmla="*/ 0 w 283"/>
                  <a:gd name="T11" fmla="*/ 340 h 397"/>
                  <a:gd name="T12" fmla="*/ 113 w 283"/>
                  <a:gd name="T13" fmla="*/ 340 h 397"/>
                  <a:gd name="T14" fmla="*/ 113 w 283"/>
                  <a:gd name="T15" fmla="*/ 397 h 397"/>
                  <a:gd name="T16" fmla="*/ 170 w 283"/>
                  <a:gd name="T17" fmla="*/ 397 h 397"/>
                  <a:gd name="T18" fmla="*/ 170 w 283"/>
                  <a:gd name="T19" fmla="*/ 340 h 397"/>
                  <a:gd name="T20" fmla="*/ 226 w 283"/>
                  <a:gd name="T21" fmla="*/ 340 h 397"/>
                  <a:gd name="T22" fmla="*/ 226 w 283"/>
                  <a:gd name="T23" fmla="*/ 284 h 397"/>
                  <a:gd name="T24" fmla="*/ 283 w 283"/>
                  <a:gd name="T25" fmla="*/ 284 h 397"/>
                  <a:gd name="T26" fmla="*/ 283 w 283"/>
                  <a:gd name="T27" fmla="*/ 57 h 397"/>
                  <a:gd name="T28" fmla="*/ 226 w 283"/>
                  <a:gd name="T29" fmla="*/ 57 h 397"/>
                  <a:gd name="T30" fmla="*/ 226 w 283"/>
                  <a:gd name="T31" fmla="*/ 0 h 397"/>
                  <a:gd name="T32" fmla="*/ 113 w 283"/>
                  <a:gd name="T33" fmla="*/ 0 h 397"/>
                  <a:gd name="T34" fmla="*/ 113 w 283"/>
                  <a:gd name="T35" fmla="*/ 57 h 397"/>
                  <a:gd name="T36" fmla="*/ 170 w 283"/>
                  <a:gd name="T37" fmla="*/ 57 h 397"/>
                  <a:gd name="T38" fmla="*/ 170 w 283"/>
                  <a:gd name="T39" fmla="*/ 114 h 397"/>
                  <a:gd name="T40" fmla="*/ 0 w 283"/>
                  <a:gd name="T41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3" h="397">
                    <a:moveTo>
                      <a:pt x="0" y="114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284"/>
                    </a:lnTo>
                    <a:lnTo>
                      <a:pt x="283" y="284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3" name="Freeform 319"/>
              <p:cNvSpPr>
                <a:spLocks/>
              </p:cNvSpPr>
              <p:nvPr/>
            </p:nvSpPr>
            <p:spPr bwMode="auto">
              <a:xfrm>
                <a:off x="1493" y="1651"/>
                <a:ext cx="794" cy="396"/>
              </a:xfrm>
              <a:custGeom>
                <a:avLst/>
                <a:gdLst>
                  <a:gd name="T0" fmla="*/ 170 w 794"/>
                  <a:gd name="T1" fmla="*/ 0 h 396"/>
                  <a:gd name="T2" fmla="*/ 170 w 794"/>
                  <a:gd name="T3" fmla="*/ 56 h 396"/>
                  <a:gd name="T4" fmla="*/ 113 w 794"/>
                  <a:gd name="T5" fmla="*/ 56 h 396"/>
                  <a:gd name="T6" fmla="*/ 113 w 794"/>
                  <a:gd name="T7" fmla="*/ 113 h 396"/>
                  <a:gd name="T8" fmla="*/ 0 w 794"/>
                  <a:gd name="T9" fmla="*/ 113 h 396"/>
                  <a:gd name="T10" fmla="*/ 0 w 794"/>
                  <a:gd name="T11" fmla="*/ 226 h 396"/>
                  <a:gd name="T12" fmla="*/ 57 w 794"/>
                  <a:gd name="T13" fmla="*/ 226 h 396"/>
                  <a:gd name="T14" fmla="*/ 57 w 794"/>
                  <a:gd name="T15" fmla="*/ 283 h 396"/>
                  <a:gd name="T16" fmla="*/ 284 w 794"/>
                  <a:gd name="T17" fmla="*/ 283 h 396"/>
                  <a:gd name="T18" fmla="*/ 284 w 794"/>
                  <a:gd name="T19" fmla="*/ 340 h 396"/>
                  <a:gd name="T20" fmla="*/ 624 w 794"/>
                  <a:gd name="T21" fmla="*/ 340 h 396"/>
                  <a:gd name="T22" fmla="*/ 624 w 794"/>
                  <a:gd name="T23" fmla="*/ 396 h 396"/>
                  <a:gd name="T24" fmla="*/ 794 w 794"/>
                  <a:gd name="T25" fmla="*/ 396 h 396"/>
                  <a:gd name="T26" fmla="*/ 794 w 794"/>
                  <a:gd name="T27" fmla="*/ 340 h 396"/>
                  <a:gd name="T28" fmla="*/ 737 w 794"/>
                  <a:gd name="T29" fmla="*/ 340 h 396"/>
                  <a:gd name="T30" fmla="*/ 737 w 794"/>
                  <a:gd name="T31" fmla="*/ 226 h 396"/>
                  <a:gd name="T32" fmla="*/ 680 w 794"/>
                  <a:gd name="T33" fmla="*/ 226 h 396"/>
                  <a:gd name="T34" fmla="*/ 680 w 794"/>
                  <a:gd name="T35" fmla="*/ 170 h 396"/>
                  <a:gd name="T36" fmla="*/ 567 w 794"/>
                  <a:gd name="T37" fmla="*/ 170 h 396"/>
                  <a:gd name="T38" fmla="*/ 567 w 794"/>
                  <a:gd name="T39" fmla="*/ 113 h 396"/>
                  <a:gd name="T40" fmla="*/ 454 w 794"/>
                  <a:gd name="T41" fmla="*/ 113 h 396"/>
                  <a:gd name="T42" fmla="*/ 454 w 794"/>
                  <a:gd name="T43" fmla="*/ 170 h 396"/>
                  <a:gd name="T44" fmla="*/ 397 w 794"/>
                  <a:gd name="T45" fmla="*/ 170 h 396"/>
                  <a:gd name="T46" fmla="*/ 397 w 794"/>
                  <a:gd name="T47" fmla="*/ 113 h 396"/>
                  <a:gd name="T48" fmla="*/ 340 w 794"/>
                  <a:gd name="T49" fmla="*/ 113 h 396"/>
                  <a:gd name="T50" fmla="*/ 340 w 794"/>
                  <a:gd name="T51" fmla="*/ 56 h 396"/>
                  <a:gd name="T52" fmla="*/ 227 w 794"/>
                  <a:gd name="T53" fmla="*/ 56 h 396"/>
                  <a:gd name="T54" fmla="*/ 227 w 794"/>
                  <a:gd name="T55" fmla="*/ 0 h 396"/>
                  <a:gd name="T56" fmla="*/ 170 w 794"/>
                  <a:gd name="T57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4" h="396">
                    <a:moveTo>
                      <a:pt x="170" y="0"/>
                    </a:move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340"/>
                    </a:lnTo>
                    <a:lnTo>
                      <a:pt x="624" y="340"/>
                    </a:lnTo>
                    <a:lnTo>
                      <a:pt x="624" y="396"/>
                    </a:lnTo>
                    <a:lnTo>
                      <a:pt x="794" y="396"/>
                    </a:lnTo>
                    <a:lnTo>
                      <a:pt x="794" y="340"/>
                    </a:lnTo>
                    <a:lnTo>
                      <a:pt x="737" y="340"/>
                    </a:lnTo>
                    <a:lnTo>
                      <a:pt x="737" y="226"/>
                    </a:lnTo>
                    <a:lnTo>
                      <a:pt x="680" y="226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4" name="Freeform 320"/>
              <p:cNvSpPr>
                <a:spLocks/>
              </p:cNvSpPr>
              <p:nvPr/>
            </p:nvSpPr>
            <p:spPr bwMode="auto">
              <a:xfrm>
                <a:off x="926" y="1594"/>
                <a:ext cx="397" cy="510"/>
              </a:xfrm>
              <a:custGeom>
                <a:avLst/>
                <a:gdLst>
                  <a:gd name="T0" fmla="*/ 227 w 397"/>
                  <a:gd name="T1" fmla="*/ 0 h 510"/>
                  <a:gd name="T2" fmla="*/ 227 w 397"/>
                  <a:gd name="T3" fmla="*/ 113 h 510"/>
                  <a:gd name="T4" fmla="*/ 284 w 397"/>
                  <a:gd name="T5" fmla="*/ 113 h 510"/>
                  <a:gd name="T6" fmla="*/ 284 w 397"/>
                  <a:gd name="T7" fmla="*/ 170 h 510"/>
                  <a:gd name="T8" fmla="*/ 340 w 397"/>
                  <a:gd name="T9" fmla="*/ 170 h 510"/>
                  <a:gd name="T10" fmla="*/ 340 w 397"/>
                  <a:gd name="T11" fmla="*/ 397 h 510"/>
                  <a:gd name="T12" fmla="*/ 397 w 397"/>
                  <a:gd name="T13" fmla="*/ 397 h 510"/>
                  <a:gd name="T14" fmla="*/ 397 w 397"/>
                  <a:gd name="T15" fmla="*/ 510 h 510"/>
                  <a:gd name="T16" fmla="*/ 284 w 397"/>
                  <a:gd name="T17" fmla="*/ 510 h 510"/>
                  <a:gd name="T18" fmla="*/ 284 w 397"/>
                  <a:gd name="T19" fmla="*/ 397 h 510"/>
                  <a:gd name="T20" fmla="*/ 227 w 397"/>
                  <a:gd name="T21" fmla="*/ 397 h 510"/>
                  <a:gd name="T22" fmla="*/ 227 w 397"/>
                  <a:gd name="T23" fmla="*/ 453 h 510"/>
                  <a:gd name="T24" fmla="*/ 170 w 397"/>
                  <a:gd name="T25" fmla="*/ 453 h 510"/>
                  <a:gd name="T26" fmla="*/ 170 w 397"/>
                  <a:gd name="T27" fmla="*/ 510 h 510"/>
                  <a:gd name="T28" fmla="*/ 57 w 397"/>
                  <a:gd name="T29" fmla="*/ 510 h 510"/>
                  <a:gd name="T30" fmla="*/ 57 w 397"/>
                  <a:gd name="T31" fmla="*/ 340 h 510"/>
                  <a:gd name="T32" fmla="*/ 113 w 397"/>
                  <a:gd name="T33" fmla="*/ 340 h 510"/>
                  <a:gd name="T34" fmla="*/ 113 w 397"/>
                  <a:gd name="T35" fmla="*/ 283 h 510"/>
                  <a:gd name="T36" fmla="*/ 57 w 397"/>
                  <a:gd name="T37" fmla="*/ 283 h 510"/>
                  <a:gd name="T38" fmla="*/ 57 w 397"/>
                  <a:gd name="T39" fmla="*/ 113 h 510"/>
                  <a:gd name="T40" fmla="*/ 0 w 397"/>
                  <a:gd name="T41" fmla="*/ 113 h 510"/>
                  <a:gd name="T42" fmla="*/ 0 w 397"/>
                  <a:gd name="T43" fmla="*/ 0 h 510"/>
                  <a:gd name="T44" fmla="*/ 227 w 397"/>
                  <a:gd name="T45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510">
                    <a:moveTo>
                      <a:pt x="227" y="0"/>
                    </a:move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340" y="170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510"/>
                    </a:lnTo>
                    <a:lnTo>
                      <a:pt x="284" y="510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6" name="Freeform 322"/>
              <p:cNvSpPr>
                <a:spLocks/>
              </p:cNvSpPr>
              <p:nvPr/>
            </p:nvSpPr>
            <p:spPr bwMode="auto">
              <a:xfrm>
                <a:off x="926" y="1991"/>
                <a:ext cx="624" cy="623"/>
              </a:xfrm>
              <a:custGeom>
                <a:avLst/>
                <a:gdLst>
                  <a:gd name="T0" fmla="*/ 340 w 624"/>
                  <a:gd name="T1" fmla="*/ 113 h 623"/>
                  <a:gd name="T2" fmla="*/ 340 w 624"/>
                  <a:gd name="T3" fmla="*/ 170 h 623"/>
                  <a:gd name="T4" fmla="*/ 397 w 624"/>
                  <a:gd name="T5" fmla="*/ 170 h 623"/>
                  <a:gd name="T6" fmla="*/ 397 w 624"/>
                  <a:gd name="T7" fmla="*/ 283 h 623"/>
                  <a:gd name="T8" fmla="*/ 454 w 624"/>
                  <a:gd name="T9" fmla="*/ 283 h 623"/>
                  <a:gd name="T10" fmla="*/ 454 w 624"/>
                  <a:gd name="T11" fmla="*/ 340 h 623"/>
                  <a:gd name="T12" fmla="*/ 510 w 624"/>
                  <a:gd name="T13" fmla="*/ 340 h 623"/>
                  <a:gd name="T14" fmla="*/ 510 w 624"/>
                  <a:gd name="T15" fmla="*/ 283 h 623"/>
                  <a:gd name="T16" fmla="*/ 567 w 624"/>
                  <a:gd name="T17" fmla="*/ 283 h 623"/>
                  <a:gd name="T18" fmla="*/ 567 w 624"/>
                  <a:gd name="T19" fmla="*/ 340 h 623"/>
                  <a:gd name="T20" fmla="*/ 624 w 624"/>
                  <a:gd name="T21" fmla="*/ 340 h 623"/>
                  <a:gd name="T22" fmla="*/ 624 w 624"/>
                  <a:gd name="T23" fmla="*/ 397 h 623"/>
                  <a:gd name="T24" fmla="*/ 454 w 624"/>
                  <a:gd name="T25" fmla="*/ 397 h 623"/>
                  <a:gd name="T26" fmla="*/ 454 w 624"/>
                  <a:gd name="T27" fmla="*/ 453 h 623"/>
                  <a:gd name="T28" fmla="*/ 340 w 624"/>
                  <a:gd name="T29" fmla="*/ 453 h 623"/>
                  <a:gd name="T30" fmla="*/ 340 w 624"/>
                  <a:gd name="T31" fmla="*/ 623 h 623"/>
                  <a:gd name="T32" fmla="*/ 284 w 624"/>
                  <a:gd name="T33" fmla="*/ 623 h 623"/>
                  <a:gd name="T34" fmla="*/ 284 w 624"/>
                  <a:gd name="T35" fmla="*/ 567 h 623"/>
                  <a:gd name="T36" fmla="*/ 227 w 624"/>
                  <a:gd name="T37" fmla="*/ 567 h 623"/>
                  <a:gd name="T38" fmla="*/ 227 w 624"/>
                  <a:gd name="T39" fmla="*/ 510 h 623"/>
                  <a:gd name="T40" fmla="*/ 113 w 624"/>
                  <a:gd name="T41" fmla="*/ 510 h 623"/>
                  <a:gd name="T42" fmla="*/ 113 w 624"/>
                  <a:gd name="T43" fmla="*/ 623 h 623"/>
                  <a:gd name="T44" fmla="*/ 0 w 624"/>
                  <a:gd name="T45" fmla="*/ 623 h 623"/>
                  <a:gd name="T46" fmla="*/ 0 w 624"/>
                  <a:gd name="T47" fmla="*/ 453 h 623"/>
                  <a:gd name="T48" fmla="*/ 57 w 624"/>
                  <a:gd name="T49" fmla="*/ 453 h 623"/>
                  <a:gd name="T50" fmla="*/ 57 w 624"/>
                  <a:gd name="T51" fmla="*/ 113 h 623"/>
                  <a:gd name="T52" fmla="*/ 170 w 624"/>
                  <a:gd name="T53" fmla="*/ 113 h 623"/>
                  <a:gd name="T54" fmla="*/ 170 w 624"/>
                  <a:gd name="T55" fmla="*/ 56 h 623"/>
                  <a:gd name="T56" fmla="*/ 227 w 624"/>
                  <a:gd name="T57" fmla="*/ 56 h 623"/>
                  <a:gd name="T58" fmla="*/ 227 w 624"/>
                  <a:gd name="T59" fmla="*/ 0 h 623"/>
                  <a:gd name="T60" fmla="*/ 284 w 624"/>
                  <a:gd name="T61" fmla="*/ 0 h 623"/>
                  <a:gd name="T62" fmla="*/ 284 w 624"/>
                  <a:gd name="T63" fmla="*/ 113 h 623"/>
                  <a:gd name="T64" fmla="*/ 340 w 624"/>
                  <a:gd name="T65" fmla="*/ 11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623">
                    <a:moveTo>
                      <a:pt x="340" y="113"/>
                    </a:move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567" y="283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454" y="397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623"/>
                    </a:lnTo>
                    <a:lnTo>
                      <a:pt x="284" y="623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13" y="510"/>
                    </a:lnTo>
                    <a:lnTo>
                      <a:pt x="113" y="623"/>
                    </a:lnTo>
                    <a:lnTo>
                      <a:pt x="0" y="623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34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8" name="Freeform 324"/>
              <p:cNvSpPr>
                <a:spLocks/>
              </p:cNvSpPr>
              <p:nvPr/>
            </p:nvSpPr>
            <p:spPr bwMode="auto">
              <a:xfrm>
                <a:off x="1153" y="1480"/>
                <a:ext cx="964" cy="851"/>
              </a:xfrm>
              <a:custGeom>
                <a:avLst/>
                <a:gdLst>
                  <a:gd name="T0" fmla="*/ 113 w 964"/>
                  <a:gd name="T1" fmla="*/ 0 h 851"/>
                  <a:gd name="T2" fmla="*/ 227 w 964"/>
                  <a:gd name="T3" fmla="*/ 0 h 851"/>
                  <a:gd name="T4" fmla="*/ 227 w 964"/>
                  <a:gd name="T5" fmla="*/ 57 h 851"/>
                  <a:gd name="T6" fmla="*/ 340 w 964"/>
                  <a:gd name="T7" fmla="*/ 57 h 851"/>
                  <a:gd name="T8" fmla="*/ 340 w 964"/>
                  <a:gd name="T9" fmla="*/ 114 h 851"/>
                  <a:gd name="T10" fmla="*/ 510 w 964"/>
                  <a:gd name="T11" fmla="*/ 114 h 851"/>
                  <a:gd name="T12" fmla="*/ 510 w 964"/>
                  <a:gd name="T13" fmla="*/ 227 h 851"/>
                  <a:gd name="T14" fmla="*/ 453 w 964"/>
                  <a:gd name="T15" fmla="*/ 227 h 851"/>
                  <a:gd name="T16" fmla="*/ 453 w 964"/>
                  <a:gd name="T17" fmla="*/ 284 h 851"/>
                  <a:gd name="T18" fmla="*/ 340 w 964"/>
                  <a:gd name="T19" fmla="*/ 284 h 851"/>
                  <a:gd name="T20" fmla="*/ 340 w 964"/>
                  <a:gd name="T21" fmla="*/ 397 h 851"/>
                  <a:gd name="T22" fmla="*/ 397 w 964"/>
                  <a:gd name="T23" fmla="*/ 397 h 851"/>
                  <a:gd name="T24" fmla="*/ 397 w 964"/>
                  <a:gd name="T25" fmla="*/ 454 h 851"/>
                  <a:gd name="T26" fmla="*/ 624 w 964"/>
                  <a:gd name="T27" fmla="*/ 454 h 851"/>
                  <a:gd name="T28" fmla="*/ 624 w 964"/>
                  <a:gd name="T29" fmla="*/ 511 h 851"/>
                  <a:gd name="T30" fmla="*/ 964 w 964"/>
                  <a:gd name="T31" fmla="*/ 511 h 851"/>
                  <a:gd name="T32" fmla="*/ 964 w 964"/>
                  <a:gd name="T33" fmla="*/ 624 h 851"/>
                  <a:gd name="T34" fmla="*/ 624 w 964"/>
                  <a:gd name="T35" fmla="*/ 624 h 851"/>
                  <a:gd name="T36" fmla="*/ 624 w 964"/>
                  <a:gd name="T37" fmla="*/ 681 h 851"/>
                  <a:gd name="T38" fmla="*/ 567 w 964"/>
                  <a:gd name="T39" fmla="*/ 681 h 851"/>
                  <a:gd name="T40" fmla="*/ 567 w 964"/>
                  <a:gd name="T41" fmla="*/ 794 h 851"/>
                  <a:gd name="T42" fmla="*/ 510 w 964"/>
                  <a:gd name="T43" fmla="*/ 794 h 851"/>
                  <a:gd name="T44" fmla="*/ 510 w 964"/>
                  <a:gd name="T45" fmla="*/ 851 h 851"/>
                  <a:gd name="T46" fmla="*/ 453 w 964"/>
                  <a:gd name="T47" fmla="*/ 851 h 851"/>
                  <a:gd name="T48" fmla="*/ 453 w 964"/>
                  <a:gd name="T49" fmla="*/ 794 h 851"/>
                  <a:gd name="T50" fmla="*/ 283 w 964"/>
                  <a:gd name="T51" fmla="*/ 794 h 851"/>
                  <a:gd name="T52" fmla="*/ 283 w 964"/>
                  <a:gd name="T53" fmla="*/ 851 h 851"/>
                  <a:gd name="T54" fmla="*/ 227 w 964"/>
                  <a:gd name="T55" fmla="*/ 851 h 851"/>
                  <a:gd name="T56" fmla="*/ 227 w 964"/>
                  <a:gd name="T57" fmla="*/ 794 h 851"/>
                  <a:gd name="T58" fmla="*/ 170 w 964"/>
                  <a:gd name="T59" fmla="*/ 794 h 851"/>
                  <a:gd name="T60" fmla="*/ 170 w 964"/>
                  <a:gd name="T61" fmla="*/ 681 h 851"/>
                  <a:gd name="T62" fmla="*/ 113 w 964"/>
                  <a:gd name="T63" fmla="*/ 681 h 851"/>
                  <a:gd name="T64" fmla="*/ 113 w 964"/>
                  <a:gd name="T65" fmla="*/ 624 h 851"/>
                  <a:gd name="T66" fmla="*/ 170 w 964"/>
                  <a:gd name="T67" fmla="*/ 624 h 851"/>
                  <a:gd name="T68" fmla="*/ 170 w 964"/>
                  <a:gd name="T69" fmla="*/ 511 h 851"/>
                  <a:gd name="T70" fmla="*/ 113 w 964"/>
                  <a:gd name="T71" fmla="*/ 511 h 851"/>
                  <a:gd name="T72" fmla="*/ 113 w 964"/>
                  <a:gd name="T73" fmla="*/ 284 h 851"/>
                  <a:gd name="T74" fmla="*/ 57 w 964"/>
                  <a:gd name="T75" fmla="*/ 284 h 851"/>
                  <a:gd name="T76" fmla="*/ 57 w 964"/>
                  <a:gd name="T77" fmla="*/ 227 h 851"/>
                  <a:gd name="T78" fmla="*/ 0 w 964"/>
                  <a:gd name="T79" fmla="*/ 227 h 851"/>
                  <a:gd name="T80" fmla="*/ 0 w 964"/>
                  <a:gd name="T81" fmla="*/ 114 h 851"/>
                  <a:gd name="T82" fmla="*/ 57 w 964"/>
                  <a:gd name="T83" fmla="*/ 114 h 851"/>
                  <a:gd name="T84" fmla="*/ 57 w 964"/>
                  <a:gd name="T85" fmla="*/ 57 h 851"/>
                  <a:gd name="T86" fmla="*/ 113 w 964"/>
                  <a:gd name="T87" fmla="*/ 57 h 851"/>
                  <a:gd name="T88" fmla="*/ 113 w 964"/>
                  <a:gd name="T89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851">
                    <a:moveTo>
                      <a:pt x="113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40" y="28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964" y="511"/>
                    </a:lnTo>
                    <a:lnTo>
                      <a:pt x="964" y="624"/>
                    </a:lnTo>
                    <a:lnTo>
                      <a:pt x="624" y="624"/>
                    </a:lnTo>
                    <a:lnTo>
                      <a:pt x="624" y="681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510" y="794"/>
                    </a:lnTo>
                    <a:lnTo>
                      <a:pt x="510" y="851"/>
                    </a:lnTo>
                    <a:lnTo>
                      <a:pt x="453" y="851"/>
                    </a:lnTo>
                    <a:lnTo>
                      <a:pt x="453" y="794"/>
                    </a:lnTo>
                    <a:lnTo>
                      <a:pt x="283" y="794"/>
                    </a:lnTo>
                    <a:lnTo>
                      <a:pt x="283" y="851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11"/>
                    </a:lnTo>
                    <a:lnTo>
                      <a:pt x="113" y="511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0" name="Freeform 326"/>
              <p:cNvSpPr>
                <a:spLocks/>
              </p:cNvSpPr>
              <p:nvPr/>
            </p:nvSpPr>
            <p:spPr bwMode="auto">
              <a:xfrm>
                <a:off x="3648" y="2785"/>
                <a:ext cx="680" cy="737"/>
              </a:xfrm>
              <a:custGeom>
                <a:avLst/>
                <a:gdLst>
                  <a:gd name="T0" fmla="*/ 510 w 680"/>
                  <a:gd name="T1" fmla="*/ 737 h 737"/>
                  <a:gd name="T2" fmla="*/ 567 w 680"/>
                  <a:gd name="T3" fmla="*/ 737 h 737"/>
                  <a:gd name="T4" fmla="*/ 567 w 680"/>
                  <a:gd name="T5" fmla="*/ 680 h 737"/>
                  <a:gd name="T6" fmla="*/ 623 w 680"/>
                  <a:gd name="T7" fmla="*/ 680 h 737"/>
                  <a:gd name="T8" fmla="*/ 623 w 680"/>
                  <a:gd name="T9" fmla="*/ 623 h 737"/>
                  <a:gd name="T10" fmla="*/ 680 w 680"/>
                  <a:gd name="T11" fmla="*/ 623 h 737"/>
                  <a:gd name="T12" fmla="*/ 680 w 680"/>
                  <a:gd name="T13" fmla="*/ 510 h 737"/>
                  <a:gd name="T14" fmla="*/ 623 w 680"/>
                  <a:gd name="T15" fmla="*/ 510 h 737"/>
                  <a:gd name="T16" fmla="*/ 623 w 680"/>
                  <a:gd name="T17" fmla="*/ 453 h 737"/>
                  <a:gd name="T18" fmla="*/ 567 w 680"/>
                  <a:gd name="T19" fmla="*/ 453 h 737"/>
                  <a:gd name="T20" fmla="*/ 567 w 680"/>
                  <a:gd name="T21" fmla="*/ 396 h 737"/>
                  <a:gd name="T22" fmla="*/ 623 w 680"/>
                  <a:gd name="T23" fmla="*/ 396 h 737"/>
                  <a:gd name="T24" fmla="*/ 623 w 680"/>
                  <a:gd name="T25" fmla="*/ 340 h 737"/>
                  <a:gd name="T26" fmla="*/ 567 w 680"/>
                  <a:gd name="T27" fmla="*/ 340 h 737"/>
                  <a:gd name="T28" fmla="*/ 567 w 680"/>
                  <a:gd name="T29" fmla="*/ 283 h 737"/>
                  <a:gd name="T30" fmla="*/ 510 w 680"/>
                  <a:gd name="T31" fmla="*/ 283 h 737"/>
                  <a:gd name="T32" fmla="*/ 510 w 680"/>
                  <a:gd name="T33" fmla="*/ 226 h 737"/>
                  <a:gd name="T34" fmla="*/ 397 w 680"/>
                  <a:gd name="T35" fmla="*/ 226 h 737"/>
                  <a:gd name="T36" fmla="*/ 397 w 680"/>
                  <a:gd name="T37" fmla="*/ 56 h 737"/>
                  <a:gd name="T38" fmla="*/ 340 w 680"/>
                  <a:gd name="T39" fmla="*/ 56 h 737"/>
                  <a:gd name="T40" fmla="*/ 340 w 680"/>
                  <a:gd name="T41" fmla="*/ 0 h 737"/>
                  <a:gd name="T42" fmla="*/ 283 w 680"/>
                  <a:gd name="T43" fmla="*/ 0 h 737"/>
                  <a:gd name="T44" fmla="*/ 283 w 680"/>
                  <a:gd name="T45" fmla="*/ 113 h 737"/>
                  <a:gd name="T46" fmla="*/ 227 w 680"/>
                  <a:gd name="T47" fmla="*/ 113 h 737"/>
                  <a:gd name="T48" fmla="*/ 227 w 680"/>
                  <a:gd name="T49" fmla="*/ 170 h 737"/>
                  <a:gd name="T50" fmla="*/ 56 w 680"/>
                  <a:gd name="T51" fmla="*/ 170 h 737"/>
                  <a:gd name="T52" fmla="*/ 56 w 680"/>
                  <a:gd name="T53" fmla="*/ 226 h 737"/>
                  <a:gd name="T54" fmla="*/ 0 w 680"/>
                  <a:gd name="T55" fmla="*/ 226 h 737"/>
                  <a:gd name="T56" fmla="*/ 0 w 680"/>
                  <a:gd name="T57" fmla="*/ 283 h 737"/>
                  <a:gd name="T58" fmla="*/ 56 w 680"/>
                  <a:gd name="T59" fmla="*/ 283 h 737"/>
                  <a:gd name="T60" fmla="*/ 56 w 680"/>
                  <a:gd name="T61" fmla="*/ 340 h 737"/>
                  <a:gd name="T62" fmla="*/ 113 w 680"/>
                  <a:gd name="T63" fmla="*/ 340 h 737"/>
                  <a:gd name="T64" fmla="*/ 113 w 680"/>
                  <a:gd name="T65" fmla="*/ 396 h 737"/>
                  <a:gd name="T66" fmla="*/ 283 w 680"/>
                  <a:gd name="T67" fmla="*/ 396 h 737"/>
                  <a:gd name="T68" fmla="*/ 283 w 680"/>
                  <a:gd name="T69" fmla="*/ 453 h 737"/>
                  <a:gd name="T70" fmla="*/ 227 w 680"/>
                  <a:gd name="T71" fmla="*/ 453 h 737"/>
                  <a:gd name="T72" fmla="*/ 227 w 680"/>
                  <a:gd name="T73" fmla="*/ 510 h 737"/>
                  <a:gd name="T74" fmla="*/ 340 w 680"/>
                  <a:gd name="T75" fmla="*/ 510 h 737"/>
                  <a:gd name="T76" fmla="*/ 340 w 680"/>
                  <a:gd name="T77" fmla="*/ 567 h 737"/>
                  <a:gd name="T78" fmla="*/ 397 w 680"/>
                  <a:gd name="T79" fmla="*/ 567 h 737"/>
                  <a:gd name="T80" fmla="*/ 397 w 680"/>
                  <a:gd name="T81" fmla="*/ 623 h 737"/>
                  <a:gd name="T82" fmla="*/ 340 w 680"/>
                  <a:gd name="T83" fmla="*/ 623 h 737"/>
                  <a:gd name="T84" fmla="*/ 340 w 680"/>
                  <a:gd name="T85" fmla="*/ 680 h 737"/>
                  <a:gd name="T86" fmla="*/ 510 w 680"/>
                  <a:gd name="T87" fmla="*/ 680 h 737"/>
                  <a:gd name="T88" fmla="*/ 510 w 680"/>
                  <a:gd name="T89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737">
                    <a:moveTo>
                      <a:pt x="510" y="737"/>
                    </a:moveTo>
                    <a:lnTo>
                      <a:pt x="567" y="737"/>
                    </a:lnTo>
                    <a:lnTo>
                      <a:pt x="567" y="680"/>
                    </a:lnTo>
                    <a:lnTo>
                      <a:pt x="623" y="680"/>
                    </a:lnTo>
                    <a:lnTo>
                      <a:pt x="623" y="623"/>
                    </a:lnTo>
                    <a:lnTo>
                      <a:pt x="680" y="623"/>
                    </a:lnTo>
                    <a:lnTo>
                      <a:pt x="680" y="510"/>
                    </a:lnTo>
                    <a:lnTo>
                      <a:pt x="623" y="510"/>
                    </a:lnTo>
                    <a:lnTo>
                      <a:pt x="623" y="453"/>
                    </a:lnTo>
                    <a:lnTo>
                      <a:pt x="567" y="453"/>
                    </a:lnTo>
                    <a:lnTo>
                      <a:pt x="567" y="396"/>
                    </a:lnTo>
                    <a:lnTo>
                      <a:pt x="623" y="396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226"/>
                    </a:lnTo>
                    <a:lnTo>
                      <a:pt x="397" y="226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6"/>
                    </a:lnTo>
                    <a:lnTo>
                      <a:pt x="283" y="396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340" y="680"/>
                    </a:lnTo>
                    <a:lnTo>
                      <a:pt x="510" y="680"/>
                    </a:lnTo>
                    <a:lnTo>
                      <a:pt x="510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1" name="Freeform 327"/>
              <p:cNvSpPr>
                <a:spLocks/>
              </p:cNvSpPr>
              <p:nvPr/>
            </p:nvSpPr>
            <p:spPr bwMode="auto">
              <a:xfrm>
                <a:off x="3591" y="2274"/>
                <a:ext cx="737" cy="681"/>
              </a:xfrm>
              <a:custGeom>
                <a:avLst/>
                <a:gdLst>
                  <a:gd name="T0" fmla="*/ 397 w 737"/>
                  <a:gd name="T1" fmla="*/ 511 h 681"/>
                  <a:gd name="T2" fmla="*/ 340 w 737"/>
                  <a:gd name="T3" fmla="*/ 511 h 681"/>
                  <a:gd name="T4" fmla="*/ 340 w 737"/>
                  <a:gd name="T5" fmla="*/ 624 h 681"/>
                  <a:gd name="T6" fmla="*/ 284 w 737"/>
                  <a:gd name="T7" fmla="*/ 624 h 681"/>
                  <a:gd name="T8" fmla="*/ 284 w 737"/>
                  <a:gd name="T9" fmla="*/ 681 h 681"/>
                  <a:gd name="T10" fmla="*/ 227 w 737"/>
                  <a:gd name="T11" fmla="*/ 681 h 681"/>
                  <a:gd name="T12" fmla="*/ 227 w 737"/>
                  <a:gd name="T13" fmla="*/ 567 h 681"/>
                  <a:gd name="T14" fmla="*/ 113 w 737"/>
                  <a:gd name="T15" fmla="*/ 567 h 681"/>
                  <a:gd name="T16" fmla="*/ 113 w 737"/>
                  <a:gd name="T17" fmla="*/ 284 h 681"/>
                  <a:gd name="T18" fmla="*/ 57 w 737"/>
                  <a:gd name="T19" fmla="*/ 284 h 681"/>
                  <a:gd name="T20" fmla="*/ 57 w 737"/>
                  <a:gd name="T21" fmla="*/ 227 h 681"/>
                  <a:gd name="T22" fmla="*/ 0 w 737"/>
                  <a:gd name="T23" fmla="*/ 227 h 681"/>
                  <a:gd name="T24" fmla="*/ 0 w 737"/>
                  <a:gd name="T25" fmla="*/ 114 h 681"/>
                  <a:gd name="T26" fmla="*/ 57 w 737"/>
                  <a:gd name="T27" fmla="*/ 114 h 681"/>
                  <a:gd name="T28" fmla="*/ 57 w 737"/>
                  <a:gd name="T29" fmla="*/ 170 h 681"/>
                  <a:gd name="T30" fmla="*/ 113 w 737"/>
                  <a:gd name="T31" fmla="*/ 170 h 681"/>
                  <a:gd name="T32" fmla="*/ 113 w 737"/>
                  <a:gd name="T33" fmla="*/ 114 h 681"/>
                  <a:gd name="T34" fmla="*/ 170 w 737"/>
                  <a:gd name="T35" fmla="*/ 114 h 681"/>
                  <a:gd name="T36" fmla="*/ 170 w 737"/>
                  <a:gd name="T37" fmla="*/ 0 h 681"/>
                  <a:gd name="T38" fmla="*/ 284 w 737"/>
                  <a:gd name="T39" fmla="*/ 0 h 681"/>
                  <a:gd name="T40" fmla="*/ 284 w 737"/>
                  <a:gd name="T41" fmla="*/ 57 h 681"/>
                  <a:gd name="T42" fmla="*/ 397 w 737"/>
                  <a:gd name="T43" fmla="*/ 57 h 681"/>
                  <a:gd name="T44" fmla="*/ 397 w 737"/>
                  <a:gd name="T45" fmla="*/ 0 h 681"/>
                  <a:gd name="T46" fmla="*/ 454 w 737"/>
                  <a:gd name="T47" fmla="*/ 0 h 681"/>
                  <a:gd name="T48" fmla="*/ 454 w 737"/>
                  <a:gd name="T49" fmla="*/ 114 h 681"/>
                  <a:gd name="T50" fmla="*/ 510 w 737"/>
                  <a:gd name="T51" fmla="*/ 114 h 681"/>
                  <a:gd name="T52" fmla="*/ 567 w 737"/>
                  <a:gd name="T53" fmla="*/ 114 h 681"/>
                  <a:gd name="T54" fmla="*/ 567 w 737"/>
                  <a:gd name="T55" fmla="*/ 170 h 681"/>
                  <a:gd name="T56" fmla="*/ 680 w 737"/>
                  <a:gd name="T57" fmla="*/ 170 h 681"/>
                  <a:gd name="T58" fmla="*/ 680 w 737"/>
                  <a:gd name="T59" fmla="*/ 227 h 681"/>
                  <a:gd name="T60" fmla="*/ 737 w 737"/>
                  <a:gd name="T61" fmla="*/ 227 h 681"/>
                  <a:gd name="T62" fmla="*/ 737 w 737"/>
                  <a:gd name="T63" fmla="*/ 284 h 681"/>
                  <a:gd name="T64" fmla="*/ 510 w 737"/>
                  <a:gd name="T65" fmla="*/ 284 h 681"/>
                  <a:gd name="T66" fmla="*/ 510 w 737"/>
                  <a:gd name="T67" fmla="*/ 397 h 681"/>
                  <a:gd name="T68" fmla="*/ 454 w 737"/>
                  <a:gd name="T69" fmla="*/ 397 h 681"/>
                  <a:gd name="T70" fmla="*/ 454 w 737"/>
                  <a:gd name="T71" fmla="*/ 454 h 681"/>
                  <a:gd name="T72" fmla="*/ 397 w 737"/>
                  <a:gd name="T73" fmla="*/ 454 h 681"/>
                  <a:gd name="T74" fmla="*/ 397 w 737"/>
                  <a:gd name="T75" fmla="*/ 51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37" h="681">
                    <a:moveTo>
                      <a:pt x="397" y="511"/>
                    </a:moveTo>
                    <a:lnTo>
                      <a:pt x="340" y="511"/>
                    </a:lnTo>
                    <a:lnTo>
                      <a:pt x="340" y="624"/>
                    </a:lnTo>
                    <a:lnTo>
                      <a:pt x="284" y="624"/>
                    </a:lnTo>
                    <a:lnTo>
                      <a:pt x="284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510" y="114"/>
                    </a:lnTo>
                    <a:lnTo>
                      <a:pt x="567" y="114"/>
                    </a:lnTo>
                    <a:lnTo>
                      <a:pt x="56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510" y="284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2" name="Freeform 328"/>
              <p:cNvSpPr>
                <a:spLocks/>
              </p:cNvSpPr>
              <p:nvPr/>
            </p:nvSpPr>
            <p:spPr bwMode="auto">
              <a:xfrm>
                <a:off x="3988" y="2558"/>
                <a:ext cx="680" cy="794"/>
              </a:xfrm>
              <a:custGeom>
                <a:avLst/>
                <a:gdLst>
                  <a:gd name="T0" fmla="*/ 397 w 680"/>
                  <a:gd name="T1" fmla="*/ 0 h 794"/>
                  <a:gd name="T2" fmla="*/ 113 w 680"/>
                  <a:gd name="T3" fmla="*/ 0 h 794"/>
                  <a:gd name="T4" fmla="*/ 113 w 680"/>
                  <a:gd name="T5" fmla="*/ 113 h 794"/>
                  <a:gd name="T6" fmla="*/ 57 w 680"/>
                  <a:gd name="T7" fmla="*/ 113 h 794"/>
                  <a:gd name="T8" fmla="*/ 57 w 680"/>
                  <a:gd name="T9" fmla="*/ 170 h 794"/>
                  <a:gd name="T10" fmla="*/ 0 w 680"/>
                  <a:gd name="T11" fmla="*/ 170 h 794"/>
                  <a:gd name="T12" fmla="*/ 0 w 680"/>
                  <a:gd name="T13" fmla="*/ 283 h 794"/>
                  <a:gd name="T14" fmla="*/ 57 w 680"/>
                  <a:gd name="T15" fmla="*/ 283 h 794"/>
                  <a:gd name="T16" fmla="*/ 57 w 680"/>
                  <a:gd name="T17" fmla="*/ 453 h 794"/>
                  <a:gd name="T18" fmla="*/ 170 w 680"/>
                  <a:gd name="T19" fmla="*/ 453 h 794"/>
                  <a:gd name="T20" fmla="*/ 170 w 680"/>
                  <a:gd name="T21" fmla="*/ 510 h 794"/>
                  <a:gd name="T22" fmla="*/ 227 w 680"/>
                  <a:gd name="T23" fmla="*/ 510 h 794"/>
                  <a:gd name="T24" fmla="*/ 227 w 680"/>
                  <a:gd name="T25" fmla="*/ 567 h 794"/>
                  <a:gd name="T26" fmla="*/ 283 w 680"/>
                  <a:gd name="T27" fmla="*/ 567 h 794"/>
                  <a:gd name="T28" fmla="*/ 283 w 680"/>
                  <a:gd name="T29" fmla="*/ 623 h 794"/>
                  <a:gd name="T30" fmla="*/ 227 w 680"/>
                  <a:gd name="T31" fmla="*/ 623 h 794"/>
                  <a:gd name="T32" fmla="*/ 227 w 680"/>
                  <a:gd name="T33" fmla="*/ 680 h 794"/>
                  <a:gd name="T34" fmla="*/ 283 w 680"/>
                  <a:gd name="T35" fmla="*/ 680 h 794"/>
                  <a:gd name="T36" fmla="*/ 283 w 680"/>
                  <a:gd name="T37" fmla="*/ 737 h 794"/>
                  <a:gd name="T38" fmla="*/ 340 w 680"/>
                  <a:gd name="T39" fmla="*/ 737 h 794"/>
                  <a:gd name="T40" fmla="*/ 340 w 680"/>
                  <a:gd name="T41" fmla="*/ 794 h 794"/>
                  <a:gd name="T42" fmla="*/ 454 w 680"/>
                  <a:gd name="T43" fmla="*/ 794 h 794"/>
                  <a:gd name="T44" fmla="*/ 454 w 680"/>
                  <a:gd name="T45" fmla="*/ 737 h 794"/>
                  <a:gd name="T46" fmla="*/ 510 w 680"/>
                  <a:gd name="T47" fmla="*/ 737 h 794"/>
                  <a:gd name="T48" fmla="*/ 510 w 680"/>
                  <a:gd name="T49" fmla="*/ 680 h 794"/>
                  <a:gd name="T50" fmla="*/ 567 w 680"/>
                  <a:gd name="T51" fmla="*/ 680 h 794"/>
                  <a:gd name="T52" fmla="*/ 567 w 680"/>
                  <a:gd name="T53" fmla="*/ 623 h 794"/>
                  <a:gd name="T54" fmla="*/ 624 w 680"/>
                  <a:gd name="T55" fmla="*/ 623 h 794"/>
                  <a:gd name="T56" fmla="*/ 624 w 680"/>
                  <a:gd name="T57" fmla="*/ 567 h 794"/>
                  <a:gd name="T58" fmla="*/ 680 w 680"/>
                  <a:gd name="T59" fmla="*/ 567 h 794"/>
                  <a:gd name="T60" fmla="*/ 680 w 680"/>
                  <a:gd name="T61" fmla="*/ 510 h 794"/>
                  <a:gd name="T62" fmla="*/ 624 w 680"/>
                  <a:gd name="T63" fmla="*/ 510 h 794"/>
                  <a:gd name="T64" fmla="*/ 624 w 680"/>
                  <a:gd name="T65" fmla="*/ 397 h 794"/>
                  <a:gd name="T66" fmla="*/ 567 w 680"/>
                  <a:gd name="T67" fmla="*/ 397 h 794"/>
                  <a:gd name="T68" fmla="*/ 567 w 680"/>
                  <a:gd name="T69" fmla="*/ 283 h 794"/>
                  <a:gd name="T70" fmla="*/ 454 w 680"/>
                  <a:gd name="T71" fmla="*/ 283 h 794"/>
                  <a:gd name="T72" fmla="*/ 454 w 680"/>
                  <a:gd name="T73" fmla="*/ 227 h 794"/>
                  <a:gd name="T74" fmla="*/ 567 w 680"/>
                  <a:gd name="T75" fmla="*/ 227 h 794"/>
                  <a:gd name="T76" fmla="*/ 567 w 680"/>
                  <a:gd name="T77" fmla="*/ 113 h 794"/>
                  <a:gd name="T78" fmla="*/ 397 w 680"/>
                  <a:gd name="T79" fmla="*/ 113 h 794"/>
                  <a:gd name="T80" fmla="*/ 397 w 680"/>
                  <a:gd name="T8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794">
                    <a:moveTo>
                      <a:pt x="397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510" y="737"/>
                    </a:lnTo>
                    <a:lnTo>
                      <a:pt x="510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624" y="623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510"/>
                    </a:lnTo>
                    <a:lnTo>
                      <a:pt x="624" y="510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397" y="113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3" name="Freeform 329"/>
              <p:cNvSpPr>
                <a:spLocks/>
              </p:cNvSpPr>
              <p:nvPr/>
            </p:nvSpPr>
            <p:spPr bwMode="auto">
              <a:xfrm>
                <a:off x="3421" y="1594"/>
                <a:ext cx="340" cy="397"/>
              </a:xfrm>
              <a:custGeom>
                <a:avLst/>
                <a:gdLst>
                  <a:gd name="T0" fmla="*/ 283 w 340"/>
                  <a:gd name="T1" fmla="*/ 0 h 397"/>
                  <a:gd name="T2" fmla="*/ 57 w 340"/>
                  <a:gd name="T3" fmla="*/ 0 h 397"/>
                  <a:gd name="T4" fmla="*/ 57 w 340"/>
                  <a:gd name="T5" fmla="*/ 57 h 397"/>
                  <a:gd name="T6" fmla="*/ 0 w 340"/>
                  <a:gd name="T7" fmla="*/ 57 h 397"/>
                  <a:gd name="T8" fmla="*/ 0 w 340"/>
                  <a:gd name="T9" fmla="*/ 113 h 397"/>
                  <a:gd name="T10" fmla="*/ 57 w 340"/>
                  <a:gd name="T11" fmla="*/ 113 h 397"/>
                  <a:gd name="T12" fmla="*/ 57 w 340"/>
                  <a:gd name="T13" fmla="*/ 170 h 397"/>
                  <a:gd name="T14" fmla="*/ 113 w 340"/>
                  <a:gd name="T15" fmla="*/ 170 h 397"/>
                  <a:gd name="T16" fmla="*/ 113 w 340"/>
                  <a:gd name="T17" fmla="*/ 397 h 397"/>
                  <a:gd name="T18" fmla="*/ 170 w 340"/>
                  <a:gd name="T19" fmla="*/ 397 h 397"/>
                  <a:gd name="T20" fmla="*/ 170 w 340"/>
                  <a:gd name="T21" fmla="*/ 340 h 397"/>
                  <a:gd name="T22" fmla="*/ 340 w 340"/>
                  <a:gd name="T23" fmla="*/ 340 h 397"/>
                  <a:gd name="T24" fmla="*/ 340 w 340"/>
                  <a:gd name="T25" fmla="*/ 283 h 397"/>
                  <a:gd name="T26" fmla="*/ 283 w 340"/>
                  <a:gd name="T27" fmla="*/ 283 h 397"/>
                  <a:gd name="T28" fmla="*/ 283 w 340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97">
                    <a:moveTo>
                      <a:pt x="283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340" y="340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4" name="Freeform 330"/>
              <p:cNvSpPr>
                <a:spLocks/>
              </p:cNvSpPr>
              <p:nvPr/>
            </p:nvSpPr>
            <p:spPr bwMode="auto">
              <a:xfrm>
                <a:off x="4668" y="1934"/>
                <a:ext cx="511" cy="567"/>
              </a:xfrm>
              <a:custGeom>
                <a:avLst/>
                <a:gdLst>
                  <a:gd name="T0" fmla="*/ 114 w 511"/>
                  <a:gd name="T1" fmla="*/ 0 h 567"/>
                  <a:gd name="T2" fmla="*/ 114 w 511"/>
                  <a:gd name="T3" fmla="*/ 284 h 567"/>
                  <a:gd name="T4" fmla="*/ 57 w 511"/>
                  <a:gd name="T5" fmla="*/ 284 h 567"/>
                  <a:gd name="T6" fmla="*/ 57 w 511"/>
                  <a:gd name="T7" fmla="*/ 340 h 567"/>
                  <a:gd name="T8" fmla="*/ 0 w 511"/>
                  <a:gd name="T9" fmla="*/ 340 h 567"/>
                  <a:gd name="T10" fmla="*/ 0 w 511"/>
                  <a:gd name="T11" fmla="*/ 454 h 567"/>
                  <a:gd name="T12" fmla="*/ 170 w 511"/>
                  <a:gd name="T13" fmla="*/ 454 h 567"/>
                  <a:gd name="T14" fmla="*/ 170 w 511"/>
                  <a:gd name="T15" fmla="*/ 567 h 567"/>
                  <a:gd name="T16" fmla="*/ 284 w 511"/>
                  <a:gd name="T17" fmla="*/ 567 h 567"/>
                  <a:gd name="T18" fmla="*/ 284 w 511"/>
                  <a:gd name="T19" fmla="*/ 510 h 567"/>
                  <a:gd name="T20" fmla="*/ 454 w 511"/>
                  <a:gd name="T21" fmla="*/ 510 h 567"/>
                  <a:gd name="T22" fmla="*/ 454 w 511"/>
                  <a:gd name="T23" fmla="*/ 454 h 567"/>
                  <a:gd name="T24" fmla="*/ 397 w 511"/>
                  <a:gd name="T25" fmla="*/ 454 h 567"/>
                  <a:gd name="T26" fmla="*/ 397 w 511"/>
                  <a:gd name="T27" fmla="*/ 397 h 567"/>
                  <a:gd name="T28" fmla="*/ 341 w 511"/>
                  <a:gd name="T29" fmla="*/ 397 h 567"/>
                  <a:gd name="T30" fmla="*/ 341 w 511"/>
                  <a:gd name="T31" fmla="*/ 340 h 567"/>
                  <a:gd name="T32" fmla="*/ 397 w 511"/>
                  <a:gd name="T33" fmla="*/ 340 h 567"/>
                  <a:gd name="T34" fmla="*/ 397 w 511"/>
                  <a:gd name="T35" fmla="*/ 284 h 567"/>
                  <a:gd name="T36" fmla="*/ 511 w 511"/>
                  <a:gd name="T37" fmla="*/ 284 h 567"/>
                  <a:gd name="T38" fmla="*/ 511 w 511"/>
                  <a:gd name="T39" fmla="*/ 170 h 567"/>
                  <a:gd name="T40" fmla="*/ 454 w 511"/>
                  <a:gd name="T41" fmla="*/ 170 h 567"/>
                  <a:gd name="T42" fmla="*/ 454 w 511"/>
                  <a:gd name="T43" fmla="*/ 113 h 567"/>
                  <a:gd name="T44" fmla="*/ 341 w 511"/>
                  <a:gd name="T45" fmla="*/ 113 h 567"/>
                  <a:gd name="T46" fmla="*/ 341 w 511"/>
                  <a:gd name="T47" fmla="*/ 57 h 567"/>
                  <a:gd name="T48" fmla="*/ 227 w 511"/>
                  <a:gd name="T49" fmla="*/ 57 h 567"/>
                  <a:gd name="T50" fmla="*/ 227 w 511"/>
                  <a:gd name="T51" fmla="*/ 0 h 567"/>
                  <a:gd name="T52" fmla="*/ 114 w 511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567">
                    <a:moveTo>
                      <a:pt x="114" y="0"/>
                    </a:move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284" y="567"/>
                    </a:lnTo>
                    <a:lnTo>
                      <a:pt x="284" y="510"/>
                    </a:lnTo>
                    <a:lnTo>
                      <a:pt x="454" y="510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511" y="284"/>
                    </a:ln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5" name="Freeform 331"/>
              <p:cNvSpPr>
                <a:spLocks/>
              </p:cNvSpPr>
              <p:nvPr/>
            </p:nvSpPr>
            <p:spPr bwMode="auto">
              <a:xfrm>
                <a:off x="4385" y="2388"/>
                <a:ext cx="964" cy="680"/>
              </a:xfrm>
              <a:custGeom>
                <a:avLst/>
                <a:gdLst>
                  <a:gd name="T0" fmla="*/ 397 w 964"/>
                  <a:gd name="T1" fmla="*/ 0 h 680"/>
                  <a:gd name="T2" fmla="*/ 227 w 964"/>
                  <a:gd name="T3" fmla="*/ 0 h 680"/>
                  <a:gd name="T4" fmla="*/ 227 w 964"/>
                  <a:gd name="T5" fmla="*/ 56 h 680"/>
                  <a:gd name="T6" fmla="*/ 113 w 964"/>
                  <a:gd name="T7" fmla="*/ 56 h 680"/>
                  <a:gd name="T8" fmla="*/ 113 w 964"/>
                  <a:gd name="T9" fmla="*/ 113 h 680"/>
                  <a:gd name="T10" fmla="*/ 0 w 964"/>
                  <a:gd name="T11" fmla="*/ 113 h 680"/>
                  <a:gd name="T12" fmla="*/ 0 w 964"/>
                  <a:gd name="T13" fmla="*/ 283 h 680"/>
                  <a:gd name="T14" fmla="*/ 170 w 964"/>
                  <a:gd name="T15" fmla="*/ 283 h 680"/>
                  <a:gd name="T16" fmla="*/ 170 w 964"/>
                  <a:gd name="T17" fmla="*/ 397 h 680"/>
                  <a:gd name="T18" fmla="*/ 57 w 964"/>
                  <a:gd name="T19" fmla="*/ 397 h 680"/>
                  <a:gd name="T20" fmla="*/ 57 w 964"/>
                  <a:gd name="T21" fmla="*/ 453 h 680"/>
                  <a:gd name="T22" fmla="*/ 170 w 964"/>
                  <a:gd name="T23" fmla="*/ 453 h 680"/>
                  <a:gd name="T24" fmla="*/ 170 w 964"/>
                  <a:gd name="T25" fmla="*/ 567 h 680"/>
                  <a:gd name="T26" fmla="*/ 227 w 964"/>
                  <a:gd name="T27" fmla="*/ 567 h 680"/>
                  <a:gd name="T28" fmla="*/ 227 w 964"/>
                  <a:gd name="T29" fmla="*/ 680 h 680"/>
                  <a:gd name="T30" fmla="*/ 397 w 964"/>
                  <a:gd name="T31" fmla="*/ 680 h 680"/>
                  <a:gd name="T32" fmla="*/ 397 w 964"/>
                  <a:gd name="T33" fmla="*/ 623 h 680"/>
                  <a:gd name="T34" fmla="*/ 510 w 964"/>
                  <a:gd name="T35" fmla="*/ 623 h 680"/>
                  <a:gd name="T36" fmla="*/ 510 w 964"/>
                  <a:gd name="T37" fmla="*/ 567 h 680"/>
                  <a:gd name="T38" fmla="*/ 624 w 964"/>
                  <a:gd name="T39" fmla="*/ 567 h 680"/>
                  <a:gd name="T40" fmla="*/ 624 w 964"/>
                  <a:gd name="T41" fmla="*/ 510 h 680"/>
                  <a:gd name="T42" fmla="*/ 794 w 964"/>
                  <a:gd name="T43" fmla="*/ 510 h 680"/>
                  <a:gd name="T44" fmla="*/ 794 w 964"/>
                  <a:gd name="T45" fmla="*/ 567 h 680"/>
                  <a:gd name="T46" fmla="*/ 964 w 964"/>
                  <a:gd name="T47" fmla="*/ 567 h 680"/>
                  <a:gd name="T48" fmla="*/ 964 w 964"/>
                  <a:gd name="T49" fmla="*/ 510 h 680"/>
                  <a:gd name="T50" fmla="*/ 850 w 964"/>
                  <a:gd name="T51" fmla="*/ 510 h 680"/>
                  <a:gd name="T52" fmla="*/ 850 w 964"/>
                  <a:gd name="T53" fmla="*/ 397 h 680"/>
                  <a:gd name="T54" fmla="*/ 907 w 964"/>
                  <a:gd name="T55" fmla="*/ 397 h 680"/>
                  <a:gd name="T56" fmla="*/ 907 w 964"/>
                  <a:gd name="T57" fmla="*/ 283 h 680"/>
                  <a:gd name="T58" fmla="*/ 850 w 964"/>
                  <a:gd name="T59" fmla="*/ 283 h 680"/>
                  <a:gd name="T60" fmla="*/ 850 w 964"/>
                  <a:gd name="T61" fmla="*/ 340 h 680"/>
                  <a:gd name="T62" fmla="*/ 794 w 964"/>
                  <a:gd name="T63" fmla="*/ 340 h 680"/>
                  <a:gd name="T64" fmla="*/ 794 w 964"/>
                  <a:gd name="T65" fmla="*/ 170 h 680"/>
                  <a:gd name="T66" fmla="*/ 737 w 964"/>
                  <a:gd name="T67" fmla="*/ 170 h 680"/>
                  <a:gd name="T68" fmla="*/ 737 w 964"/>
                  <a:gd name="T69" fmla="*/ 113 h 680"/>
                  <a:gd name="T70" fmla="*/ 680 w 964"/>
                  <a:gd name="T71" fmla="*/ 113 h 680"/>
                  <a:gd name="T72" fmla="*/ 680 w 964"/>
                  <a:gd name="T73" fmla="*/ 56 h 680"/>
                  <a:gd name="T74" fmla="*/ 567 w 964"/>
                  <a:gd name="T75" fmla="*/ 56 h 680"/>
                  <a:gd name="T76" fmla="*/ 567 w 964"/>
                  <a:gd name="T77" fmla="*/ 113 h 680"/>
                  <a:gd name="T78" fmla="*/ 453 w 964"/>
                  <a:gd name="T79" fmla="*/ 113 h 680"/>
                  <a:gd name="T80" fmla="*/ 453 w 964"/>
                  <a:gd name="T81" fmla="*/ 0 h 680"/>
                  <a:gd name="T82" fmla="*/ 397 w 964"/>
                  <a:gd name="T8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64" h="680">
                    <a:moveTo>
                      <a:pt x="397" y="0"/>
                    </a:moveTo>
                    <a:lnTo>
                      <a:pt x="227" y="0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170" y="453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397" y="680"/>
                    </a:lnTo>
                    <a:lnTo>
                      <a:pt x="397" y="623"/>
                    </a:lnTo>
                    <a:lnTo>
                      <a:pt x="510" y="623"/>
                    </a:lnTo>
                    <a:lnTo>
                      <a:pt x="510" y="567"/>
                    </a:lnTo>
                    <a:lnTo>
                      <a:pt x="624" y="567"/>
                    </a:lnTo>
                    <a:lnTo>
                      <a:pt x="624" y="510"/>
                    </a:lnTo>
                    <a:lnTo>
                      <a:pt x="794" y="510"/>
                    </a:lnTo>
                    <a:lnTo>
                      <a:pt x="794" y="567"/>
                    </a:lnTo>
                    <a:lnTo>
                      <a:pt x="964" y="567"/>
                    </a:lnTo>
                    <a:lnTo>
                      <a:pt x="964" y="510"/>
                    </a:lnTo>
                    <a:lnTo>
                      <a:pt x="850" y="510"/>
                    </a:lnTo>
                    <a:lnTo>
                      <a:pt x="850" y="397"/>
                    </a:lnTo>
                    <a:lnTo>
                      <a:pt x="907" y="397"/>
                    </a:lnTo>
                    <a:lnTo>
                      <a:pt x="907" y="283"/>
                    </a:lnTo>
                    <a:lnTo>
                      <a:pt x="850" y="283"/>
                    </a:lnTo>
                    <a:lnTo>
                      <a:pt x="850" y="340"/>
                    </a:lnTo>
                    <a:lnTo>
                      <a:pt x="794" y="340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567" y="56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6" name="Freeform 332"/>
              <p:cNvSpPr>
                <a:spLocks/>
              </p:cNvSpPr>
              <p:nvPr/>
            </p:nvSpPr>
            <p:spPr bwMode="auto">
              <a:xfrm>
                <a:off x="5009" y="2218"/>
                <a:ext cx="907" cy="737"/>
              </a:xfrm>
              <a:custGeom>
                <a:avLst/>
                <a:gdLst>
                  <a:gd name="T0" fmla="*/ 907 w 907"/>
                  <a:gd name="T1" fmla="*/ 737 h 737"/>
                  <a:gd name="T2" fmla="*/ 907 w 907"/>
                  <a:gd name="T3" fmla="*/ 396 h 737"/>
                  <a:gd name="T4" fmla="*/ 793 w 907"/>
                  <a:gd name="T5" fmla="*/ 396 h 737"/>
                  <a:gd name="T6" fmla="*/ 793 w 907"/>
                  <a:gd name="T7" fmla="*/ 453 h 737"/>
                  <a:gd name="T8" fmla="*/ 623 w 907"/>
                  <a:gd name="T9" fmla="*/ 453 h 737"/>
                  <a:gd name="T10" fmla="*/ 623 w 907"/>
                  <a:gd name="T11" fmla="*/ 396 h 737"/>
                  <a:gd name="T12" fmla="*/ 567 w 907"/>
                  <a:gd name="T13" fmla="*/ 396 h 737"/>
                  <a:gd name="T14" fmla="*/ 567 w 907"/>
                  <a:gd name="T15" fmla="*/ 340 h 737"/>
                  <a:gd name="T16" fmla="*/ 453 w 907"/>
                  <a:gd name="T17" fmla="*/ 340 h 737"/>
                  <a:gd name="T18" fmla="*/ 453 w 907"/>
                  <a:gd name="T19" fmla="*/ 283 h 737"/>
                  <a:gd name="T20" fmla="*/ 396 w 907"/>
                  <a:gd name="T21" fmla="*/ 283 h 737"/>
                  <a:gd name="T22" fmla="*/ 396 w 907"/>
                  <a:gd name="T23" fmla="*/ 226 h 737"/>
                  <a:gd name="T24" fmla="*/ 340 w 907"/>
                  <a:gd name="T25" fmla="*/ 226 h 737"/>
                  <a:gd name="T26" fmla="*/ 340 w 907"/>
                  <a:gd name="T27" fmla="*/ 170 h 737"/>
                  <a:gd name="T28" fmla="*/ 226 w 907"/>
                  <a:gd name="T29" fmla="*/ 170 h 737"/>
                  <a:gd name="T30" fmla="*/ 226 w 907"/>
                  <a:gd name="T31" fmla="*/ 113 h 737"/>
                  <a:gd name="T32" fmla="*/ 170 w 907"/>
                  <a:gd name="T33" fmla="*/ 113 h 737"/>
                  <a:gd name="T34" fmla="*/ 170 w 907"/>
                  <a:gd name="T35" fmla="*/ 0 h 737"/>
                  <a:gd name="T36" fmla="*/ 56 w 907"/>
                  <a:gd name="T37" fmla="*/ 0 h 737"/>
                  <a:gd name="T38" fmla="*/ 56 w 907"/>
                  <a:gd name="T39" fmla="*/ 56 h 737"/>
                  <a:gd name="T40" fmla="*/ 0 w 907"/>
                  <a:gd name="T41" fmla="*/ 56 h 737"/>
                  <a:gd name="T42" fmla="*/ 0 w 907"/>
                  <a:gd name="T43" fmla="*/ 113 h 737"/>
                  <a:gd name="T44" fmla="*/ 56 w 907"/>
                  <a:gd name="T45" fmla="*/ 113 h 737"/>
                  <a:gd name="T46" fmla="*/ 56 w 907"/>
                  <a:gd name="T47" fmla="*/ 170 h 737"/>
                  <a:gd name="T48" fmla="*/ 113 w 907"/>
                  <a:gd name="T49" fmla="*/ 170 h 737"/>
                  <a:gd name="T50" fmla="*/ 113 w 907"/>
                  <a:gd name="T51" fmla="*/ 226 h 737"/>
                  <a:gd name="T52" fmla="*/ 56 w 907"/>
                  <a:gd name="T53" fmla="*/ 226 h 737"/>
                  <a:gd name="T54" fmla="*/ 56 w 907"/>
                  <a:gd name="T55" fmla="*/ 283 h 737"/>
                  <a:gd name="T56" fmla="*/ 113 w 907"/>
                  <a:gd name="T57" fmla="*/ 283 h 737"/>
                  <a:gd name="T58" fmla="*/ 113 w 907"/>
                  <a:gd name="T59" fmla="*/ 340 h 737"/>
                  <a:gd name="T60" fmla="*/ 170 w 907"/>
                  <a:gd name="T61" fmla="*/ 340 h 737"/>
                  <a:gd name="T62" fmla="*/ 170 w 907"/>
                  <a:gd name="T63" fmla="*/ 510 h 737"/>
                  <a:gd name="T64" fmla="*/ 226 w 907"/>
                  <a:gd name="T65" fmla="*/ 510 h 737"/>
                  <a:gd name="T66" fmla="*/ 226 w 907"/>
                  <a:gd name="T67" fmla="*/ 453 h 737"/>
                  <a:gd name="T68" fmla="*/ 283 w 907"/>
                  <a:gd name="T69" fmla="*/ 453 h 737"/>
                  <a:gd name="T70" fmla="*/ 283 w 907"/>
                  <a:gd name="T71" fmla="*/ 567 h 737"/>
                  <a:gd name="T72" fmla="*/ 226 w 907"/>
                  <a:gd name="T73" fmla="*/ 567 h 737"/>
                  <a:gd name="T74" fmla="*/ 226 w 907"/>
                  <a:gd name="T75" fmla="*/ 623 h 737"/>
                  <a:gd name="T76" fmla="*/ 226 w 907"/>
                  <a:gd name="T77" fmla="*/ 680 h 737"/>
                  <a:gd name="T78" fmla="*/ 340 w 907"/>
                  <a:gd name="T79" fmla="*/ 680 h 737"/>
                  <a:gd name="T80" fmla="*/ 340 w 907"/>
                  <a:gd name="T81" fmla="*/ 737 h 737"/>
                  <a:gd name="T82" fmla="*/ 453 w 907"/>
                  <a:gd name="T83" fmla="*/ 737 h 737"/>
                  <a:gd name="T84" fmla="*/ 453 w 907"/>
                  <a:gd name="T85" fmla="*/ 680 h 737"/>
                  <a:gd name="T86" fmla="*/ 567 w 907"/>
                  <a:gd name="T87" fmla="*/ 680 h 737"/>
                  <a:gd name="T88" fmla="*/ 567 w 907"/>
                  <a:gd name="T89" fmla="*/ 623 h 737"/>
                  <a:gd name="T90" fmla="*/ 737 w 907"/>
                  <a:gd name="T91" fmla="*/ 623 h 737"/>
                  <a:gd name="T92" fmla="*/ 737 w 907"/>
                  <a:gd name="T93" fmla="*/ 737 h 737"/>
                  <a:gd name="T94" fmla="*/ 907 w 907"/>
                  <a:gd name="T95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07" h="737">
                    <a:moveTo>
                      <a:pt x="907" y="737"/>
                    </a:moveTo>
                    <a:lnTo>
                      <a:pt x="907" y="396"/>
                    </a:lnTo>
                    <a:lnTo>
                      <a:pt x="793" y="396"/>
                    </a:lnTo>
                    <a:lnTo>
                      <a:pt x="793" y="453"/>
                    </a:lnTo>
                    <a:lnTo>
                      <a:pt x="623" y="453"/>
                    </a:lnTo>
                    <a:lnTo>
                      <a:pt x="623" y="396"/>
                    </a:lnTo>
                    <a:lnTo>
                      <a:pt x="567" y="396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396" y="283"/>
                    </a:lnTo>
                    <a:lnTo>
                      <a:pt x="396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510"/>
                    </a:lnTo>
                    <a:lnTo>
                      <a:pt x="226" y="510"/>
                    </a:lnTo>
                    <a:lnTo>
                      <a:pt x="226" y="453"/>
                    </a:lnTo>
                    <a:lnTo>
                      <a:pt x="283" y="453"/>
                    </a:lnTo>
                    <a:lnTo>
                      <a:pt x="283" y="567"/>
                    </a:lnTo>
                    <a:lnTo>
                      <a:pt x="226" y="567"/>
                    </a:lnTo>
                    <a:lnTo>
                      <a:pt x="226" y="623"/>
                    </a:lnTo>
                    <a:lnTo>
                      <a:pt x="226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453" y="737"/>
                    </a:lnTo>
                    <a:lnTo>
                      <a:pt x="453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737" y="623"/>
                    </a:lnTo>
                    <a:lnTo>
                      <a:pt x="737" y="737"/>
                    </a:lnTo>
                    <a:lnTo>
                      <a:pt x="907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8" name="Freeform 334"/>
              <p:cNvSpPr>
                <a:spLocks/>
              </p:cNvSpPr>
              <p:nvPr/>
            </p:nvSpPr>
            <p:spPr bwMode="auto">
              <a:xfrm>
                <a:off x="3704" y="1310"/>
                <a:ext cx="1078" cy="1248"/>
              </a:xfrm>
              <a:custGeom>
                <a:avLst/>
                <a:gdLst>
                  <a:gd name="T0" fmla="*/ 1078 w 1078"/>
                  <a:gd name="T1" fmla="*/ 908 h 1248"/>
                  <a:gd name="T2" fmla="*/ 1021 w 1078"/>
                  <a:gd name="T3" fmla="*/ 964 h 1248"/>
                  <a:gd name="T4" fmla="*/ 964 w 1078"/>
                  <a:gd name="T5" fmla="*/ 1078 h 1248"/>
                  <a:gd name="T6" fmla="*/ 908 w 1078"/>
                  <a:gd name="T7" fmla="*/ 1134 h 1248"/>
                  <a:gd name="T8" fmla="*/ 794 w 1078"/>
                  <a:gd name="T9" fmla="*/ 1191 h 1248"/>
                  <a:gd name="T10" fmla="*/ 681 w 1078"/>
                  <a:gd name="T11" fmla="*/ 1248 h 1248"/>
                  <a:gd name="T12" fmla="*/ 624 w 1078"/>
                  <a:gd name="T13" fmla="*/ 1191 h 1248"/>
                  <a:gd name="T14" fmla="*/ 567 w 1078"/>
                  <a:gd name="T15" fmla="*/ 1134 h 1248"/>
                  <a:gd name="T16" fmla="*/ 454 w 1078"/>
                  <a:gd name="T17" fmla="*/ 1078 h 1248"/>
                  <a:gd name="T18" fmla="*/ 341 w 1078"/>
                  <a:gd name="T19" fmla="*/ 964 h 1248"/>
                  <a:gd name="T20" fmla="*/ 284 w 1078"/>
                  <a:gd name="T21" fmla="*/ 1021 h 1248"/>
                  <a:gd name="T22" fmla="*/ 171 w 1078"/>
                  <a:gd name="T23" fmla="*/ 964 h 1248"/>
                  <a:gd name="T24" fmla="*/ 114 w 1078"/>
                  <a:gd name="T25" fmla="*/ 908 h 1248"/>
                  <a:gd name="T26" fmla="*/ 171 w 1078"/>
                  <a:gd name="T27" fmla="*/ 851 h 1248"/>
                  <a:gd name="T28" fmla="*/ 114 w 1078"/>
                  <a:gd name="T29" fmla="*/ 794 h 1248"/>
                  <a:gd name="T30" fmla="*/ 171 w 1078"/>
                  <a:gd name="T31" fmla="*/ 624 h 1248"/>
                  <a:gd name="T32" fmla="*/ 114 w 1078"/>
                  <a:gd name="T33" fmla="*/ 567 h 1248"/>
                  <a:gd name="T34" fmla="*/ 0 w 1078"/>
                  <a:gd name="T35" fmla="*/ 284 h 1248"/>
                  <a:gd name="T36" fmla="*/ 57 w 1078"/>
                  <a:gd name="T37" fmla="*/ 227 h 1248"/>
                  <a:gd name="T38" fmla="*/ 227 w 1078"/>
                  <a:gd name="T39" fmla="*/ 284 h 1248"/>
                  <a:gd name="T40" fmla="*/ 284 w 1078"/>
                  <a:gd name="T41" fmla="*/ 170 h 1248"/>
                  <a:gd name="T42" fmla="*/ 341 w 1078"/>
                  <a:gd name="T43" fmla="*/ 57 h 1248"/>
                  <a:gd name="T44" fmla="*/ 397 w 1078"/>
                  <a:gd name="T45" fmla="*/ 0 h 1248"/>
                  <a:gd name="T46" fmla="*/ 454 w 1078"/>
                  <a:gd name="T47" fmla="*/ 57 h 1248"/>
                  <a:gd name="T48" fmla="*/ 511 w 1078"/>
                  <a:gd name="T49" fmla="*/ 114 h 1248"/>
                  <a:gd name="T50" fmla="*/ 624 w 1078"/>
                  <a:gd name="T51" fmla="*/ 170 h 1248"/>
                  <a:gd name="T52" fmla="*/ 681 w 1078"/>
                  <a:gd name="T53" fmla="*/ 227 h 1248"/>
                  <a:gd name="T54" fmla="*/ 738 w 1078"/>
                  <a:gd name="T55" fmla="*/ 284 h 1248"/>
                  <a:gd name="T56" fmla="*/ 794 w 1078"/>
                  <a:gd name="T57" fmla="*/ 341 h 1248"/>
                  <a:gd name="T58" fmla="*/ 908 w 1078"/>
                  <a:gd name="T59" fmla="*/ 454 h 1248"/>
                  <a:gd name="T60" fmla="*/ 964 w 1078"/>
                  <a:gd name="T61" fmla="*/ 567 h 1248"/>
                  <a:gd name="T62" fmla="*/ 1021 w 1078"/>
                  <a:gd name="T63" fmla="*/ 62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78" h="1248">
                    <a:moveTo>
                      <a:pt x="1078" y="624"/>
                    </a:moveTo>
                    <a:lnTo>
                      <a:pt x="1078" y="908"/>
                    </a:lnTo>
                    <a:lnTo>
                      <a:pt x="1021" y="908"/>
                    </a:lnTo>
                    <a:lnTo>
                      <a:pt x="1021" y="964"/>
                    </a:lnTo>
                    <a:lnTo>
                      <a:pt x="964" y="964"/>
                    </a:lnTo>
                    <a:lnTo>
                      <a:pt x="964" y="1078"/>
                    </a:lnTo>
                    <a:lnTo>
                      <a:pt x="908" y="1078"/>
                    </a:lnTo>
                    <a:lnTo>
                      <a:pt x="908" y="1134"/>
                    </a:lnTo>
                    <a:lnTo>
                      <a:pt x="794" y="1134"/>
                    </a:lnTo>
                    <a:lnTo>
                      <a:pt x="794" y="1191"/>
                    </a:lnTo>
                    <a:lnTo>
                      <a:pt x="681" y="1191"/>
                    </a:lnTo>
                    <a:lnTo>
                      <a:pt x="681" y="1248"/>
                    </a:lnTo>
                    <a:lnTo>
                      <a:pt x="624" y="1248"/>
                    </a:lnTo>
                    <a:lnTo>
                      <a:pt x="624" y="1191"/>
                    </a:lnTo>
                    <a:lnTo>
                      <a:pt x="567" y="1191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078"/>
                    </a:lnTo>
                    <a:lnTo>
                      <a:pt x="341" y="1078"/>
                    </a:lnTo>
                    <a:lnTo>
                      <a:pt x="341" y="964"/>
                    </a:lnTo>
                    <a:lnTo>
                      <a:pt x="284" y="964"/>
                    </a:lnTo>
                    <a:lnTo>
                      <a:pt x="284" y="1021"/>
                    </a:lnTo>
                    <a:lnTo>
                      <a:pt x="171" y="1021"/>
                    </a:lnTo>
                    <a:lnTo>
                      <a:pt x="171" y="964"/>
                    </a:lnTo>
                    <a:lnTo>
                      <a:pt x="114" y="964"/>
                    </a:lnTo>
                    <a:lnTo>
                      <a:pt x="114" y="908"/>
                    </a:lnTo>
                    <a:lnTo>
                      <a:pt x="171" y="908"/>
                    </a:lnTo>
                    <a:lnTo>
                      <a:pt x="171" y="851"/>
                    </a:lnTo>
                    <a:lnTo>
                      <a:pt x="114" y="851"/>
                    </a:lnTo>
                    <a:lnTo>
                      <a:pt x="114" y="794"/>
                    </a:lnTo>
                    <a:lnTo>
                      <a:pt x="171" y="794"/>
                    </a:lnTo>
                    <a:lnTo>
                      <a:pt x="171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114"/>
                    </a:lnTo>
                    <a:lnTo>
                      <a:pt x="624" y="114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227"/>
                    </a:lnTo>
                    <a:lnTo>
                      <a:pt x="738" y="227"/>
                    </a:lnTo>
                    <a:lnTo>
                      <a:pt x="738" y="284"/>
                    </a:lnTo>
                    <a:lnTo>
                      <a:pt x="794" y="284"/>
                    </a:lnTo>
                    <a:lnTo>
                      <a:pt x="794" y="341"/>
                    </a:lnTo>
                    <a:lnTo>
                      <a:pt x="908" y="341"/>
                    </a:lnTo>
                    <a:lnTo>
                      <a:pt x="908" y="454"/>
                    </a:lnTo>
                    <a:lnTo>
                      <a:pt x="964" y="454"/>
                    </a:lnTo>
                    <a:lnTo>
                      <a:pt x="964" y="567"/>
                    </a:lnTo>
                    <a:lnTo>
                      <a:pt x="1021" y="567"/>
                    </a:lnTo>
                    <a:lnTo>
                      <a:pt x="1021" y="624"/>
                    </a:lnTo>
                    <a:lnTo>
                      <a:pt x="1078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>
              <a:off x="2438400" y="4770651"/>
              <a:ext cx="1984485" cy="1135236"/>
              <a:chOff x="2438400" y="4770651"/>
              <a:chExt cx="1984485" cy="1135236"/>
            </a:xfrm>
          </p:grpSpPr>
          <p:sp>
            <p:nvSpPr>
              <p:cNvPr id="64" name="正方形/長方形 63"/>
              <p:cNvSpPr/>
              <p:nvPr/>
            </p:nvSpPr>
            <p:spPr>
              <a:xfrm>
                <a:off x="2438400" y="520264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美浜区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776554" y="5424507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若葉区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2984282" y="503118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稲毛区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2735203" y="4770651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花見川区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3104247" y="562888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</p:grpSp>
        <p:grpSp>
          <p:nvGrpSpPr>
            <p:cNvPr id="69" name="グループ化 68"/>
            <p:cNvGrpSpPr/>
            <p:nvPr/>
          </p:nvGrpSpPr>
          <p:grpSpPr>
            <a:xfrm>
              <a:off x="874895" y="1947167"/>
              <a:ext cx="8359154" cy="9987659"/>
              <a:chOff x="874895" y="1947167"/>
              <a:chExt cx="8359154" cy="9987659"/>
            </a:xfrm>
          </p:grpSpPr>
          <p:sp>
            <p:nvSpPr>
              <p:cNvPr id="70" name="正方形/長方形 69"/>
              <p:cNvSpPr/>
              <p:nvPr/>
            </p:nvSpPr>
            <p:spPr>
              <a:xfrm>
                <a:off x="4141629" y="600881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緑区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4858386" y="44952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富里市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2544103" y="34529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白井市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1100357" y="51041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浦安市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2390309" y="8872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君津市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4432556" y="49690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八街市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4634072" y="861318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いすみ市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5341938" y="26110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神崎町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4243396" y="635793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大網白里町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376864" y="42971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芝山町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160963" y="77360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一宮町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4957982" y="73453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長生村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486151" y="47133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四街道市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794908" y="40418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八千代市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199248" y="9693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勝浦市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2087608" y="3034507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柏市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7418183" y="4149984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1992427" y="46753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習志野市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5014338" y="57802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東金市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2105140" y="726301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袖ヶ浦市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1486129" y="1078169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南房総市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5453063" y="52133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山武市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4964407" y="94490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御宿町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968631" y="100329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鋸南町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3705613" y="900041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大多喜町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3971030" y="76908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長南町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3787995" y="70089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長柄町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5205413" y="695523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白子町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460816" y="792956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睦沢町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5833632" y="477802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横芝光町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7578944" y="33680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東庄町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5797144" y="391100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多古町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4316738" y="41417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酒々井町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1353918" y="91713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富津市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4909345" y="33317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成田市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3101303" y="7057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市原市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1253551" y="2800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流山市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4038457" y="2936082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栄町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2653153" y="10125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鴨川市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1950483" y="379298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鎌ヶ谷市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2602276" y="280441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我孫子市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4483411" y="695523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茂原市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3517652" y="347440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印西市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6543895" y="45069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匝瑳市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6454995" y="29883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香取市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5519755" y="623776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九十九里町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3669471" y="42921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佐倉市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079305" y="19471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野田市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1484532" y="35058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松戸市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1562101" y="77280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木更津市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874895" y="11627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館山市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2149915" y="42616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船橋市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1436906" y="43162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市川市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3214908" y="52905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千葉市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8491538" y="41382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銚子市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479426" y="639763"/>
            <a:ext cx="9001128" cy="11882444"/>
            <a:chOff x="479426" y="639763"/>
            <a:chExt cx="9001128" cy="11882444"/>
          </a:xfrm>
        </p:grpSpPr>
        <p:grpSp>
          <p:nvGrpSpPr>
            <p:cNvPr id="17608" name="Group 200"/>
            <p:cNvGrpSpPr>
              <a:grpSpLocks/>
            </p:cNvGrpSpPr>
            <p:nvPr/>
          </p:nvGrpSpPr>
          <p:grpSpPr bwMode="auto">
            <a:xfrm>
              <a:off x="2640011" y="4600576"/>
              <a:ext cx="2160586" cy="1979613"/>
              <a:chOff x="1663" y="2898"/>
              <a:chExt cx="1361" cy="1247"/>
            </a:xfrm>
          </p:grpSpPr>
          <p:sp>
            <p:nvSpPr>
              <p:cNvPr id="17541" name="Freeform 133"/>
              <p:cNvSpPr>
                <a:spLocks/>
              </p:cNvSpPr>
              <p:nvPr/>
            </p:nvSpPr>
            <p:spPr bwMode="auto">
              <a:xfrm>
                <a:off x="1663" y="3125"/>
                <a:ext cx="340" cy="453"/>
              </a:xfrm>
              <a:custGeom>
                <a:avLst/>
                <a:gdLst>
                  <a:gd name="T0" fmla="*/ 0 w 340"/>
                  <a:gd name="T1" fmla="*/ 0 h 453"/>
                  <a:gd name="T2" fmla="*/ 114 w 340"/>
                  <a:gd name="T3" fmla="*/ 0 h 453"/>
                  <a:gd name="T4" fmla="*/ 114 w 340"/>
                  <a:gd name="T5" fmla="*/ 113 h 453"/>
                  <a:gd name="T6" fmla="*/ 227 w 340"/>
                  <a:gd name="T7" fmla="*/ 113 h 453"/>
                  <a:gd name="T8" fmla="*/ 227 w 340"/>
                  <a:gd name="T9" fmla="*/ 227 h 453"/>
                  <a:gd name="T10" fmla="*/ 340 w 340"/>
                  <a:gd name="T11" fmla="*/ 227 h 453"/>
                  <a:gd name="T12" fmla="*/ 340 w 340"/>
                  <a:gd name="T13" fmla="*/ 453 h 453"/>
                  <a:gd name="T14" fmla="*/ 227 w 340"/>
                  <a:gd name="T15" fmla="*/ 453 h 453"/>
                  <a:gd name="T16" fmla="*/ 227 w 340"/>
                  <a:gd name="T17" fmla="*/ 340 h 453"/>
                  <a:gd name="T18" fmla="*/ 114 w 340"/>
                  <a:gd name="T19" fmla="*/ 340 h 453"/>
                  <a:gd name="T20" fmla="*/ 114 w 340"/>
                  <a:gd name="T21" fmla="*/ 227 h 453"/>
                  <a:gd name="T22" fmla="*/ 0 w 340"/>
                  <a:gd name="T23" fmla="*/ 227 h 453"/>
                  <a:gd name="T24" fmla="*/ 0 w 340"/>
                  <a:gd name="T2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453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auto">
              <a:xfrm>
                <a:off x="1890" y="3352"/>
                <a:ext cx="567" cy="453"/>
              </a:xfrm>
              <a:custGeom>
                <a:avLst/>
                <a:gdLst>
                  <a:gd name="T0" fmla="*/ 113 w 567"/>
                  <a:gd name="T1" fmla="*/ 0 h 453"/>
                  <a:gd name="T2" fmla="*/ 454 w 567"/>
                  <a:gd name="T3" fmla="*/ 0 h 453"/>
                  <a:gd name="T4" fmla="*/ 454 w 567"/>
                  <a:gd name="T5" fmla="*/ 226 h 453"/>
                  <a:gd name="T6" fmla="*/ 567 w 567"/>
                  <a:gd name="T7" fmla="*/ 226 h 453"/>
                  <a:gd name="T8" fmla="*/ 567 w 567"/>
                  <a:gd name="T9" fmla="*/ 340 h 453"/>
                  <a:gd name="T10" fmla="*/ 454 w 567"/>
                  <a:gd name="T11" fmla="*/ 340 h 453"/>
                  <a:gd name="T12" fmla="*/ 454 w 567"/>
                  <a:gd name="T13" fmla="*/ 453 h 453"/>
                  <a:gd name="T14" fmla="*/ 340 w 567"/>
                  <a:gd name="T15" fmla="*/ 453 h 453"/>
                  <a:gd name="T16" fmla="*/ 113 w 567"/>
                  <a:gd name="T17" fmla="*/ 453 h 453"/>
                  <a:gd name="T18" fmla="*/ 113 w 567"/>
                  <a:gd name="T19" fmla="*/ 340 h 453"/>
                  <a:gd name="T20" fmla="*/ 0 w 567"/>
                  <a:gd name="T21" fmla="*/ 340 h 453"/>
                  <a:gd name="T22" fmla="*/ 0 w 567"/>
                  <a:gd name="T23" fmla="*/ 226 h 453"/>
                  <a:gd name="T24" fmla="*/ 113 w 567"/>
                  <a:gd name="T25" fmla="*/ 226 h 453"/>
                  <a:gd name="T26" fmla="*/ 113 w 567"/>
                  <a:gd name="T2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7" h="453">
                    <a:moveTo>
                      <a:pt x="113" y="0"/>
                    </a:moveTo>
                    <a:lnTo>
                      <a:pt x="454" y="0"/>
                    </a:lnTo>
                    <a:lnTo>
                      <a:pt x="454" y="226"/>
                    </a:lnTo>
                    <a:lnTo>
                      <a:pt x="567" y="226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2230" y="3578"/>
                <a:ext cx="794" cy="567"/>
              </a:xfrm>
              <a:custGeom>
                <a:avLst/>
                <a:gdLst>
                  <a:gd name="T0" fmla="*/ 227 w 794"/>
                  <a:gd name="T1" fmla="*/ 0 h 567"/>
                  <a:gd name="T2" fmla="*/ 340 w 794"/>
                  <a:gd name="T3" fmla="*/ 0 h 567"/>
                  <a:gd name="T4" fmla="*/ 340 w 794"/>
                  <a:gd name="T5" fmla="*/ 114 h 567"/>
                  <a:gd name="T6" fmla="*/ 454 w 794"/>
                  <a:gd name="T7" fmla="*/ 114 h 567"/>
                  <a:gd name="T8" fmla="*/ 454 w 794"/>
                  <a:gd name="T9" fmla="*/ 227 h 567"/>
                  <a:gd name="T10" fmla="*/ 681 w 794"/>
                  <a:gd name="T11" fmla="*/ 227 h 567"/>
                  <a:gd name="T12" fmla="*/ 681 w 794"/>
                  <a:gd name="T13" fmla="*/ 114 h 567"/>
                  <a:gd name="T14" fmla="*/ 794 w 794"/>
                  <a:gd name="T15" fmla="*/ 114 h 567"/>
                  <a:gd name="T16" fmla="*/ 794 w 794"/>
                  <a:gd name="T17" fmla="*/ 454 h 567"/>
                  <a:gd name="T18" fmla="*/ 681 w 794"/>
                  <a:gd name="T19" fmla="*/ 454 h 567"/>
                  <a:gd name="T20" fmla="*/ 681 w 794"/>
                  <a:gd name="T21" fmla="*/ 567 h 567"/>
                  <a:gd name="T22" fmla="*/ 454 w 794"/>
                  <a:gd name="T23" fmla="*/ 567 h 567"/>
                  <a:gd name="T24" fmla="*/ 454 w 794"/>
                  <a:gd name="T25" fmla="*/ 341 h 567"/>
                  <a:gd name="T26" fmla="*/ 0 w 794"/>
                  <a:gd name="T27" fmla="*/ 341 h 567"/>
                  <a:gd name="T28" fmla="*/ 0 w 794"/>
                  <a:gd name="T29" fmla="*/ 227 h 567"/>
                  <a:gd name="T30" fmla="*/ 114 w 794"/>
                  <a:gd name="T31" fmla="*/ 227 h 567"/>
                  <a:gd name="T32" fmla="*/ 114 w 794"/>
                  <a:gd name="T33" fmla="*/ 114 h 567"/>
                  <a:gd name="T34" fmla="*/ 227 w 794"/>
                  <a:gd name="T35" fmla="*/ 114 h 567"/>
                  <a:gd name="T36" fmla="*/ 227 w 794"/>
                  <a:gd name="T3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4" h="567">
                    <a:moveTo>
                      <a:pt x="227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681" y="227"/>
                    </a:lnTo>
                    <a:lnTo>
                      <a:pt x="681" y="114"/>
                    </a:lnTo>
                    <a:lnTo>
                      <a:pt x="794" y="114"/>
                    </a:lnTo>
                    <a:lnTo>
                      <a:pt x="794" y="454"/>
                    </a:lnTo>
                    <a:lnTo>
                      <a:pt x="681" y="454"/>
                    </a:lnTo>
                    <a:lnTo>
                      <a:pt x="681" y="567"/>
                    </a:lnTo>
                    <a:lnTo>
                      <a:pt x="454" y="567"/>
                    </a:lnTo>
                    <a:lnTo>
                      <a:pt x="454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2117" y="3238"/>
                <a:ext cx="794" cy="567"/>
              </a:xfrm>
              <a:custGeom>
                <a:avLst/>
                <a:gdLst>
                  <a:gd name="T0" fmla="*/ 0 w 794"/>
                  <a:gd name="T1" fmla="*/ 114 h 567"/>
                  <a:gd name="T2" fmla="*/ 0 w 794"/>
                  <a:gd name="T3" fmla="*/ 0 h 567"/>
                  <a:gd name="T4" fmla="*/ 340 w 794"/>
                  <a:gd name="T5" fmla="*/ 0 h 567"/>
                  <a:gd name="T6" fmla="*/ 340 w 794"/>
                  <a:gd name="T7" fmla="*/ 114 h 567"/>
                  <a:gd name="T8" fmla="*/ 453 w 794"/>
                  <a:gd name="T9" fmla="*/ 114 h 567"/>
                  <a:gd name="T10" fmla="*/ 453 w 794"/>
                  <a:gd name="T11" fmla="*/ 0 h 567"/>
                  <a:gd name="T12" fmla="*/ 567 w 794"/>
                  <a:gd name="T13" fmla="*/ 0 h 567"/>
                  <a:gd name="T14" fmla="*/ 567 w 794"/>
                  <a:gd name="T15" fmla="*/ 114 h 567"/>
                  <a:gd name="T16" fmla="*/ 794 w 794"/>
                  <a:gd name="T17" fmla="*/ 114 h 567"/>
                  <a:gd name="T18" fmla="*/ 794 w 794"/>
                  <a:gd name="T19" fmla="*/ 567 h 567"/>
                  <a:gd name="T20" fmla="*/ 567 w 794"/>
                  <a:gd name="T21" fmla="*/ 567 h 567"/>
                  <a:gd name="T22" fmla="*/ 567 w 794"/>
                  <a:gd name="T23" fmla="*/ 454 h 567"/>
                  <a:gd name="T24" fmla="*/ 453 w 794"/>
                  <a:gd name="T25" fmla="*/ 454 h 567"/>
                  <a:gd name="T26" fmla="*/ 453 w 794"/>
                  <a:gd name="T27" fmla="*/ 340 h 567"/>
                  <a:gd name="T28" fmla="*/ 227 w 794"/>
                  <a:gd name="T29" fmla="*/ 340 h 567"/>
                  <a:gd name="T30" fmla="*/ 227 w 794"/>
                  <a:gd name="T31" fmla="*/ 114 h 567"/>
                  <a:gd name="T32" fmla="*/ 0 w 794"/>
                  <a:gd name="T33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4" h="567">
                    <a:moveTo>
                      <a:pt x="0" y="114"/>
                    </a:moveTo>
                    <a:lnTo>
                      <a:pt x="0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794" y="114"/>
                    </a:lnTo>
                    <a:lnTo>
                      <a:pt x="794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453" y="340"/>
                    </a:lnTo>
                    <a:lnTo>
                      <a:pt x="227" y="340"/>
                    </a:lnTo>
                    <a:lnTo>
                      <a:pt x="227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1890" y="3125"/>
                <a:ext cx="454" cy="227"/>
              </a:xfrm>
              <a:custGeom>
                <a:avLst/>
                <a:gdLst>
                  <a:gd name="T0" fmla="*/ 454 w 454"/>
                  <a:gd name="T1" fmla="*/ 0 h 227"/>
                  <a:gd name="T2" fmla="*/ 113 w 454"/>
                  <a:gd name="T3" fmla="*/ 0 h 227"/>
                  <a:gd name="T4" fmla="*/ 113 w 454"/>
                  <a:gd name="T5" fmla="*/ 113 h 227"/>
                  <a:gd name="T6" fmla="*/ 0 w 454"/>
                  <a:gd name="T7" fmla="*/ 113 h 227"/>
                  <a:gd name="T8" fmla="*/ 0 w 454"/>
                  <a:gd name="T9" fmla="*/ 227 h 227"/>
                  <a:gd name="T10" fmla="*/ 227 w 454"/>
                  <a:gd name="T11" fmla="*/ 227 h 227"/>
                  <a:gd name="T12" fmla="*/ 227 w 454"/>
                  <a:gd name="T13" fmla="*/ 113 h 227"/>
                  <a:gd name="T14" fmla="*/ 454 w 454"/>
                  <a:gd name="T15" fmla="*/ 113 h 227"/>
                  <a:gd name="T16" fmla="*/ 454 w 454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227">
                    <a:moveTo>
                      <a:pt x="454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1777" y="2898"/>
                <a:ext cx="453" cy="340"/>
              </a:xfrm>
              <a:custGeom>
                <a:avLst/>
                <a:gdLst>
                  <a:gd name="T0" fmla="*/ 453 w 453"/>
                  <a:gd name="T1" fmla="*/ 227 h 340"/>
                  <a:gd name="T2" fmla="*/ 453 w 453"/>
                  <a:gd name="T3" fmla="*/ 0 h 340"/>
                  <a:gd name="T4" fmla="*/ 226 w 453"/>
                  <a:gd name="T5" fmla="*/ 0 h 340"/>
                  <a:gd name="T6" fmla="*/ 226 w 453"/>
                  <a:gd name="T7" fmla="*/ 113 h 340"/>
                  <a:gd name="T8" fmla="*/ 0 w 453"/>
                  <a:gd name="T9" fmla="*/ 113 h 340"/>
                  <a:gd name="T10" fmla="*/ 0 w 453"/>
                  <a:gd name="T11" fmla="*/ 340 h 340"/>
                  <a:gd name="T12" fmla="*/ 226 w 453"/>
                  <a:gd name="T13" fmla="*/ 340 h 340"/>
                  <a:gd name="T14" fmla="*/ 226 w 453"/>
                  <a:gd name="T15" fmla="*/ 227 h 340"/>
                  <a:gd name="T16" fmla="*/ 453 w 453"/>
                  <a:gd name="T17" fmla="*/ 22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340">
                    <a:moveTo>
                      <a:pt x="453" y="227"/>
                    </a:moveTo>
                    <a:lnTo>
                      <a:pt x="453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226" y="340"/>
                    </a:lnTo>
                    <a:lnTo>
                      <a:pt x="226" y="227"/>
                    </a:lnTo>
                    <a:lnTo>
                      <a:pt x="45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609" name="Group 201"/>
            <p:cNvGrpSpPr>
              <a:grpSpLocks/>
            </p:cNvGrpSpPr>
            <p:nvPr/>
          </p:nvGrpSpPr>
          <p:grpSpPr bwMode="auto">
            <a:xfrm>
              <a:off x="479426" y="639763"/>
              <a:ext cx="9001128" cy="11882444"/>
              <a:chOff x="302" y="403"/>
              <a:chExt cx="5670" cy="7485"/>
            </a:xfrm>
          </p:grpSpPr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1550" y="3805"/>
                <a:ext cx="1247" cy="2041"/>
              </a:xfrm>
              <a:custGeom>
                <a:avLst/>
                <a:gdLst>
                  <a:gd name="T0" fmla="*/ 1134 w 1247"/>
                  <a:gd name="T1" fmla="*/ 114 h 2041"/>
                  <a:gd name="T2" fmla="*/ 680 w 1247"/>
                  <a:gd name="T3" fmla="*/ 114 h 2041"/>
                  <a:gd name="T4" fmla="*/ 680 w 1247"/>
                  <a:gd name="T5" fmla="*/ 0 h 2041"/>
                  <a:gd name="T6" fmla="*/ 340 w 1247"/>
                  <a:gd name="T7" fmla="*/ 0 h 2041"/>
                  <a:gd name="T8" fmla="*/ 340 w 1247"/>
                  <a:gd name="T9" fmla="*/ 114 h 2041"/>
                  <a:gd name="T10" fmla="*/ 227 w 1247"/>
                  <a:gd name="T11" fmla="*/ 114 h 2041"/>
                  <a:gd name="T12" fmla="*/ 227 w 1247"/>
                  <a:gd name="T13" fmla="*/ 227 h 2041"/>
                  <a:gd name="T14" fmla="*/ 113 w 1247"/>
                  <a:gd name="T15" fmla="*/ 227 h 2041"/>
                  <a:gd name="T16" fmla="*/ 113 w 1247"/>
                  <a:gd name="T17" fmla="*/ 340 h 2041"/>
                  <a:gd name="T18" fmla="*/ 0 w 1247"/>
                  <a:gd name="T19" fmla="*/ 340 h 2041"/>
                  <a:gd name="T20" fmla="*/ 0 w 1247"/>
                  <a:gd name="T21" fmla="*/ 454 h 2041"/>
                  <a:gd name="T22" fmla="*/ 113 w 1247"/>
                  <a:gd name="T23" fmla="*/ 454 h 2041"/>
                  <a:gd name="T24" fmla="*/ 113 w 1247"/>
                  <a:gd name="T25" fmla="*/ 681 h 2041"/>
                  <a:gd name="T26" fmla="*/ 227 w 1247"/>
                  <a:gd name="T27" fmla="*/ 681 h 2041"/>
                  <a:gd name="T28" fmla="*/ 227 w 1247"/>
                  <a:gd name="T29" fmla="*/ 794 h 2041"/>
                  <a:gd name="T30" fmla="*/ 453 w 1247"/>
                  <a:gd name="T31" fmla="*/ 794 h 2041"/>
                  <a:gd name="T32" fmla="*/ 453 w 1247"/>
                  <a:gd name="T33" fmla="*/ 1134 h 2041"/>
                  <a:gd name="T34" fmla="*/ 567 w 1247"/>
                  <a:gd name="T35" fmla="*/ 1134 h 2041"/>
                  <a:gd name="T36" fmla="*/ 567 w 1247"/>
                  <a:gd name="T37" fmla="*/ 1248 h 2041"/>
                  <a:gd name="T38" fmla="*/ 680 w 1247"/>
                  <a:gd name="T39" fmla="*/ 1248 h 2041"/>
                  <a:gd name="T40" fmla="*/ 680 w 1247"/>
                  <a:gd name="T41" fmla="*/ 1361 h 2041"/>
                  <a:gd name="T42" fmla="*/ 567 w 1247"/>
                  <a:gd name="T43" fmla="*/ 1361 h 2041"/>
                  <a:gd name="T44" fmla="*/ 567 w 1247"/>
                  <a:gd name="T45" fmla="*/ 1928 h 2041"/>
                  <a:gd name="T46" fmla="*/ 680 w 1247"/>
                  <a:gd name="T47" fmla="*/ 1928 h 2041"/>
                  <a:gd name="T48" fmla="*/ 680 w 1247"/>
                  <a:gd name="T49" fmla="*/ 2041 h 2041"/>
                  <a:gd name="T50" fmla="*/ 794 w 1247"/>
                  <a:gd name="T51" fmla="*/ 2041 h 2041"/>
                  <a:gd name="T52" fmla="*/ 794 w 1247"/>
                  <a:gd name="T53" fmla="*/ 1928 h 2041"/>
                  <a:gd name="T54" fmla="*/ 907 w 1247"/>
                  <a:gd name="T55" fmla="*/ 1928 h 2041"/>
                  <a:gd name="T56" fmla="*/ 907 w 1247"/>
                  <a:gd name="T57" fmla="*/ 1701 h 2041"/>
                  <a:gd name="T58" fmla="*/ 1020 w 1247"/>
                  <a:gd name="T59" fmla="*/ 1701 h 2041"/>
                  <a:gd name="T60" fmla="*/ 1020 w 1247"/>
                  <a:gd name="T61" fmla="*/ 1588 h 2041"/>
                  <a:gd name="T62" fmla="*/ 1134 w 1247"/>
                  <a:gd name="T63" fmla="*/ 1588 h 2041"/>
                  <a:gd name="T64" fmla="*/ 1134 w 1247"/>
                  <a:gd name="T65" fmla="*/ 1361 h 2041"/>
                  <a:gd name="T66" fmla="*/ 1020 w 1247"/>
                  <a:gd name="T67" fmla="*/ 1361 h 2041"/>
                  <a:gd name="T68" fmla="*/ 1020 w 1247"/>
                  <a:gd name="T69" fmla="*/ 1021 h 2041"/>
                  <a:gd name="T70" fmla="*/ 907 w 1247"/>
                  <a:gd name="T71" fmla="*/ 1021 h 2041"/>
                  <a:gd name="T72" fmla="*/ 907 w 1247"/>
                  <a:gd name="T73" fmla="*/ 567 h 2041"/>
                  <a:gd name="T74" fmla="*/ 1020 w 1247"/>
                  <a:gd name="T75" fmla="*/ 567 h 2041"/>
                  <a:gd name="T76" fmla="*/ 1020 w 1247"/>
                  <a:gd name="T77" fmla="*/ 454 h 2041"/>
                  <a:gd name="T78" fmla="*/ 1247 w 1247"/>
                  <a:gd name="T79" fmla="*/ 454 h 2041"/>
                  <a:gd name="T80" fmla="*/ 1247 w 1247"/>
                  <a:gd name="T81" fmla="*/ 340 h 2041"/>
                  <a:gd name="T82" fmla="*/ 1134 w 1247"/>
                  <a:gd name="T83" fmla="*/ 340 h 2041"/>
                  <a:gd name="T84" fmla="*/ 1134 w 1247"/>
                  <a:gd name="T85" fmla="*/ 114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47" h="2041">
                    <a:moveTo>
                      <a:pt x="1134" y="114"/>
                    </a:moveTo>
                    <a:lnTo>
                      <a:pt x="680" y="114"/>
                    </a:lnTo>
                    <a:lnTo>
                      <a:pt x="680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453" y="794"/>
                    </a:lnTo>
                    <a:lnTo>
                      <a:pt x="453" y="1134"/>
                    </a:lnTo>
                    <a:lnTo>
                      <a:pt x="567" y="1134"/>
                    </a:lnTo>
                    <a:lnTo>
                      <a:pt x="567" y="1248"/>
                    </a:lnTo>
                    <a:lnTo>
                      <a:pt x="680" y="1248"/>
                    </a:lnTo>
                    <a:lnTo>
                      <a:pt x="680" y="1361"/>
                    </a:lnTo>
                    <a:lnTo>
                      <a:pt x="567" y="1361"/>
                    </a:lnTo>
                    <a:lnTo>
                      <a:pt x="567" y="1928"/>
                    </a:lnTo>
                    <a:lnTo>
                      <a:pt x="680" y="1928"/>
                    </a:lnTo>
                    <a:lnTo>
                      <a:pt x="680" y="2041"/>
                    </a:lnTo>
                    <a:lnTo>
                      <a:pt x="794" y="2041"/>
                    </a:lnTo>
                    <a:lnTo>
                      <a:pt x="794" y="1928"/>
                    </a:lnTo>
                    <a:lnTo>
                      <a:pt x="907" y="1928"/>
                    </a:lnTo>
                    <a:lnTo>
                      <a:pt x="907" y="1701"/>
                    </a:lnTo>
                    <a:lnTo>
                      <a:pt x="1020" y="1701"/>
                    </a:lnTo>
                    <a:lnTo>
                      <a:pt x="1020" y="1588"/>
                    </a:lnTo>
                    <a:lnTo>
                      <a:pt x="1134" y="1588"/>
                    </a:lnTo>
                    <a:lnTo>
                      <a:pt x="1134" y="1361"/>
                    </a:lnTo>
                    <a:lnTo>
                      <a:pt x="1020" y="1361"/>
                    </a:lnTo>
                    <a:lnTo>
                      <a:pt x="1020" y="1021"/>
                    </a:lnTo>
                    <a:lnTo>
                      <a:pt x="907" y="1021"/>
                    </a:lnTo>
                    <a:lnTo>
                      <a:pt x="907" y="567"/>
                    </a:lnTo>
                    <a:lnTo>
                      <a:pt x="1020" y="567"/>
                    </a:lnTo>
                    <a:lnTo>
                      <a:pt x="1020" y="454"/>
                    </a:lnTo>
                    <a:lnTo>
                      <a:pt x="1247" y="454"/>
                    </a:lnTo>
                    <a:lnTo>
                      <a:pt x="1247" y="340"/>
                    </a:lnTo>
                    <a:lnTo>
                      <a:pt x="1134" y="340"/>
                    </a:lnTo>
                    <a:lnTo>
                      <a:pt x="113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756" y="4939"/>
                <a:ext cx="1588" cy="1361"/>
              </a:xfrm>
              <a:custGeom>
                <a:avLst/>
                <a:gdLst>
                  <a:gd name="T0" fmla="*/ 1588 w 1588"/>
                  <a:gd name="T1" fmla="*/ 1134 h 1361"/>
                  <a:gd name="T2" fmla="*/ 1361 w 1588"/>
                  <a:gd name="T3" fmla="*/ 1134 h 1361"/>
                  <a:gd name="T4" fmla="*/ 1361 w 1588"/>
                  <a:gd name="T5" fmla="*/ 1248 h 1361"/>
                  <a:gd name="T6" fmla="*/ 1134 w 1588"/>
                  <a:gd name="T7" fmla="*/ 1248 h 1361"/>
                  <a:gd name="T8" fmla="*/ 1134 w 1588"/>
                  <a:gd name="T9" fmla="*/ 1361 h 1361"/>
                  <a:gd name="T10" fmla="*/ 794 w 1588"/>
                  <a:gd name="T11" fmla="*/ 1361 h 1361"/>
                  <a:gd name="T12" fmla="*/ 794 w 1588"/>
                  <a:gd name="T13" fmla="*/ 1134 h 1361"/>
                  <a:gd name="T14" fmla="*/ 680 w 1588"/>
                  <a:gd name="T15" fmla="*/ 1134 h 1361"/>
                  <a:gd name="T16" fmla="*/ 680 w 1588"/>
                  <a:gd name="T17" fmla="*/ 794 h 1361"/>
                  <a:gd name="T18" fmla="*/ 567 w 1588"/>
                  <a:gd name="T19" fmla="*/ 794 h 1361"/>
                  <a:gd name="T20" fmla="*/ 567 w 1588"/>
                  <a:gd name="T21" fmla="*/ 681 h 1361"/>
                  <a:gd name="T22" fmla="*/ 340 w 1588"/>
                  <a:gd name="T23" fmla="*/ 681 h 1361"/>
                  <a:gd name="T24" fmla="*/ 340 w 1588"/>
                  <a:gd name="T25" fmla="*/ 567 h 1361"/>
                  <a:gd name="T26" fmla="*/ 227 w 1588"/>
                  <a:gd name="T27" fmla="*/ 567 h 1361"/>
                  <a:gd name="T28" fmla="*/ 227 w 1588"/>
                  <a:gd name="T29" fmla="*/ 340 h 1361"/>
                  <a:gd name="T30" fmla="*/ 113 w 1588"/>
                  <a:gd name="T31" fmla="*/ 340 h 1361"/>
                  <a:gd name="T32" fmla="*/ 113 w 1588"/>
                  <a:gd name="T33" fmla="*/ 227 h 1361"/>
                  <a:gd name="T34" fmla="*/ 0 w 1588"/>
                  <a:gd name="T35" fmla="*/ 227 h 1361"/>
                  <a:gd name="T36" fmla="*/ 0 w 1588"/>
                  <a:gd name="T37" fmla="*/ 0 h 1361"/>
                  <a:gd name="T38" fmla="*/ 227 w 1588"/>
                  <a:gd name="T39" fmla="*/ 0 h 1361"/>
                  <a:gd name="T40" fmla="*/ 227 w 1588"/>
                  <a:gd name="T41" fmla="*/ 227 h 1361"/>
                  <a:gd name="T42" fmla="*/ 567 w 1588"/>
                  <a:gd name="T43" fmla="*/ 227 h 1361"/>
                  <a:gd name="T44" fmla="*/ 567 w 1588"/>
                  <a:gd name="T45" fmla="*/ 340 h 1361"/>
                  <a:gd name="T46" fmla="*/ 907 w 1588"/>
                  <a:gd name="T47" fmla="*/ 340 h 1361"/>
                  <a:gd name="T48" fmla="*/ 907 w 1588"/>
                  <a:gd name="T49" fmla="*/ 227 h 1361"/>
                  <a:gd name="T50" fmla="*/ 1021 w 1588"/>
                  <a:gd name="T51" fmla="*/ 227 h 1361"/>
                  <a:gd name="T52" fmla="*/ 1021 w 1588"/>
                  <a:gd name="T53" fmla="*/ 114 h 1361"/>
                  <a:gd name="T54" fmla="*/ 1247 w 1588"/>
                  <a:gd name="T55" fmla="*/ 114 h 1361"/>
                  <a:gd name="T56" fmla="*/ 1247 w 1588"/>
                  <a:gd name="T57" fmla="*/ 227 h 1361"/>
                  <a:gd name="T58" fmla="*/ 1247 w 1588"/>
                  <a:gd name="T59" fmla="*/ 340 h 1361"/>
                  <a:gd name="T60" fmla="*/ 1361 w 1588"/>
                  <a:gd name="T61" fmla="*/ 340 h 1361"/>
                  <a:gd name="T62" fmla="*/ 1361 w 1588"/>
                  <a:gd name="T63" fmla="*/ 794 h 1361"/>
                  <a:gd name="T64" fmla="*/ 1474 w 1588"/>
                  <a:gd name="T65" fmla="*/ 794 h 1361"/>
                  <a:gd name="T66" fmla="*/ 1474 w 1588"/>
                  <a:gd name="T67" fmla="*/ 1021 h 1361"/>
                  <a:gd name="T68" fmla="*/ 1588 w 1588"/>
                  <a:gd name="T69" fmla="*/ 1021 h 1361"/>
                  <a:gd name="T70" fmla="*/ 1588 w 1588"/>
                  <a:gd name="T71" fmla="*/ 113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88" h="1361">
                    <a:moveTo>
                      <a:pt x="1588" y="1134"/>
                    </a:moveTo>
                    <a:lnTo>
                      <a:pt x="1361" y="1134"/>
                    </a:lnTo>
                    <a:lnTo>
                      <a:pt x="1361" y="1248"/>
                    </a:lnTo>
                    <a:lnTo>
                      <a:pt x="1134" y="1248"/>
                    </a:lnTo>
                    <a:lnTo>
                      <a:pt x="1134" y="1361"/>
                    </a:lnTo>
                    <a:lnTo>
                      <a:pt x="794" y="1361"/>
                    </a:lnTo>
                    <a:lnTo>
                      <a:pt x="794" y="1134"/>
                    </a:lnTo>
                    <a:lnTo>
                      <a:pt x="680" y="1134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1021" y="227"/>
                    </a:lnTo>
                    <a:lnTo>
                      <a:pt x="1021" y="114"/>
                    </a:lnTo>
                    <a:lnTo>
                      <a:pt x="1247" y="114"/>
                    </a:lnTo>
                    <a:lnTo>
                      <a:pt x="1247" y="227"/>
                    </a:lnTo>
                    <a:lnTo>
                      <a:pt x="1247" y="340"/>
                    </a:lnTo>
                    <a:lnTo>
                      <a:pt x="1361" y="340"/>
                    </a:lnTo>
                    <a:lnTo>
                      <a:pt x="1361" y="794"/>
                    </a:lnTo>
                    <a:lnTo>
                      <a:pt x="1474" y="794"/>
                    </a:lnTo>
                    <a:lnTo>
                      <a:pt x="1474" y="1021"/>
                    </a:lnTo>
                    <a:lnTo>
                      <a:pt x="1588" y="1021"/>
                    </a:lnTo>
                    <a:lnTo>
                      <a:pt x="1588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983" y="4486"/>
                <a:ext cx="1247" cy="793"/>
              </a:xfrm>
              <a:custGeom>
                <a:avLst/>
                <a:gdLst>
                  <a:gd name="T0" fmla="*/ 1020 w 1247"/>
                  <a:gd name="T1" fmla="*/ 340 h 793"/>
                  <a:gd name="T2" fmla="*/ 907 w 1247"/>
                  <a:gd name="T3" fmla="*/ 340 h 793"/>
                  <a:gd name="T4" fmla="*/ 907 w 1247"/>
                  <a:gd name="T5" fmla="*/ 453 h 793"/>
                  <a:gd name="T6" fmla="*/ 680 w 1247"/>
                  <a:gd name="T7" fmla="*/ 453 h 793"/>
                  <a:gd name="T8" fmla="*/ 680 w 1247"/>
                  <a:gd name="T9" fmla="*/ 567 h 793"/>
                  <a:gd name="T10" fmla="*/ 567 w 1247"/>
                  <a:gd name="T11" fmla="*/ 567 h 793"/>
                  <a:gd name="T12" fmla="*/ 567 w 1247"/>
                  <a:gd name="T13" fmla="*/ 226 h 793"/>
                  <a:gd name="T14" fmla="*/ 227 w 1247"/>
                  <a:gd name="T15" fmla="*/ 226 h 793"/>
                  <a:gd name="T16" fmla="*/ 227 w 1247"/>
                  <a:gd name="T17" fmla="*/ 113 h 793"/>
                  <a:gd name="T18" fmla="*/ 340 w 1247"/>
                  <a:gd name="T19" fmla="*/ 113 h 793"/>
                  <a:gd name="T20" fmla="*/ 340 w 1247"/>
                  <a:gd name="T21" fmla="*/ 0 h 793"/>
                  <a:gd name="T22" fmla="*/ 113 w 1247"/>
                  <a:gd name="T23" fmla="*/ 0 h 793"/>
                  <a:gd name="T24" fmla="*/ 113 w 1247"/>
                  <a:gd name="T25" fmla="*/ 113 h 793"/>
                  <a:gd name="T26" fmla="*/ 0 w 1247"/>
                  <a:gd name="T27" fmla="*/ 113 h 793"/>
                  <a:gd name="T28" fmla="*/ 0 w 1247"/>
                  <a:gd name="T29" fmla="*/ 340 h 793"/>
                  <a:gd name="T30" fmla="*/ 113 w 1247"/>
                  <a:gd name="T31" fmla="*/ 340 h 793"/>
                  <a:gd name="T32" fmla="*/ 113 w 1247"/>
                  <a:gd name="T33" fmla="*/ 453 h 793"/>
                  <a:gd name="T34" fmla="*/ 0 w 1247"/>
                  <a:gd name="T35" fmla="*/ 453 h 793"/>
                  <a:gd name="T36" fmla="*/ 0 w 1247"/>
                  <a:gd name="T37" fmla="*/ 680 h 793"/>
                  <a:gd name="T38" fmla="*/ 340 w 1247"/>
                  <a:gd name="T39" fmla="*/ 680 h 793"/>
                  <a:gd name="T40" fmla="*/ 340 w 1247"/>
                  <a:gd name="T41" fmla="*/ 793 h 793"/>
                  <a:gd name="T42" fmla="*/ 567 w 1247"/>
                  <a:gd name="T43" fmla="*/ 793 h 793"/>
                  <a:gd name="T44" fmla="*/ 680 w 1247"/>
                  <a:gd name="T45" fmla="*/ 793 h 793"/>
                  <a:gd name="T46" fmla="*/ 680 w 1247"/>
                  <a:gd name="T47" fmla="*/ 680 h 793"/>
                  <a:gd name="T48" fmla="*/ 794 w 1247"/>
                  <a:gd name="T49" fmla="*/ 680 h 793"/>
                  <a:gd name="T50" fmla="*/ 794 w 1247"/>
                  <a:gd name="T51" fmla="*/ 567 h 793"/>
                  <a:gd name="T52" fmla="*/ 1020 w 1247"/>
                  <a:gd name="T53" fmla="*/ 567 h 793"/>
                  <a:gd name="T54" fmla="*/ 1020 w 1247"/>
                  <a:gd name="T55" fmla="*/ 793 h 793"/>
                  <a:gd name="T56" fmla="*/ 1134 w 1247"/>
                  <a:gd name="T57" fmla="*/ 793 h 793"/>
                  <a:gd name="T58" fmla="*/ 1134 w 1247"/>
                  <a:gd name="T59" fmla="*/ 680 h 793"/>
                  <a:gd name="T60" fmla="*/ 1247 w 1247"/>
                  <a:gd name="T61" fmla="*/ 680 h 793"/>
                  <a:gd name="T62" fmla="*/ 1247 w 1247"/>
                  <a:gd name="T63" fmla="*/ 567 h 793"/>
                  <a:gd name="T64" fmla="*/ 1134 w 1247"/>
                  <a:gd name="T65" fmla="*/ 567 h 793"/>
                  <a:gd name="T66" fmla="*/ 1134 w 1247"/>
                  <a:gd name="T67" fmla="*/ 453 h 793"/>
                  <a:gd name="T68" fmla="*/ 1020 w 1247"/>
                  <a:gd name="T69" fmla="*/ 453 h 793"/>
                  <a:gd name="T70" fmla="*/ 1020 w 1247"/>
                  <a:gd name="T71" fmla="*/ 34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47" h="793">
                    <a:moveTo>
                      <a:pt x="1020" y="340"/>
                    </a:moveTo>
                    <a:lnTo>
                      <a:pt x="907" y="340"/>
                    </a:lnTo>
                    <a:lnTo>
                      <a:pt x="907" y="453"/>
                    </a:lnTo>
                    <a:lnTo>
                      <a:pt x="680" y="453"/>
                    </a:lnTo>
                    <a:lnTo>
                      <a:pt x="680" y="567"/>
                    </a:lnTo>
                    <a:lnTo>
                      <a:pt x="567" y="567"/>
                    </a:lnTo>
                    <a:lnTo>
                      <a:pt x="567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680"/>
                    </a:lnTo>
                    <a:lnTo>
                      <a:pt x="340" y="680"/>
                    </a:lnTo>
                    <a:lnTo>
                      <a:pt x="340" y="793"/>
                    </a:lnTo>
                    <a:lnTo>
                      <a:pt x="567" y="793"/>
                    </a:lnTo>
                    <a:lnTo>
                      <a:pt x="680" y="793"/>
                    </a:lnTo>
                    <a:lnTo>
                      <a:pt x="680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1020" y="567"/>
                    </a:lnTo>
                    <a:lnTo>
                      <a:pt x="1020" y="793"/>
                    </a:lnTo>
                    <a:lnTo>
                      <a:pt x="1134" y="793"/>
                    </a:lnTo>
                    <a:lnTo>
                      <a:pt x="1134" y="680"/>
                    </a:lnTo>
                    <a:lnTo>
                      <a:pt x="1247" y="680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453"/>
                    </a:lnTo>
                    <a:lnTo>
                      <a:pt x="1020" y="453"/>
                    </a:lnTo>
                    <a:lnTo>
                      <a:pt x="102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Freeform 145"/>
              <p:cNvSpPr>
                <a:spLocks/>
              </p:cNvSpPr>
              <p:nvPr/>
            </p:nvSpPr>
            <p:spPr bwMode="auto">
              <a:xfrm>
                <a:off x="1210" y="4259"/>
                <a:ext cx="793" cy="794"/>
              </a:xfrm>
              <a:custGeom>
                <a:avLst/>
                <a:gdLst>
                  <a:gd name="T0" fmla="*/ 453 w 793"/>
                  <a:gd name="T1" fmla="*/ 0 h 794"/>
                  <a:gd name="T2" fmla="*/ 226 w 793"/>
                  <a:gd name="T3" fmla="*/ 0 h 794"/>
                  <a:gd name="T4" fmla="*/ 226 w 793"/>
                  <a:gd name="T5" fmla="*/ 113 h 794"/>
                  <a:gd name="T6" fmla="*/ 113 w 793"/>
                  <a:gd name="T7" fmla="*/ 113 h 794"/>
                  <a:gd name="T8" fmla="*/ 113 w 793"/>
                  <a:gd name="T9" fmla="*/ 340 h 794"/>
                  <a:gd name="T10" fmla="*/ 0 w 793"/>
                  <a:gd name="T11" fmla="*/ 340 h 794"/>
                  <a:gd name="T12" fmla="*/ 0 w 793"/>
                  <a:gd name="T13" fmla="*/ 453 h 794"/>
                  <a:gd name="T14" fmla="*/ 340 w 793"/>
                  <a:gd name="T15" fmla="*/ 453 h 794"/>
                  <a:gd name="T16" fmla="*/ 340 w 793"/>
                  <a:gd name="T17" fmla="*/ 794 h 794"/>
                  <a:gd name="T18" fmla="*/ 453 w 793"/>
                  <a:gd name="T19" fmla="*/ 794 h 794"/>
                  <a:gd name="T20" fmla="*/ 453 w 793"/>
                  <a:gd name="T21" fmla="*/ 680 h 794"/>
                  <a:gd name="T22" fmla="*/ 680 w 793"/>
                  <a:gd name="T23" fmla="*/ 680 h 794"/>
                  <a:gd name="T24" fmla="*/ 680 w 793"/>
                  <a:gd name="T25" fmla="*/ 567 h 794"/>
                  <a:gd name="T26" fmla="*/ 793 w 793"/>
                  <a:gd name="T27" fmla="*/ 567 h 794"/>
                  <a:gd name="T28" fmla="*/ 793 w 793"/>
                  <a:gd name="T29" fmla="*/ 340 h 794"/>
                  <a:gd name="T30" fmla="*/ 567 w 793"/>
                  <a:gd name="T31" fmla="*/ 340 h 794"/>
                  <a:gd name="T32" fmla="*/ 567 w 793"/>
                  <a:gd name="T33" fmla="*/ 227 h 794"/>
                  <a:gd name="T34" fmla="*/ 453 w 793"/>
                  <a:gd name="T35" fmla="*/ 227 h 794"/>
                  <a:gd name="T36" fmla="*/ 453 w 793"/>
                  <a:gd name="T3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3" h="794">
                    <a:moveTo>
                      <a:pt x="453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340" y="453"/>
                    </a:lnTo>
                    <a:lnTo>
                      <a:pt x="340" y="794"/>
                    </a:lnTo>
                    <a:lnTo>
                      <a:pt x="453" y="794"/>
                    </a:lnTo>
                    <a:lnTo>
                      <a:pt x="453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793" y="567"/>
                    </a:lnTo>
                    <a:lnTo>
                      <a:pt x="793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Freeform 146"/>
              <p:cNvSpPr>
                <a:spLocks/>
              </p:cNvSpPr>
              <p:nvPr/>
            </p:nvSpPr>
            <p:spPr bwMode="auto">
              <a:xfrm>
                <a:off x="416" y="5053"/>
                <a:ext cx="1134" cy="1360"/>
              </a:xfrm>
              <a:custGeom>
                <a:avLst/>
                <a:gdLst>
                  <a:gd name="T0" fmla="*/ 1134 w 1134"/>
                  <a:gd name="T1" fmla="*/ 1247 h 1360"/>
                  <a:gd name="T2" fmla="*/ 794 w 1134"/>
                  <a:gd name="T3" fmla="*/ 1247 h 1360"/>
                  <a:gd name="T4" fmla="*/ 794 w 1134"/>
                  <a:gd name="T5" fmla="*/ 1360 h 1360"/>
                  <a:gd name="T6" fmla="*/ 680 w 1134"/>
                  <a:gd name="T7" fmla="*/ 1360 h 1360"/>
                  <a:gd name="T8" fmla="*/ 680 w 1134"/>
                  <a:gd name="T9" fmla="*/ 1247 h 1360"/>
                  <a:gd name="T10" fmla="*/ 453 w 1134"/>
                  <a:gd name="T11" fmla="*/ 1247 h 1360"/>
                  <a:gd name="T12" fmla="*/ 227 w 1134"/>
                  <a:gd name="T13" fmla="*/ 1247 h 1360"/>
                  <a:gd name="T14" fmla="*/ 227 w 1134"/>
                  <a:gd name="T15" fmla="*/ 907 h 1360"/>
                  <a:gd name="T16" fmla="*/ 340 w 1134"/>
                  <a:gd name="T17" fmla="*/ 907 h 1360"/>
                  <a:gd name="T18" fmla="*/ 340 w 1134"/>
                  <a:gd name="T19" fmla="*/ 793 h 1360"/>
                  <a:gd name="T20" fmla="*/ 453 w 1134"/>
                  <a:gd name="T21" fmla="*/ 793 h 1360"/>
                  <a:gd name="T22" fmla="*/ 453 w 1134"/>
                  <a:gd name="T23" fmla="*/ 567 h 1360"/>
                  <a:gd name="T24" fmla="*/ 340 w 1134"/>
                  <a:gd name="T25" fmla="*/ 567 h 1360"/>
                  <a:gd name="T26" fmla="*/ 340 w 1134"/>
                  <a:gd name="T27" fmla="*/ 340 h 1360"/>
                  <a:gd name="T28" fmla="*/ 0 w 1134"/>
                  <a:gd name="T29" fmla="*/ 340 h 1360"/>
                  <a:gd name="T30" fmla="*/ 0 w 1134"/>
                  <a:gd name="T31" fmla="*/ 226 h 1360"/>
                  <a:gd name="T32" fmla="*/ 227 w 1134"/>
                  <a:gd name="T33" fmla="*/ 226 h 1360"/>
                  <a:gd name="T34" fmla="*/ 227 w 1134"/>
                  <a:gd name="T35" fmla="*/ 0 h 1360"/>
                  <a:gd name="T36" fmla="*/ 340 w 1134"/>
                  <a:gd name="T37" fmla="*/ 0 h 1360"/>
                  <a:gd name="T38" fmla="*/ 340 w 1134"/>
                  <a:gd name="T39" fmla="*/ 113 h 1360"/>
                  <a:gd name="T40" fmla="*/ 453 w 1134"/>
                  <a:gd name="T41" fmla="*/ 113 h 1360"/>
                  <a:gd name="T42" fmla="*/ 453 w 1134"/>
                  <a:gd name="T43" fmla="*/ 226 h 1360"/>
                  <a:gd name="T44" fmla="*/ 567 w 1134"/>
                  <a:gd name="T45" fmla="*/ 226 h 1360"/>
                  <a:gd name="T46" fmla="*/ 567 w 1134"/>
                  <a:gd name="T47" fmla="*/ 453 h 1360"/>
                  <a:gd name="T48" fmla="*/ 680 w 1134"/>
                  <a:gd name="T49" fmla="*/ 453 h 1360"/>
                  <a:gd name="T50" fmla="*/ 680 w 1134"/>
                  <a:gd name="T51" fmla="*/ 567 h 1360"/>
                  <a:gd name="T52" fmla="*/ 907 w 1134"/>
                  <a:gd name="T53" fmla="*/ 567 h 1360"/>
                  <a:gd name="T54" fmla="*/ 907 w 1134"/>
                  <a:gd name="T55" fmla="*/ 680 h 1360"/>
                  <a:gd name="T56" fmla="*/ 1020 w 1134"/>
                  <a:gd name="T57" fmla="*/ 680 h 1360"/>
                  <a:gd name="T58" fmla="*/ 1020 w 1134"/>
                  <a:gd name="T59" fmla="*/ 1020 h 1360"/>
                  <a:gd name="T60" fmla="*/ 1134 w 1134"/>
                  <a:gd name="T61" fmla="*/ 1020 h 1360"/>
                  <a:gd name="T62" fmla="*/ 1134 w 1134"/>
                  <a:gd name="T63" fmla="*/ 1247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34" h="1360">
                    <a:moveTo>
                      <a:pt x="1134" y="1247"/>
                    </a:moveTo>
                    <a:lnTo>
                      <a:pt x="794" y="1247"/>
                    </a:lnTo>
                    <a:lnTo>
                      <a:pt x="794" y="1360"/>
                    </a:lnTo>
                    <a:lnTo>
                      <a:pt x="680" y="1360"/>
                    </a:lnTo>
                    <a:lnTo>
                      <a:pt x="680" y="1247"/>
                    </a:lnTo>
                    <a:lnTo>
                      <a:pt x="453" y="1247"/>
                    </a:lnTo>
                    <a:lnTo>
                      <a:pt x="227" y="1247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793"/>
                    </a:lnTo>
                    <a:lnTo>
                      <a:pt x="453" y="793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226"/>
                    </a:lnTo>
                    <a:lnTo>
                      <a:pt x="227" y="226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226"/>
                    </a:lnTo>
                    <a:lnTo>
                      <a:pt x="567" y="226"/>
                    </a:lnTo>
                    <a:lnTo>
                      <a:pt x="567" y="453"/>
                    </a:lnTo>
                    <a:lnTo>
                      <a:pt x="680" y="453"/>
                    </a:lnTo>
                    <a:lnTo>
                      <a:pt x="680" y="567"/>
                    </a:lnTo>
                    <a:lnTo>
                      <a:pt x="907" y="567"/>
                    </a:lnTo>
                    <a:lnTo>
                      <a:pt x="907" y="680"/>
                    </a:lnTo>
                    <a:lnTo>
                      <a:pt x="1020" y="680"/>
                    </a:lnTo>
                    <a:lnTo>
                      <a:pt x="1020" y="1020"/>
                    </a:lnTo>
                    <a:lnTo>
                      <a:pt x="1134" y="1020"/>
                    </a:lnTo>
                    <a:lnTo>
                      <a:pt x="1134" y="124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5" name="Freeform 147"/>
              <p:cNvSpPr>
                <a:spLocks/>
              </p:cNvSpPr>
              <p:nvPr/>
            </p:nvSpPr>
            <p:spPr bwMode="auto">
              <a:xfrm>
                <a:off x="643" y="6300"/>
                <a:ext cx="567" cy="340"/>
              </a:xfrm>
              <a:custGeom>
                <a:avLst/>
                <a:gdLst>
                  <a:gd name="T0" fmla="*/ 567 w 567"/>
                  <a:gd name="T1" fmla="*/ 113 h 340"/>
                  <a:gd name="T2" fmla="*/ 567 w 567"/>
                  <a:gd name="T3" fmla="*/ 227 h 340"/>
                  <a:gd name="T4" fmla="*/ 226 w 567"/>
                  <a:gd name="T5" fmla="*/ 227 h 340"/>
                  <a:gd name="T6" fmla="*/ 226 w 567"/>
                  <a:gd name="T7" fmla="*/ 340 h 340"/>
                  <a:gd name="T8" fmla="*/ 0 w 567"/>
                  <a:gd name="T9" fmla="*/ 340 h 340"/>
                  <a:gd name="T10" fmla="*/ 0 w 567"/>
                  <a:gd name="T11" fmla="*/ 0 h 340"/>
                  <a:gd name="T12" fmla="*/ 453 w 567"/>
                  <a:gd name="T13" fmla="*/ 0 h 340"/>
                  <a:gd name="T14" fmla="*/ 453 w 567"/>
                  <a:gd name="T15" fmla="*/ 113 h 340"/>
                  <a:gd name="T16" fmla="*/ 567 w 567"/>
                  <a:gd name="T17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340">
                    <a:moveTo>
                      <a:pt x="567" y="113"/>
                    </a:moveTo>
                    <a:lnTo>
                      <a:pt x="567" y="227"/>
                    </a:lnTo>
                    <a:lnTo>
                      <a:pt x="226" y="227"/>
                    </a:lnTo>
                    <a:lnTo>
                      <a:pt x="226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Freeform 148"/>
              <p:cNvSpPr>
                <a:spLocks/>
              </p:cNvSpPr>
              <p:nvPr/>
            </p:nvSpPr>
            <p:spPr bwMode="auto">
              <a:xfrm>
                <a:off x="1210" y="6073"/>
                <a:ext cx="1360" cy="794"/>
              </a:xfrm>
              <a:custGeom>
                <a:avLst/>
                <a:gdLst>
                  <a:gd name="T0" fmla="*/ 0 w 1360"/>
                  <a:gd name="T1" fmla="*/ 454 h 794"/>
                  <a:gd name="T2" fmla="*/ 340 w 1360"/>
                  <a:gd name="T3" fmla="*/ 454 h 794"/>
                  <a:gd name="T4" fmla="*/ 340 w 1360"/>
                  <a:gd name="T5" fmla="*/ 567 h 794"/>
                  <a:gd name="T6" fmla="*/ 453 w 1360"/>
                  <a:gd name="T7" fmla="*/ 567 h 794"/>
                  <a:gd name="T8" fmla="*/ 453 w 1360"/>
                  <a:gd name="T9" fmla="*/ 794 h 794"/>
                  <a:gd name="T10" fmla="*/ 793 w 1360"/>
                  <a:gd name="T11" fmla="*/ 794 h 794"/>
                  <a:gd name="T12" fmla="*/ 793 w 1360"/>
                  <a:gd name="T13" fmla="*/ 681 h 794"/>
                  <a:gd name="T14" fmla="*/ 907 w 1360"/>
                  <a:gd name="T15" fmla="*/ 681 h 794"/>
                  <a:gd name="T16" fmla="*/ 907 w 1360"/>
                  <a:gd name="T17" fmla="*/ 454 h 794"/>
                  <a:gd name="T18" fmla="*/ 1360 w 1360"/>
                  <a:gd name="T19" fmla="*/ 454 h 794"/>
                  <a:gd name="T20" fmla="*/ 1360 w 1360"/>
                  <a:gd name="T21" fmla="*/ 114 h 794"/>
                  <a:gd name="T22" fmla="*/ 1134 w 1360"/>
                  <a:gd name="T23" fmla="*/ 114 h 794"/>
                  <a:gd name="T24" fmla="*/ 1134 w 1360"/>
                  <a:gd name="T25" fmla="*/ 0 h 794"/>
                  <a:gd name="T26" fmla="*/ 907 w 1360"/>
                  <a:gd name="T27" fmla="*/ 0 h 794"/>
                  <a:gd name="T28" fmla="*/ 907 w 1360"/>
                  <a:gd name="T29" fmla="*/ 114 h 794"/>
                  <a:gd name="T30" fmla="*/ 680 w 1360"/>
                  <a:gd name="T31" fmla="*/ 114 h 794"/>
                  <a:gd name="T32" fmla="*/ 680 w 1360"/>
                  <a:gd name="T33" fmla="*/ 227 h 794"/>
                  <a:gd name="T34" fmla="*/ 0 w 1360"/>
                  <a:gd name="T35" fmla="*/ 227 h 794"/>
                  <a:gd name="T36" fmla="*/ 0 w 1360"/>
                  <a:gd name="T37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60" h="794">
                    <a:moveTo>
                      <a:pt x="0" y="454"/>
                    </a:moveTo>
                    <a:lnTo>
                      <a:pt x="340" y="454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794"/>
                    </a:lnTo>
                    <a:lnTo>
                      <a:pt x="793" y="794"/>
                    </a:lnTo>
                    <a:lnTo>
                      <a:pt x="793" y="681"/>
                    </a:lnTo>
                    <a:lnTo>
                      <a:pt x="907" y="681"/>
                    </a:lnTo>
                    <a:lnTo>
                      <a:pt x="907" y="454"/>
                    </a:lnTo>
                    <a:lnTo>
                      <a:pt x="1360" y="454"/>
                    </a:lnTo>
                    <a:lnTo>
                      <a:pt x="1360" y="114"/>
                    </a:lnTo>
                    <a:lnTo>
                      <a:pt x="1134" y="114"/>
                    </a:lnTo>
                    <a:lnTo>
                      <a:pt x="1134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0" y="227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7" name="Freeform 149"/>
              <p:cNvSpPr>
                <a:spLocks/>
              </p:cNvSpPr>
              <p:nvPr/>
            </p:nvSpPr>
            <p:spPr bwMode="auto">
              <a:xfrm>
                <a:off x="643" y="6527"/>
                <a:ext cx="1134" cy="1361"/>
              </a:xfrm>
              <a:custGeom>
                <a:avLst/>
                <a:gdLst>
                  <a:gd name="T0" fmla="*/ 113 w 1134"/>
                  <a:gd name="T1" fmla="*/ 1361 h 1361"/>
                  <a:gd name="T2" fmla="*/ 567 w 1134"/>
                  <a:gd name="T3" fmla="*/ 1361 h 1361"/>
                  <a:gd name="T4" fmla="*/ 567 w 1134"/>
                  <a:gd name="T5" fmla="*/ 1247 h 1361"/>
                  <a:gd name="T6" fmla="*/ 680 w 1134"/>
                  <a:gd name="T7" fmla="*/ 1247 h 1361"/>
                  <a:gd name="T8" fmla="*/ 680 w 1134"/>
                  <a:gd name="T9" fmla="*/ 907 h 1361"/>
                  <a:gd name="T10" fmla="*/ 793 w 1134"/>
                  <a:gd name="T11" fmla="*/ 907 h 1361"/>
                  <a:gd name="T12" fmla="*/ 793 w 1134"/>
                  <a:gd name="T13" fmla="*/ 567 h 1361"/>
                  <a:gd name="T14" fmla="*/ 1020 w 1134"/>
                  <a:gd name="T15" fmla="*/ 567 h 1361"/>
                  <a:gd name="T16" fmla="*/ 1020 w 1134"/>
                  <a:gd name="T17" fmla="*/ 453 h 1361"/>
                  <a:gd name="T18" fmla="*/ 1134 w 1134"/>
                  <a:gd name="T19" fmla="*/ 453 h 1361"/>
                  <a:gd name="T20" fmla="*/ 1134 w 1134"/>
                  <a:gd name="T21" fmla="*/ 340 h 1361"/>
                  <a:gd name="T22" fmla="*/ 1020 w 1134"/>
                  <a:gd name="T23" fmla="*/ 340 h 1361"/>
                  <a:gd name="T24" fmla="*/ 1020 w 1134"/>
                  <a:gd name="T25" fmla="*/ 113 h 1361"/>
                  <a:gd name="T26" fmla="*/ 907 w 1134"/>
                  <a:gd name="T27" fmla="*/ 113 h 1361"/>
                  <a:gd name="T28" fmla="*/ 907 w 1134"/>
                  <a:gd name="T29" fmla="*/ 0 h 1361"/>
                  <a:gd name="T30" fmla="*/ 226 w 1134"/>
                  <a:gd name="T31" fmla="*/ 0 h 1361"/>
                  <a:gd name="T32" fmla="*/ 226 w 1134"/>
                  <a:gd name="T33" fmla="*/ 113 h 1361"/>
                  <a:gd name="T34" fmla="*/ 113 w 1134"/>
                  <a:gd name="T35" fmla="*/ 113 h 1361"/>
                  <a:gd name="T36" fmla="*/ 113 w 1134"/>
                  <a:gd name="T37" fmla="*/ 227 h 1361"/>
                  <a:gd name="T38" fmla="*/ 0 w 1134"/>
                  <a:gd name="T39" fmla="*/ 227 h 1361"/>
                  <a:gd name="T40" fmla="*/ 0 w 1134"/>
                  <a:gd name="T41" fmla="*/ 567 h 1361"/>
                  <a:gd name="T42" fmla="*/ 113 w 1134"/>
                  <a:gd name="T43" fmla="*/ 567 h 1361"/>
                  <a:gd name="T44" fmla="*/ 113 w 1134"/>
                  <a:gd name="T45" fmla="*/ 453 h 1361"/>
                  <a:gd name="T46" fmla="*/ 340 w 1134"/>
                  <a:gd name="T47" fmla="*/ 453 h 1361"/>
                  <a:gd name="T48" fmla="*/ 340 w 1134"/>
                  <a:gd name="T49" fmla="*/ 680 h 1361"/>
                  <a:gd name="T50" fmla="*/ 453 w 1134"/>
                  <a:gd name="T51" fmla="*/ 680 h 1361"/>
                  <a:gd name="T52" fmla="*/ 453 w 1134"/>
                  <a:gd name="T53" fmla="*/ 567 h 1361"/>
                  <a:gd name="T54" fmla="*/ 567 w 1134"/>
                  <a:gd name="T55" fmla="*/ 567 h 1361"/>
                  <a:gd name="T56" fmla="*/ 567 w 1134"/>
                  <a:gd name="T57" fmla="*/ 794 h 1361"/>
                  <a:gd name="T58" fmla="*/ 453 w 1134"/>
                  <a:gd name="T59" fmla="*/ 794 h 1361"/>
                  <a:gd name="T60" fmla="*/ 453 w 1134"/>
                  <a:gd name="T61" fmla="*/ 1020 h 1361"/>
                  <a:gd name="T62" fmla="*/ 567 w 1134"/>
                  <a:gd name="T63" fmla="*/ 1020 h 1361"/>
                  <a:gd name="T64" fmla="*/ 567 w 1134"/>
                  <a:gd name="T65" fmla="*/ 1134 h 1361"/>
                  <a:gd name="T66" fmla="*/ 113 w 1134"/>
                  <a:gd name="T67" fmla="*/ 1134 h 1361"/>
                  <a:gd name="T68" fmla="*/ 113 w 1134"/>
                  <a:gd name="T69" fmla="*/ 1247 h 1361"/>
                  <a:gd name="T70" fmla="*/ 0 w 1134"/>
                  <a:gd name="T71" fmla="*/ 1247 h 1361"/>
                  <a:gd name="T72" fmla="*/ 0 w 1134"/>
                  <a:gd name="T73" fmla="*/ 1361 h 1361"/>
                  <a:gd name="T74" fmla="*/ 113 w 1134"/>
                  <a:gd name="T75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34" h="1361">
                    <a:moveTo>
                      <a:pt x="113" y="1361"/>
                    </a:moveTo>
                    <a:lnTo>
                      <a:pt x="567" y="1361"/>
                    </a:lnTo>
                    <a:lnTo>
                      <a:pt x="567" y="1247"/>
                    </a:lnTo>
                    <a:lnTo>
                      <a:pt x="680" y="1247"/>
                    </a:lnTo>
                    <a:lnTo>
                      <a:pt x="680" y="907"/>
                    </a:lnTo>
                    <a:lnTo>
                      <a:pt x="793" y="907"/>
                    </a:lnTo>
                    <a:lnTo>
                      <a:pt x="793" y="567"/>
                    </a:lnTo>
                    <a:lnTo>
                      <a:pt x="1020" y="567"/>
                    </a:lnTo>
                    <a:lnTo>
                      <a:pt x="1020" y="453"/>
                    </a:lnTo>
                    <a:lnTo>
                      <a:pt x="1134" y="453"/>
                    </a:lnTo>
                    <a:lnTo>
                      <a:pt x="1134" y="340"/>
                    </a:lnTo>
                    <a:lnTo>
                      <a:pt x="1020" y="340"/>
                    </a:lnTo>
                    <a:lnTo>
                      <a:pt x="1020" y="113"/>
                    </a:lnTo>
                    <a:lnTo>
                      <a:pt x="907" y="113"/>
                    </a:lnTo>
                    <a:lnTo>
                      <a:pt x="907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340" y="453"/>
                    </a:lnTo>
                    <a:lnTo>
                      <a:pt x="340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794"/>
                    </a:lnTo>
                    <a:lnTo>
                      <a:pt x="453" y="794"/>
                    </a:lnTo>
                    <a:lnTo>
                      <a:pt x="453" y="1020"/>
                    </a:lnTo>
                    <a:lnTo>
                      <a:pt x="567" y="1020"/>
                    </a:lnTo>
                    <a:lnTo>
                      <a:pt x="567" y="1134"/>
                    </a:lnTo>
                    <a:lnTo>
                      <a:pt x="113" y="1134"/>
                    </a:lnTo>
                    <a:lnTo>
                      <a:pt x="113" y="1247"/>
                    </a:lnTo>
                    <a:lnTo>
                      <a:pt x="0" y="1247"/>
                    </a:lnTo>
                    <a:lnTo>
                      <a:pt x="0" y="1361"/>
                    </a:lnTo>
                    <a:lnTo>
                      <a:pt x="113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302" y="6980"/>
                <a:ext cx="908" cy="794"/>
              </a:xfrm>
              <a:custGeom>
                <a:avLst/>
                <a:gdLst>
                  <a:gd name="T0" fmla="*/ 454 w 908"/>
                  <a:gd name="T1" fmla="*/ 114 h 794"/>
                  <a:gd name="T2" fmla="*/ 454 w 908"/>
                  <a:gd name="T3" fmla="*/ 0 h 794"/>
                  <a:gd name="T4" fmla="*/ 681 w 908"/>
                  <a:gd name="T5" fmla="*/ 0 h 794"/>
                  <a:gd name="T6" fmla="*/ 681 w 908"/>
                  <a:gd name="T7" fmla="*/ 227 h 794"/>
                  <a:gd name="T8" fmla="*/ 794 w 908"/>
                  <a:gd name="T9" fmla="*/ 227 h 794"/>
                  <a:gd name="T10" fmla="*/ 794 w 908"/>
                  <a:gd name="T11" fmla="*/ 114 h 794"/>
                  <a:gd name="T12" fmla="*/ 908 w 908"/>
                  <a:gd name="T13" fmla="*/ 114 h 794"/>
                  <a:gd name="T14" fmla="*/ 908 w 908"/>
                  <a:gd name="T15" fmla="*/ 341 h 794"/>
                  <a:gd name="T16" fmla="*/ 794 w 908"/>
                  <a:gd name="T17" fmla="*/ 341 h 794"/>
                  <a:gd name="T18" fmla="*/ 794 w 908"/>
                  <a:gd name="T19" fmla="*/ 567 h 794"/>
                  <a:gd name="T20" fmla="*/ 908 w 908"/>
                  <a:gd name="T21" fmla="*/ 567 h 794"/>
                  <a:gd name="T22" fmla="*/ 908 w 908"/>
                  <a:gd name="T23" fmla="*/ 681 h 794"/>
                  <a:gd name="T24" fmla="*/ 454 w 908"/>
                  <a:gd name="T25" fmla="*/ 681 h 794"/>
                  <a:gd name="T26" fmla="*/ 454 w 908"/>
                  <a:gd name="T27" fmla="*/ 794 h 794"/>
                  <a:gd name="T28" fmla="*/ 341 w 908"/>
                  <a:gd name="T29" fmla="*/ 794 h 794"/>
                  <a:gd name="T30" fmla="*/ 341 w 908"/>
                  <a:gd name="T31" fmla="*/ 681 h 794"/>
                  <a:gd name="T32" fmla="*/ 227 w 908"/>
                  <a:gd name="T33" fmla="*/ 681 h 794"/>
                  <a:gd name="T34" fmla="*/ 227 w 908"/>
                  <a:gd name="T35" fmla="*/ 567 h 794"/>
                  <a:gd name="T36" fmla="*/ 0 w 908"/>
                  <a:gd name="T37" fmla="*/ 567 h 794"/>
                  <a:gd name="T38" fmla="*/ 0 w 908"/>
                  <a:gd name="T39" fmla="*/ 341 h 794"/>
                  <a:gd name="T40" fmla="*/ 114 w 908"/>
                  <a:gd name="T41" fmla="*/ 341 h 794"/>
                  <a:gd name="T42" fmla="*/ 114 w 908"/>
                  <a:gd name="T43" fmla="*/ 454 h 794"/>
                  <a:gd name="T44" fmla="*/ 227 w 908"/>
                  <a:gd name="T45" fmla="*/ 454 h 794"/>
                  <a:gd name="T46" fmla="*/ 227 w 908"/>
                  <a:gd name="T47" fmla="*/ 341 h 794"/>
                  <a:gd name="T48" fmla="*/ 454 w 908"/>
                  <a:gd name="T49" fmla="*/ 341 h 794"/>
                  <a:gd name="T50" fmla="*/ 454 w 908"/>
                  <a:gd name="T51" fmla="*/ 11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08" h="794">
                    <a:moveTo>
                      <a:pt x="454" y="114"/>
                    </a:moveTo>
                    <a:lnTo>
                      <a:pt x="454" y="0"/>
                    </a:lnTo>
                    <a:lnTo>
                      <a:pt x="681" y="0"/>
                    </a:ln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908" y="114"/>
                    </a:lnTo>
                    <a:lnTo>
                      <a:pt x="908" y="341"/>
                    </a:lnTo>
                    <a:lnTo>
                      <a:pt x="794" y="341"/>
                    </a:lnTo>
                    <a:lnTo>
                      <a:pt x="794" y="567"/>
                    </a:lnTo>
                    <a:lnTo>
                      <a:pt x="908" y="567"/>
                    </a:lnTo>
                    <a:lnTo>
                      <a:pt x="908" y="681"/>
                    </a:lnTo>
                    <a:lnTo>
                      <a:pt x="454" y="681"/>
                    </a:lnTo>
                    <a:lnTo>
                      <a:pt x="454" y="794"/>
                    </a:lnTo>
                    <a:lnTo>
                      <a:pt x="341" y="794"/>
                    </a:lnTo>
                    <a:lnTo>
                      <a:pt x="341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341"/>
                    </a:lnTo>
                    <a:lnTo>
                      <a:pt x="454" y="341"/>
                    </a:lnTo>
                    <a:lnTo>
                      <a:pt x="45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2457" y="5733"/>
                <a:ext cx="794" cy="794"/>
              </a:xfrm>
              <a:custGeom>
                <a:avLst/>
                <a:gdLst>
                  <a:gd name="T0" fmla="*/ 113 w 794"/>
                  <a:gd name="T1" fmla="*/ 794 h 794"/>
                  <a:gd name="T2" fmla="*/ 227 w 794"/>
                  <a:gd name="T3" fmla="*/ 794 h 794"/>
                  <a:gd name="T4" fmla="*/ 340 w 794"/>
                  <a:gd name="T5" fmla="*/ 794 h 794"/>
                  <a:gd name="T6" fmla="*/ 340 w 794"/>
                  <a:gd name="T7" fmla="*/ 680 h 794"/>
                  <a:gd name="T8" fmla="*/ 567 w 794"/>
                  <a:gd name="T9" fmla="*/ 680 h 794"/>
                  <a:gd name="T10" fmla="*/ 567 w 794"/>
                  <a:gd name="T11" fmla="*/ 567 h 794"/>
                  <a:gd name="T12" fmla="*/ 680 w 794"/>
                  <a:gd name="T13" fmla="*/ 567 h 794"/>
                  <a:gd name="T14" fmla="*/ 680 w 794"/>
                  <a:gd name="T15" fmla="*/ 680 h 794"/>
                  <a:gd name="T16" fmla="*/ 794 w 794"/>
                  <a:gd name="T17" fmla="*/ 680 h 794"/>
                  <a:gd name="T18" fmla="*/ 794 w 794"/>
                  <a:gd name="T19" fmla="*/ 454 h 794"/>
                  <a:gd name="T20" fmla="*/ 680 w 794"/>
                  <a:gd name="T21" fmla="*/ 454 h 794"/>
                  <a:gd name="T22" fmla="*/ 680 w 794"/>
                  <a:gd name="T23" fmla="*/ 113 h 794"/>
                  <a:gd name="T24" fmla="*/ 567 w 794"/>
                  <a:gd name="T25" fmla="*/ 113 h 794"/>
                  <a:gd name="T26" fmla="*/ 567 w 794"/>
                  <a:gd name="T27" fmla="*/ 0 h 794"/>
                  <a:gd name="T28" fmla="*/ 454 w 794"/>
                  <a:gd name="T29" fmla="*/ 0 h 794"/>
                  <a:gd name="T30" fmla="*/ 454 w 794"/>
                  <a:gd name="T31" fmla="*/ 113 h 794"/>
                  <a:gd name="T32" fmla="*/ 340 w 794"/>
                  <a:gd name="T33" fmla="*/ 113 h 794"/>
                  <a:gd name="T34" fmla="*/ 340 w 794"/>
                  <a:gd name="T35" fmla="*/ 340 h 794"/>
                  <a:gd name="T36" fmla="*/ 0 w 794"/>
                  <a:gd name="T37" fmla="*/ 340 h 794"/>
                  <a:gd name="T38" fmla="*/ 0 w 794"/>
                  <a:gd name="T39" fmla="*/ 454 h 794"/>
                  <a:gd name="T40" fmla="*/ 113 w 794"/>
                  <a:gd name="T41" fmla="*/ 454 h 794"/>
                  <a:gd name="T42" fmla="*/ 113 w 794"/>
                  <a:gd name="T4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4" h="794">
                    <a:moveTo>
                      <a:pt x="113" y="794"/>
                    </a:move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680"/>
                    </a:lnTo>
                    <a:lnTo>
                      <a:pt x="794" y="680"/>
                    </a:lnTo>
                    <a:lnTo>
                      <a:pt x="794" y="454"/>
                    </a:lnTo>
                    <a:lnTo>
                      <a:pt x="680" y="454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2230" y="5279"/>
                <a:ext cx="681" cy="908"/>
              </a:xfrm>
              <a:custGeom>
                <a:avLst/>
                <a:gdLst>
                  <a:gd name="T0" fmla="*/ 454 w 681"/>
                  <a:gd name="T1" fmla="*/ 0 h 908"/>
                  <a:gd name="T2" fmla="*/ 681 w 681"/>
                  <a:gd name="T3" fmla="*/ 0 h 908"/>
                  <a:gd name="T4" fmla="*/ 681 w 681"/>
                  <a:gd name="T5" fmla="*/ 227 h 908"/>
                  <a:gd name="T6" fmla="*/ 567 w 681"/>
                  <a:gd name="T7" fmla="*/ 227 h 908"/>
                  <a:gd name="T8" fmla="*/ 567 w 681"/>
                  <a:gd name="T9" fmla="*/ 341 h 908"/>
                  <a:gd name="T10" fmla="*/ 681 w 681"/>
                  <a:gd name="T11" fmla="*/ 341 h 908"/>
                  <a:gd name="T12" fmla="*/ 681 w 681"/>
                  <a:gd name="T13" fmla="*/ 567 h 908"/>
                  <a:gd name="T14" fmla="*/ 567 w 681"/>
                  <a:gd name="T15" fmla="*/ 567 h 908"/>
                  <a:gd name="T16" fmla="*/ 567 w 681"/>
                  <a:gd name="T17" fmla="*/ 794 h 908"/>
                  <a:gd name="T18" fmla="*/ 227 w 681"/>
                  <a:gd name="T19" fmla="*/ 794 h 908"/>
                  <a:gd name="T20" fmla="*/ 227 w 681"/>
                  <a:gd name="T21" fmla="*/ 908 h 908"/>
                  <a:gd name="T22" fmla="*/ 114 w 681"/>
                  <a:gd name="T23" fmla="*/ 908 h 908"/>
                  <a:gd name="T24" fmla="*/ 114 w 681"/>
                  <a:gd name="T25" fmla="*/ 681 h 908"/>
                  <a:gd name="T26" fmla="*/ 0 w 681"/>
                  <a:gd name="T27" fmla="*/ 681 h 908"/>
                  <a:gd name="T28" fmla="*/ 0 w 681"/>
                  <a:gd name="T29" fmla="*/ 567 h 908"/>
                  <a:gd name="T30" fmla="*/ 114 w 681"/>
                  <a:gd name="T31" fmla="*/ 567 h 908"/>
                  <a:gd name="T32" fmla="*/ 114 w 681"/>
                  <a:gd name="T33" fmla="*/ 454 h 908"/>
                  <a:gd name="T34" fmla="*/ 227 w 681"/>
                  <a:gd name="T35" fmla="*/ 454 h 908"/>
                  <a:gd name="T36" fmla="*/ 227 w 681"/>
                  <a:gd name="T37" fmla="*/ 227 h 908"/>
                  <a:gd name="T38" fmla="*/ 340 w 681"/>
                  <a:gd name="T39" fmla="*/ 227 h 908"/>
                  <a:gd name="T40" fmla="*/ 340 w 681"/>
                  <a:gd name="T41" fmla="*/ 114 h 908"/>
                  <a:gd name="T42" fmla="*/ 454 w 681"/>
                  <a:gd name="T43" fmla="*/ 114 h 908"/>
                  <a:gd name="T44" fmla="*/ 454 w 681"/>
                  <a:gd name="T45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1" h="908">
                    <a:moveTo>
                      <a:pt x="454" y="0"/>
                    </a:moveTo>
                    <a:lnTo>
                      <a:pt x="681" y="0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341"/>
                    </a:lnTo>
                    <a:lnTo>
                      <a:pt x="681" y="341"/>
                    </a:lnTo>
                    <a:lnTo>
                      <a:pt x="681" y="567"/>
                    </a:lnTo>
                    <a:lnTo>
                      <a:pt x="567" y="567"/>
                    </a:lnTo>
                    <a:lnTo>
                      <a:pt x="567" y="794"/>
                    </a:lnTo>
                    <a:lnTo>
                      <a:pt x="227" y="794"/>
                    </a:lnTo>
                    <a:lnTo>
                      <a:pt x="227" y="908"/>
                    </a:lnTo>
                    <a:lnTo>
                      <a:pt x="114" y="908"/>
                    </a:lnTo>
                    <a:lnTo>
                      <a:pt x="114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Freeform 153"/>
              <p:cNvSpPr>
                <a:spLocks/>
              </p:cNvSpPr>
              <p:nvPr/>
            </p:nvSpPr>
            <p:spPr bwMode="auto">
              <a:xfrm>
                <a:off x="2797" y="5166"/>
                <a:ext cx="794" cy="907"/>
              </a:xfrm>
              <a:custGeom>
                <a:avLst/>
                <a:gdLst>
                  <a:gd name="T0" fmla="*/ 114 w 794"/>
                  <a:gd name="T1" fmla="*/ 113 h 907"/>
                  <a:gd name="T2" fmla="*/ 227 w 794"/>
                  <a:gd name="T3" fmla="*/ 113 h 907"/>
                  <a:gd name="T4" fmla="*/ 227 w 794"/>
                  <a:gd name="T5" fmla="*/ 0 h 907"/>
                  <a:gd name="T6" fmla="*/ 794 w 794"/>
                  <a:gd name="T7" fmla="*/ 0 h 907"/>
                  <a:gd name="T8" fmla="*/ 794 w 794"/>
                  <a:gd name="T9" fmla="*/ 794 h 907"/>
                  <a:gd name="T10" fmla="*/ 794 w 794"/>
                  <a:gd name="T11" fmla="*/ 907 h 907"/>
                  <a:gd name="T12" fmla="*/ 681 w 794"/>
                  <a:gd name="T13" fmla="*/ 907 h 907"/>
                  <a:gd name="T14" fmla="*/ 681 w 794"/>
                  <a:gd name="T15" fmla="*/ 794 h 907"/>
                  <a:gd name="T16" fmla="*/ 567 w 794"/>
                  <a:gd name="T17" fmla="*/ 794 h 907"/>
                  <a:gd name="T18" fmla="*/ 567 w 794"/>
                  <a:gd name="T19" fmla="*/ 680 h 907"/>
                  <a:gd name="T20" fmla="*/ 227 w 794"/>
                  <a:gd name="T21" fmla="*/ 680 h 907"/>
                  <a:gd name="T22" fmla="*/ 227 w 794"/>
                  <a:gd name="T23" fmla="*/ 567 h 907"/>
                  <a:gd name="T24" fmla="*/ 114 w 794"/>
                  <a:gd name="T25" fmla="*/ 567 h 907"/>
                  <a:gd name="T26" fmla="*/ 114 w 794"/>
                  <a:gd name="T27" fmla="*/ 454 h 907"/>
                  <a:gd name="T28" fmla="*/ 0 w 794"/>
                  <a:gd name="T29" fmla="*/ 454 h 907"/>
                  <a:gd name="T30" fmla="*/ 0 w 794"/>
                  <a:gd name="T31" fmla="*/ 340 h 907"/>
                  <a:gd name="T32" fmla="*/ 114 w 794"/>
                  <a:gd name="T33" fmla="*/ 340 h 907"/>
                  <a:gd name="T34" fmla="*/ 114 w 794"/>
                  <a:gd name="T35" fmla="*/ 11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4" h="907">
                    <a:moveTo>
                      <a:pt x="114" y="113"/>
                    </a:moveTo>
                    <a:lnTo>
                      <a:pt x="227" y="113"/>
                    </a:lnTo>
                    <a:lnTo>
                      <a:pt x="227" y="0"/>
                    </a:lnTo>
                    <a:lnTo>
                      <a:pt x="794" y="0"/>
                    </a:lnTo>
                    <a:lnTo>
                      <a:pt x="794" y="794"/>
                    </a:lnTo>
                    <a:lnTo>
                      <a:pt x="794" y="907"/>
                    </a:lnTo>
                    <a:lnTo>
                      <a:pt x="681" y="907"/>
                    </a:lnTo>
                    <a:lnTo>
                      <a:pt x="681" y="794"/>
                    </a:lnTo>
                    <a:lnTo>
                      <a:pt x="567" y="794"/>
                    </a:lnTo>
                    <a:lnTo>
                      <a:pt x="567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3137" y="5846"/>
                <a:ext cx="341" cy="341"/>
              </a:xfrm>
              <a:custGeom>
                <a:avLst/>
                <a:gdLst>
                  <a:gd name="T0" fmla="*/ 0 w 341"/>
                  <a:gd name="T1" fmla="*/ 0 h 341"/>
                  <a:gd name="T2" fmla="*/ 0 w 341"/>
                  <a:gd name="T3" fmla="*/ 341 h 341"/>
                  <a:gd name="T4" fmla="*/ 341 w 341"/>
                  <a:gd name="T5" fmla="*/ 341 h 341"/>
                  <a:gd name="T6" fmla="*/ 341 w 341"/>
                  <a:gd name="T7" fmla="*/ 114 h 341"/>
                  <a:gd name="T8" fmla="*/ 227 w 341"/>
                  <a:gd name="T9" fmla="*/ 114 h 341"/>
                  <a:gd name="T10" fmla="*/ 227 w 341"/>
                  <a:gd name="T11" fmla="*/ 0 h 341"/>
                  <a:gd name="T12" fmla="*/ 0 w 341"/>
                  <a:gd name="T13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1" h="341">
                    <a:moveTo>
                      <a:pt x="0" y="0"/>
                    </a:moveTo>
                    <a:lnTo>
                      <a:pt x="0" y="341"/>
                    </a:lnTo>
                    <a:lnTo>
                      <a:pt x="341" y="341"/>
                    </a:lnTo>
                    <a:lnTo>
                      <a:pt x="341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3251" y="4372"/>
                <a:ext cx="340" cy="227"/>
              </a:xfrm>
              <a:custGeom>
                <a:avLst/>
                <a:gdLst>
                  <a:gd name="T0" fmla="*/ 340 w 340"/>
                  <a:gd name="T1" fmla="*/ 0 h 227"/>
                  <a:gd name="T2" fmla="*/ 0 w 340"/>
                  <a:gd name="T3" fmla="*/ 0 h 227"/>
                  <a:gd name="T4" fmla="*/ 0 w 340"/>
                  <a:gd name="T5" fmla="*/ 227 h 227"/>
                  <a:gd name="T6" fmla="*/ 340 w 340"/>
                  <a:gd name="T7" fmla="*/ 227 h 227"/>
                  <a:gd name="T8" fmla="*/ 340 w 340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227">
                    <a:moveTo>
                      <a:pt x="340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4" name="Freeform 156"/>
              <p:cNvSpPr>
                <a:spLocks/>
              </p:cNvSpPr>
              <p:nvPr/>
            </p:nvSpPr>
            <p:spPr bwMode="auto">
              <a:xfrm>
                <a:off x="2797" y="4145"/>
                <a:ext cx="681" cy="794"/>
              </a:xfrm>
              <a:custGeom>
                <a:avLst/>
                <a:gdLst>
                  <a:gd name="T0" fmla="*/ 0 w 681"/>
                  <a:gd name="T1" fmla="*/ 0 h 794"/>
                  <a:gd name="T2" fmla="*/ 454 w 681"/>
                  <a:gd name="T3" fmla="*/ 0 h 794"/>
                  <a:gd name="T4" fmla="*/ 454 w 681"/>
                  <a:gd name="T5" fmla="*/ 114 h 794"/>
                  <a:gd name="T6" fmla="*/ 681 w 681"/>
                  <a:gd name="T7" fmla="*/ 114 h 794"/>
                  <a:gd name="T8" fmla="*/ 681 w 681"/>
                  <a:gd name="T9" fmla="*/ 227 h 794"/>
                  <a:gd name="T10" fmla="*/ 454 w 681"/>
                  <a:gd name="T11" fmla="*/ 227 h 794"/>
                  <a:gd name="T12" fmla="*/ 454 w 681"/>
                  <a:gd name="T13" fmla="*/ 454 h 794"/>
                  <a:gd name="T14" fmla="*/ 340 w 681"/>
                  <a:gd name="T15" fmla="*/ 454 h 794"/>
                  <a:gd name="T16" fmla="*/ 340 w 681"/>
                  <a:gd name="T17" fmla="*/ 794 h 794"/>
                  <a:gd name="T18" fmla="*/ 114 w 681"/>
                  <a:gd name="T19" fmla="*/ 794 h 794"/>
                  <a:gd name="T20" fmla="*/ 114 w 681"/>
                  <a:gd name="T21" fmla="*/ 681 h 794"/>
                  <a:gd name="T22" fmla="*/ 0 w 681"/>
                  <a:gd name="T23" fmla="*/ 681 h 794"/>
                  <a:gd name="T24" fmla="*/ 0 w 681"/>
                  <a:gd name="T25" fmla="*/ 567 h 794"/>
                  <a:gd name="T26" fmla="*/ 114 w 681"/>
                  <a:gd name="T27" fmla="*/ 567 h 794"/>
                  <a:gd name="T28" fmla="*/ 114 w 681"/>
                  <a:gd name="T29" fmla="*/ 454 h 794"/>
                  <a:gd name="T30" fmla="*/ 0 w 681"/>
                  <a:gd name="T31" fmla="*/ 454 h 794"/>
                  <a:gd name="T32" fmla="*/ 0 w 681"/>
                  <a:gd name="T3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1" h="794">
                    <a:moveTo>
                      <a:pt x="0" y="0"/>
                    </a:moveTo>
                    <a:lnTo>
                      <a:pt x="454" y="0"/>
                    </a:lnTo>
                    <a:lnTo>
                      <a:pt x="454" y="114"/>
                    </a:lnTo>
                    <a:lnTo>
                      <a:pt x="681" y="114"/>
                    </a:lnTo>
                    <a:lnTo>
                      <a:pt x="681" y="227"/>
                    </a:lnTo>
                    <a:lnTo>
                      <a:pt x="454" y="227"/>
                    </a:ln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794"/>
                    </a:lnTo>
                    <a:lnTo>
                      <a:pt x="114" y="794"/>
                    </a:lnTo>
                    <a:lnTo>
                      <a:pt x="114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5" name="Freeform 157"/>
              <p:cNvSpPr>
                <a:spLocks/>
              </p:cNvSpPr>
              <p:nvPr/>
            </p:nvSpPr>
            <p:spPr bwMode="auto">
              <a:xfrm>
                <a:off x="2457" y="4259"/>
                <a:ext cx="340" cy="567"/>
              </a:xfrm>
              <a:custGeom>
                <a:avLst/>
                <a:gdLst>
                  <a:gd name="T0" fmla="*/ 340 w 340"/>
                  <a:gd name="T1" fmla="*/ 0 h 567"/>
                  <a:gd name="T2" fmla="*/ 113 w 340"/>
                  <a:gd name="T3" fmla="*/ 0 h 567"/>
                  <a:gd name="T4" fmla="*/ 113 w 340"/>
                  <a:gd name="T5" fmla="*/ 113 h 567"/>
                  <a:gd name="T6" fmla="*/ 0 w 340"/>
                  <a:gd name="T7" fmla="*/ 113 h 567"/>
                  <a:gd name="T8" fmla="*/ 0 w 340"/>
                  <a:gd name="T9" fmla="*/ 567 h 567"/>
                  <a:gd name="T10" fmla="*/ 113 w 340"/>
                  <a:gd name="T11" fmla="*/ 567 h 567"/>
                  <a:gd name="T12" fmla="*/ 113 w 340"/>
                  <a:gd name="T13" fmla="*/ 453 h 567"/>
                  <a:gd name="T14" fmla="*/ 227 w 340"/>
                  <a:gd name="T15" fmla="*/ 453 h 567"/>
                  <a:gd name="T16" fmla="*/ 227 w 340"/>
                  <a:gd name="T17" fmla="*/ 340 h 567"/>
                  <a:gd name="T18" fmla="*/ 340 w 340"/>
                  <a:gd name="T19" fmla="*/ 340 h 567"/>
                  <a:gd name="T20" fmla="*/ 340 w 340"/>
                  <a:gd name="T2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567">
                    <a:moveTo>
                      <a:pt x="34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2570" y="4599"/>
                <a:ext cx="454" cy="680"/>
              </a:xfrm>
              <a:custGeom>
                <a:avLst/>
                <a:gdLst>
                  <a:gd name="T0" fmla="*/ 341 w 454"/>
                  <a:gd name="T1" fmla="*/ 0 h 680"/>
                  <a:gd name="T2" fmla="*/ 114 w 454"/>
                  <a:gd name="T3" fmla="*/ 0 h 680"/>
                  <a:gd name="T4" fmla="*/ 114 w 454"/>
                  <a:gd name="T5" fmla="*/ 113 h 680"/>
                  <a:gd name="T6" fmla="*/ 0 w 454"/>
                  <a:gd name="T7" fmla="*/ 113 h 680"/>
                  <a:gd name="T8" fmla="*/ 0 w 454"/>
                  <a:gd name="T9" fmla="*/ 567 h 680"/>
                  <a:gd name="T10" fmla="*/ 114 w 454"/>
                  <a:gd name="T11" fmla="*/ 567 h 680"/>
                  <a:gd name="T12" fmla="*/ 114 w 454"/>
                  <a:gd name="T13" fmla="*/ 680 h 680"/>
                  <a:gd name="T14" fmla="*/ 227 w 454"/>
                  <a:gd name="T15" fmla="*/ 680 h 680"/>
                  <a:gd name="T16" fmla="*/ 227 w 454"/>
                  <a:gd name="T17" fmla="*/ 567 h 680"/>
                  <a:gd name="T18" fmla="*/ 341 w 454"/>
                  <a:gd name="T19" fmla="*/ 567 h 680"/>
                  <a:gd name="T20" fmla="*/ 341 w 454"/>
                  <a:gd name="T21" fmla="*/ 454 h 680"/>
                  <a:gd name="T22" fmla="*/ 454 w 454"/>
                  <a:gd name="T23" fmla="*/ 454 h 680"/>
                  <a:gd name="T24" fmla="*/ 454 w 454"/>
                  <a:gd name="T25" fmla="*/ 340 h 680"/>
                  <a:gd name="T26" fmla="*/ 341 w 454"/>
                  <a:gd name="T27" fmla="*/ 340 h 680"/>
                  <a:gd name="T28" fmla="*/ 341 w 454"/>
                  <a:gd name="T29" fmla="*/ 227 h 680"/>
                  <a:gd name="T30" fmla="*/ 227 w 454"/>
                  <a:gd name="T31" fmla="*/ 227 h 680"/>
                  <a:gd name="T32" fmla="*/ 227 w 454"/>
                  <a:gd name="T33" fmla="*/ 113 h 680"/>
                  <a:gd name="T34" fmla="*/ 341 w 454"/>
                  <a:gd name="T35" fmla="*/ 113 h 680"/>
                  <a:gd name="T36" fmla="*/ 341 w 454"/>
                  <a:gd name="T3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680">
                    <a:moveTo>
                      <a:pt x="341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341" y="340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7" name="Freeform 159"/>
              <p:cNvSpPr>
                <a:spLocks/>
              </p:cNvSpPr>
              <p:nvPr/>
            </p:nvSpPr>
            <p:spPr bwMode="auto">
              <a:xfrm>
                <a:off x="3478" y="3692"/>
                <a:ext cx="453" cy="453"/>
              </a:xfrm>
              <a:custGeom>
                <a:avLst/>
                <a:gdLst>
                  <a:gd name="T0" fmla="*/ 226 w 453"/>
                  <a:gd name="T1" fmla="*/ 0 h 453"/>
                  <a:gd name="T2" fmla="*/ 340 w 453"/>
                  <a:gd name="T3" fmla="*/ 0 h 453"/>
                  <a:gd name="T4" fmla="*/ 340 w 453"/>
                  <a:gd name="T5" fmla="*/ 113 h 453"/>
                  <a:gd name="T6" fmla="*/ 453 w 453"/>
                  <a:gd name="T7" fmla="*/ 113 h 453"/>
                  <a:gd name="T8" fmla="*/ 453 w 453"/>
                  <a:gd name="T9" fmla="*/ 340 h 453"/>
                  <a:gd name="T10" fmla="*/ 340 w 453"/>
                  <a:gd name="T11" fmla="*/ 340 h 453"/>
                  <a:gd name="T12" fmla="*/ 340 w 453"/>
                  <a:gd name="T13" fmla="*/ 453 h 453"/>
                  <a:gd name="T14" fmla="*/ 113 w 453"/>
                  <a:gd name="T15" fmla="*/ 453 h 453"/>
                  <a:gd name="T16" fmla="*/ 113 w 453"/>
                  <a:gd name="T17" fmla="*/ 340 h 453"/>
                  <a:gd name="T18" fmla="*/ 0 w 453"/>
                  <a:gd name="T19" fmla="*/ 340 h 453"/>
                  <a:gd name="T20" fmla="*/ 0 w 453"/>
                  <a:gd name="T21" fmla="*/ 227 h 453"/>
                  <a:gd name="T22" fmla="*/ 226 w 453"/>
                  <a:gd name="T23" fmla="*/ 227 h 453"/>
                  <a:gd name="T24" fmla="*/ 226 w 453"/>
                  <a:gd name="T2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453">
                    <a:moveTo>
                      <a:pt x="226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2797" y="4826"/>
                <a:ext cx="454" cy="453"/>
              </a:xfrm>
              <a:custGeom>
                <a:avLst/>
                <a:gdLst>
                  <a:gd name="T0" fmla="*/ 340 w 454"/>
                  <a:gd name="T1" fmla="*/ 0 h 453"/>
                  <a:gd name="T2" fmla="*/ 454 w 454"/>
                  <a:gd name="T3" fmla="*/ 0 h 453"/>
                  <a:gd name="T4" fmla="*/ 454 w 454"/>
                  <a:gd name="T5" fmla="*/ 340 h 453"/>
                  <a:gd name="T6" fmla="*/ 227 w 454"/>
                  <a:gd name="T7" fmla="*/ 340 h 453"/>
                  <a:gd name="T8" fmla="*/ 227 w 454"/>
                  <a:gd name="T9" fmla="*/ 453 h 453"/>
                  <a:gd name="T10" fmla="*/ 0 w 454"/>
                  <a:gd name="T11" fmla="*/ 453 h 453"/>
                  <a:gd name="T12" fmla="*/ 0 w 454"/>
                  <a:gd name="T13" fmla="*/ 340 h 453"/>
                  <a:gd name="T14" fmla="*/ 114 w 454"/>
                  <a:gd name="T15" fmla="*/ 340 h 453"/>
                  <a:gd name="T16" fmla="*/ 114 w 454"/>
                  <a:gd name="T17" fmla="*/ 227 h 453"/>
                  <a:gd name="T18" fmla="*/ 227 w 454"/>
                  <a:gd name="T19" fmla="*/ 227 h 453"/>
                  <a:gd name="T20" fmla="*/ 227 w 454"/>
                  <a:gd name="T21" fmla="*/ 113 h 453"/>
                  <a:gd name="T22" fmla="*/ 340 w 454"/>
                  <a:gd name="T23" fmla="*/ 113 h 453"/>
                  <a:gd name="T24" fmla="*/ 340 w 454"/>
                  <a:gd name="T2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453">
                    <a:moveTo>
                      <a:pt x="340" y="0"/>
                    </a:moveTo>
                    <a:lnTo>
                      <a:pt x="454" y="0"/>
                    </a:lnTo>
                    <a:lnTo>
                      <a:pt x="454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9" name="Freeform 161"/>
              <p:cNvSpPr>
                <a:spLocks/>
              </p:cNvSpPr>
              <p:nvPr/>
            </p:nvSpPr>
            <p:spPr bwMode="auto">
              <a:xfrm>
                <a:off x="3251" y="4826"/>
                <a:ext cx="227" cy="340"/>
              </a:xfrm>
              <a:custGeom>
                <a:avLst/>
                <a:gdLst>
                  <a:gd name="T0" fmla="*/ 113 w 227"/>
                  <a:gd name="T1" fmla="*/ 0 h 340"/>
                  <a:gd name="T2" fmla="*/ 113 w 227"/>
                  <a:gd name="T3" fmla="*/ 113 h 340"/>
                  <a:gd name="T4" fmla="*/ 0 w 227"/>
                  <a:gd name="T5" fmla="*/ 113 h 340"/>
                  <a:gd name="T6" fmla="*/ 0 w 227"/>
                  <a:gd name="T7" fmla="*/ 340 h 340"/>
                  <a:gd name="T8" fmla="*/ 227 w 227"/>
                  <a:gd name="T9" fmla="*/ 340 h 340"/>
                  <a:gd name="T10" fmla="*/ 227 w 227"/>
                  <a:gd name="T11" fmla="*/ 0 h 340"/>
                  <a:gd name="T12" fmla="*/ 113 w 227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113" y="0"/>
                    </a:move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0" name="Freeform 162"/>
              <p:cNvSpPr>
                <a:spLocks/>
              </p:cNvSpPr>
              <p:nvPr/>
            </p:nvSpPr>
            <p:spPr bwMode="auto">
              <a:xfrm>
                <a:off x="3137" y="4599"/>
                <a:ext cx="454" cy="340"/>
              </a:xfrm>
              <a:custGeom>
                <a:avLst/>
                <a:gdLst>
                  <a:gd name="T0" fmla="*/ 454 w 454"/>
                  <a:gd name="T1" fmla="*/ 0 h 340"/>
                  <a:gd name="T2" fmla="*/ 454 w 454"/>
                  <a:gd name="T3" fmla="*/ 113 h 340"/>
                  <a:gd name="T4" fmla="*/ 341 w 454"/>
                  <a:gd name="T5" fmla="*/ 113 h 340"/>
                  <a:gd name="T6" fmla="*/ 341 w 454"/>
                  <a:gd name="T7" fmla="*/ 227 h 340"/>
                  <a:gd name="T8" fmla="*/ 227 w 454"/>
                  <a:gd name="T9" fmla="*/ 227 h 340"/>
                  <a:gd name="T10" fmla="*/ 227 w 454"/>
                  <a:gd name="T11" fmla="*/ 340 h 340"/>
                  <a:gd name="T12" fmla="*/ 114 w 454"/>
                  <a:gd name="T13" fmla="*/ 340 h 340"/>
                  <a:gd name="T14" fmla="*/ 114 w 454"/>
                  <a:gd name="T15" fmla="*/ 227 h 340"/>
                  <a:gd name="T16" fmla="*/ 0 w 454"/>
                  <a:gd name="T17" fmla="*/ 227 h 340"/>
                  <a:gd name="T18" fmla="*/ 0 w 454"/>
                  <a:gd name="T19" fmla="*/ 0 h 340"/>
                  <a:gd name="T20" fmla="*/ 454 w 454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340">
                    <a:moveTo>
                      <a:pt x="454" y="0"/>
                    </a:move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1" name="Freeform 163"/>
              <p:cNvSpPr>
                <a:spLocks/>
              </p:cNvSpPr>
              <p:nvPr/>
            </p:nvSpPr>
            <p:spPr bwMode="auto">
              <a:xfrm>
                <a:off x="416" y="403"/>
                <a:ext cx="907" cy="1248"/>
              </a:xfrm>
              <a:custGeom>
                <a:avLst/>
                <a:gdLst>
                  <a:gd name="T0" fmla="*/ 0 w 907"/>
                  <a:gd name="T1" fmla="*/ 0 h 1248"/>
                  <a:gd name="T2" fmla="*/ 0 w 907"/>
                  <a:gd name="T3" fmla="*/ 340 h 1248"/>
                  <a:gd name="T4" fmla="*/ 113 w 907"/>
                  <a:gd name="T5" fmla="*/ 340 h 1248"/>
                  <a:gd name="T6" fmla="*/ 113 w 907"/>
                  <a:gd name="T7" fmla="*/ 454 h 1248"/>
                  <a:gd name="T8" fmla="*/ 227 w 907"/>
                  <a:gd name="T9" fmla="*/ 454 h 1248"/>
                  <a:gd name="T10" fmla="*/ 227 w 907"/>
                  <a:gd name="T11" fmla="*/ 907 h 1248"/>
                  <a:gd name="T12" fmla="*/ 340 w 907"/>
                  <a:gd name="T13" fmla="*/ 907 h 1248"/>
                  <a:gd name="T14" fmla="*/ 340 w 907"/>
                  <a:gd name="T15" fmla="*/ 1134 h 1248"/>
                  <a:gd name="T16" fmla="*/ 453 w 907"/>
                  <a:gd name="T17" fmla="*/ 1134 h 1248"/>
                  <a:gd name="T18" fmla="*/ 453 w 907"/>
                  <a:gd name="T19" fmla="*/ 1248 h 1248"/>
                  <a:gd name="T20" fmla="*/ 567 w 907"/>
                  <a:gd name="T21" fmla="*/ 1248 h 1248"/>
                  <a:gd name="T22" fmla="*/ 567 w 907"/>
                  <a:gd name="T23" fmla="*/ 1134 h 1248"/>
                  <a:gd name="T24" fmla="*/ 907 w 907"/>
                  <a:gd name="T25" fmla="*/ 1134 h 1248"/>
                  <a:gd name="T26" fmla="*/ 907 w 907"/>
                  <a:gd name="T27" fmla="*/ 1021 h 1248"/>
                  <a:gd name="T28" fmla="*/ 794 w 907"/>
                  <a:gd name="T29" fmla="*/ 1021 h 1248"/>
                  <a:gd name="T30" fmla="*/ 794 w 907"/>
                  <a:gd name="T31" fmla="*/ 794 h 1248"/>
                  <a:gd name="T32" fmla="*/ 567 w 907"/>
                  <a:gd name="T33" fmla="*/ 794 h 1248"/>
                  <a:gd name="T34" fmla="*/ 567 w 907"/>
                  <a:gd name="T35" fmla="*/ 567 h 1248"/>
                  <a:gd name="T36" fmla="*/ 453 w 907"/>
                  <a:gd name="T37" fmla="*/ 567 h 1248"/>
                  <a:gd name="T38" fmla="*/ 453 w 907"/>
                  <a:gd name="T39" fmla="*/ 454 h 1248"/>
                  <a:gd name="T40" fmla="*/ 340 w 907"/>
                  <a:gd name="T41" fmla="*/ 454 h 1248"/>
                  <a:gd name="T42" fmla="*/ 340 w 907"/>
                  <a:gd name="T43" fmla="*/ 340 h 1248"/>
                  <a:gd name="T44" fmla="*/ 227 w 907"/>
                  <a:gd name="T45" fmla="*/ 340 h 1248"/>
                  <a:gd name="T46" fmla="*/ 227 w 907"/>
                  <a:gd name="T47" fmla="*/ 227 h 1248"/>
                  <a:gd name="T48" fmla="*/ 113 w 907"/>
                  <a:gd name="T49" fmla="*/ 227 h 1248"/>
                  <a:gd name="T50" fmla="*/ 113 w 907"/>
                  <a:gd name="T51" fmla="*/ 0 h 1248"/>
                  <a:gd name="T52" fmla="*/ 0 w 907"/>
                  <a:gd name="T53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7" h="1248">
                    <a:moveTo>
                      <a:pt x="0" y="0"/>
                    </a:move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1134"/>
                    </a:lnTo>
                    <a:lnTo>
                      <a:pt x="453" y="1134"/>
                    </a:lnTo>
                    <a:lnTo>
                      <a:pt x="453" y="1248"/>
                    </a:lnTo>
                    <a:lnTo>
                      <a:pt x="567" y="1248"/>
                    </a:lnTo>
                    <a:lnTo>
                      <a:pt x="567" y="1134"/>
                    </a:lnTo>
                    <a:lnTo>
                      <a:pt x="907" y="1134"/>
                    </a:lnTo>
                    <a:lnTo>
                      <a:pt x="907" y="1021"/>
                    </a:lnTo>
                    <a:lnTo>
                      <a:pt x="794" y="1021"/>
                    </a:lnTo>
                    <a:lnTo>
                      <a:pt x="794" y="794"/>
                    </a:lnTo>
                    <a:lnTo>
                      <a:pt x="567" y="794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2" name="Freeform 164"/>
              <p:cNvSpPr>
                <a:spLocks/>
              </p:cNvSpPr>
              <p:nvPr/>
            </p:nvSpPr>
            <p:spPr bwMode="auto">
              <a:xfrm>
                <a:off x="983" y="1537"/>
                <a:ext cx="340" cy="567"/>
              </a:xfrm>
              <a:custGeom>
                <a:avLst/>
                <a:gdLst>
                  <a:gd name="T0" fmla="*/ 113 w 340"/>
                  <a:gd name="T1" fmla="*/ 0 h 567"/>
                  <a:gd name="T2" fmla="*/ 113 w 340"/>
                  <a:gd name="T3" fmla="*/ 114 h 567"/>
                  <a:gd name="T4" fmla="*/ 227 w 340"/>
                  <a:gd name="T5" fmla="*/ 114 h 567"/>
                  <a:gd name="T6" fmla="*/ 227 w 340"/>
                  <a:gd name="T7" fmla="*/ 454 h 567"/>
                  <a:gd name="T8" fmla="*/ 340 w 340"/>
                  <a:gd name="T9" fmla="*/ 454 h 567"/>
                  <a:gd name="T10" fmla="*/ 340 w 340"/>
                  <a:gd name="T11" fmla="*/ 567 h 567"/>
                  <a:gd name="T12" fmla="*/ 0 w 340"/>
                  <a:gd name="T13" fmla="*/ 567 h 567"/>
                  <a:gd name="T14" fmla="*/ 0 w 340"/>
                  <a:gd name="T15" fmla="*/ 0 h 567"/>
                  <a:gd name="T16" fmla="*/ 113 w 340"/>
                  <a:gd name="T1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567">
                    <a:moveTo>
                      <a:pt x="113" y="0"/>
                    </a:moveTo>
                    <a:lnTo>
                      <a:pt x="113" y="114"/>
                    </a:lnTo>
                    <a:lnTo>
                      <a:pt x="227" y="114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0" y="567"/>
                    </a:lnTo>
                    <a:lnTo>
                      <a:pt x="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3" name="Freeform 165"/>
              <p:cNvSpPr>
                <a:spLocks/>
              </p:cNvSpPr>
              <p:nvPr/>
            </p:nvSpPr>
            <p:spPr bwMode="auto">
              <a:xfrm>
                <a:off x="869" y="2104"/>
                <a:ext cx="567" cy="454"/>
              </a:xfrm>
              <a:custGeom>
                <a:avLst/>
                <a:gdLst>
                  <a:gd name="T0" fmla="*/ 114 w 567"/>
                  <a:gd name="T1" fmla="*/ 0 h 454"/>
                  <a:gd name="T2" fmla="*/ 114 w 567"/>
                  <a:gd name="T3" fmla="*/ 340 h 454"/>
                  <a:gd name="T4" fmla="*/ 0 w 567"/>
                  <a:gd name="T5" fmla="*/ 340 h 454"/>
                  <a:gd name="T6" fmla="*/ 0 w 567"/>
                  <a:gd name="T7" fmla="*/ 454 h 454"/>
                  <a:gd name="T8" fmla="*/ 454 w 567"/>
                  <a:gd name="T9" fmla="*/ 454 h 454"/>
                  <a:gd name="T10" fmla="*/ 454 w 567"/>
                  <a:gd name="T11" fmla="*/ 340 h 454"/>
                  <a:gd name="T12" fmla="*/ 567 w 567"/>
                  <a:gd name="T13" fmla="*/ 340 h 454"/>
                  <a:gd name="T14" fmla="*/ 567 w 567"/>
                  <a:gd name="T15" fmla="*/ 227 h 454"/>
                  <a:gd name="T16" fmla="*/ 454 w 567"/>
                  <a:gd name="T17" fmla="*/ 227 h 454"/>
                  <a:gd name="T18" fmla="*/ 454 w 567"/>
                  <a:gd name="T19" fmla="*/ 0 h 454"/>
                  <a:gd name="T20" fmla="*/ 114 w 567"/>
                  <a:gd name="T2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454">
                    <a:moveTo>
                      <a:pt x="114" y="0"/>
                    </a:move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4" name="Freeform 166"/>
              <p:cNvSpPr>
                <a:spLocks/>
              </p:cNvSpPr>
              <p:nvPr/>
            </p:nvSpPr>
            <p:spPr bwMode="auto">
              <a:xfrm>
                <a:off x="869" y="3125"/>
                <a:ext cx="341" cy="340"/>
              </a:xfrm>
              <a:custGeom>
                <a:avLst/>
                <a:gdLst>
                  <a:gd name="T0" fmla="*/ 114 w 341"/>
                  <a:gd name="T1" fmla="*/ 0 h 340"/>
                  <a:gd name="T2" fmla="*/ 114 w 341"/>
                  <a:gd name="T3" fmla="*/ 113 h 340"/>
                  <a:gd name="T4" fmla="*/ 0 w 341"/>
                  <a:gd name="T5" fmla="*/ 113 h 340"/>
                  <a:gd name="T6" fmla="*/ 0 w 341"/>
                  <a:gd name="T7" fmla="*/ 340 h 340"/>
                  <a:gd name="T8" fmla="*/ 227 w 341"/>
                  <a:gd name="T9" fmla="*/ 340 h 340"/>
                  <a:gd name="T10" fmla="*/ 227 w 341"/>
                  <a:gd name="T11" fmla="*/ 227 h 340"/>
                  <a:gd name="T12" fmla="*/ 341 w 341"/>
                  <a:gd name="T13" fmla="*/ 227 h 340"/>
                  <a:gd name="T14" fmla="*/ 341 w 341"/>
                  <a:gd name="T15" fmla="*/ 113 h 340"/>
                  <a:gd name="T16" fmla="*/ 227 w 341"/>
                  <a:gd name="T17" fmla="*/ 113 h 340"/>
                  <a:gd name="T18" fmla="*/ 227 w 341"/>
                  <a:gd name="T19" fmla="*/ 0 h 340"/>
                  <a:gd name="T20" fmla="*/ 114 w 341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340">
                    <a:moveTo>
                      <a:pt x="114" y="0"/>
                    </a:move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5" name="Freeform 167"/>
              <p:cNvSpPr>
                <a:spLocks/>
              </p:cNvSpPr>
              <p:nvPr/>
            </p:nvSpPr>
            <p:spPr bwMode="auto">
              <a:xfrm>
                <a:off x="983" y="2444"/>
                <a:ext cx="453" cy="794"/>
              </a:xfrm>
              <a:custGeom>
                <a:avLst/>
                <a:gdLst>
                  <a:gd name="T0" fmla="*/ 0 w 453"/>
                  <a:gd name="T1" fmla="*/ 681 h 794"/>
                  <a:gd name="T2" fmla="*/ 0 w 453"/>
                  <a:gd name="T3" fmla="*/ 567 h 794"/>
                  <a:gd name="T4" fmla="*/ 113 w 453"/>
                  <a:gd name="T5" fmla="*/ 567 h 794"/>
                  <a:gd name="T6" fmla="*/ 113 w 453"/>
                  <a:gd name="T7" fmla="*/ 341 h 794"/>
                  <a:gd name="T8" fmla="*/ 0 w 453"/>
                  <a:gd name="T9" fmla="*/ 341 h 794"/>
                  <a:gd name="T10" fmla="*/ 0 w 453"/>
                  <a:gd name="T11" fmla="*/ 114 h 794"/>
                  <a:gd name="T12" fmla="*/ 340 w 453"/>
                  <a:gd name="T13" fmla="*/ 114 h 794"/>
                  <a:gd name="T14" fmla="*/ 340 w 453"/>
                  <a:gd name="T15" fmla="*/ 0 h 794"/>
                  <a:gd name="T16" fmla="*/ 453 w 453"/>
                  <a:gd name="T17" fmla="*/ 0 h 794"/>
                  <a:gd name="T18" fmla="*/ 453 w 453"/>
                  <a:gd name="T19" fmla="*/ 227 h 794"/>
                  <a:gd name="T20" fmla="*/ 340 w 453"/>
                  <a:gd name="T21" fmla="*/ 227 h 794"/>
                  <a:gd name="T22" fmla="*/ 340 w 453"/>
                  <a:gd name="T23" fmla="*/ 341 h 794"/>
                  <a:gd name="T24" fmla="*/ 227 w 453"/>
                  <a:gd name="T25" fmla="*/ 341 h 794"/>
                  <a:gd name="T26" fmla="*/ 227 w 453"/>
                  <a:gd name="T27" fmla="*/ 454 h 794"/>
                  <a:gd name="T28" fmla="*/ 340 w 453"/>
                  <a:gd name="T29" fmla="*/ 454 h 794"/>
                  <a:gd name="T30" fmla="*/ 340 w 453"/>
                  <a:gd name="T31" fmla="*/ 681 h 794"/>
                  <a:gd name="T32" fmla="*/ 227 w 453"/>
                  <a:gd name="T33" fmla="*/ 681 h 794"/>
                  <a:gd name="T34" fmla="*/ 227 w 453"/>
                  <a:gd name="T35" fmla="*/ 794 h 794"/>
                  <a:gd name="T36" fmla="*/ 113 w 453"/>
                  <a:gd name="T37" fmla="*/ 794 h 794"/>
                  <a:gd name="T38" fmla="*/ 113 w 453"/>
                  <a:gd name="T39" fmla="*/ 681 h 794"/>
                  <a:gd name="T40" fmla="*/ 0 w 453"/>
                  <a:gd name="T41" fmla="*/ 681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794">
                    <a:moveTo>
                      <a:pt x="0" y="681"/>
                    </a:move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341"/>
                    </a:lnTo>
                    <a:lnTo>
                      <a:pt x="0" y="341"/>
                    </a:lnTo>
                    <a:lnTo>
                      <a:pt x="0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681"/>
                    </a:lnTo>
                    <a:lnTo>
                      <a:pt x="0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6" name="Freeform 168"/>
              <p:cNvSpPr>
                <a:spLocks/>
              </p:cNvSpPr>
              <p:nvPr/>
            </p:nvSpPr>
            <p:spPr bwMode="auto">
              <a:xfrm>
                <a:off x="1550" y="2898"/>
                <a:ext cx="453" cy="340"/>
              </a:xfrm>
              <a:custGeom>
                <a:avLst/>
                <a:gdLst>
                  <a:gd name="T0" fmla="*/ 453 w 453"/>
                  <a:gd name="T1" fmla="*/ 0 h 340"/>
                  <a:gd name="T2" fmla="*/ 113 w 453"/>
                  <a:gd name="T3" fmla="*/ 0 h 340"/>
                  <a:gd name="T4" fmla="*/ 113 w 453"/>
                  <a:gd name="T5" fmla="*/ 113 h 340"/>
                  <a:gd name="T6" fmla="*/ 0 w 453"/>
                  <a:gd name="T7" fmla="*/ 113 h 340"/>
                  <a:gd name="T8" fmla="*/ 0 w 453"/>
                  <a:gd name="T9" fmla="*/ 340 h 340"/>
                  <a:gd name="T10" fmla="*/ 113 w 453"/>
                  <a:gd name="T11" fmla="*/ 340 h 340"/>
                  <a:gd name="T12" fmla="*/ 113 w 453"/>
                  <a:gd name="T13" fmla="*/ 227 h 340"/>
                  <a:gd name="T14" fmla="*/ 227 w 453"/>
                  <a:gd name="T15" fmla="*/ 227 h 340"/>
                  <a:gd name="T16" fmla="*/ 227 w 453"/>
                  <a:gd name="T17" fmla="*/ 113 h 340"/>
                  <a:gd name="T18" fmla="*/ 453 w 453"/>
                  <a:gd name="T19" fmla="*/ 113 h 340"/>
                  <a:gd name="T20" fmla="*/ 453 w 453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340">
                    <a:moveTo>
                      <a:pt x="453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453" y="113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7" name="Freeform 169"/>
              <p:cNvSpPr>
                <a:spLocks/>
              </p:cNvSpPr>
              <p:nvPr/>
            </p:nvSpPr>
            <p:spPr bwMode="auto">
              <a:xfrm>
                <a:off x="1210" y="2331"/>
                <a:ext cx="793" cy="907"/>
              </a:xfrm>
              <a:custGeom>
                <a:avLst/>
                <a:gdLst>
                  <a:gd name="T0" fmla="*/ 113 w 793"/>
                  <a:gd name="T1" fmla="*/ 340 h 907"/>
                  <a:gd name="T2" fmla="*/ 340 w 793"/>
                  <a:gd name="T3" fmla="*/ 340 h 907"/>
                  <a:gd name="T4" fmla="*/ 340 w 793"/>
                  <a:gd name="T5" fmla="*/ 227 h 907"/>
                  <a:gd name="T6" fmla="*/ 567 w 793"/>
                  <a:gd name="T7" fmla="*/ 227 h 907"/>
                  <a:gd name="T8" fmla="*/ 567 w 793"/>
                  <a:gd name="T9" fmla="*/ 113 h 907"/>
                  <a:gd name="T10" fmla="*/ 680 w 793"/>
                  <a:gd name="T11" fmla="*/ 113 h 907"/>
                  <a:gd name="T12" fmla="*/ 680 w 793"/>
                  <a:gd name="T13" fmla="*/ 0 h 907"/>
                  <a:gd name="T14" fmla="*/ 793 w 793"/>
                  <a:gd name="T15" fmla="*/ 0 h 907"/>
                  <a:gd name="T16" fmla="*/ 793 w 793"/>
                  <a:gd name="T17" fmla="*/ 227 h 907"/>
                  <a:gd name="T18" fmla="*/ 680 w 793"/>
                  <a:gd name="T19" fmla="*/ 227 h 907"/>
                  <a:gd name="T20" fmla="*/ 680 w 793"/>
                  <a:gd name="T21" fmla="*/ 567 h 907"/>
                  <a:gd name="T22" fmla="*/ 453 w 793"/>
                  <a:gd name="T23" fmla="*/ 567 h 907"/>
                  <a:gd name="T24" fmla="*/ 453 w 793"/>
                  <a:gd name="T25" fmla="*/ 680 h 907"/>
                  <a:gd name="T26" fmla="*/ 340 w 793"/>
                  <a:gd name="T27" fmla="*/ 680 h 907"/>
                  <a:gd name="T28" fmla="*/ 340 w 793"/>
                  <a:gd name="T29" fmla="*/ 907 h 907"/>
                  <a:gd name="T30" fmla="*/ 226 w 793"/>
                  <a:gd name="T31" fmla="*/ 907 h 907"/>
                  <a:gd name="T32" fmla="*/ 226 w 793"/>
                  <a:gd name="T33" fmla="*/ 794 h 907"/>
                  <a:gd name="T34" fmla="*/ 113 w 793"/>
                  <a:gd name="T35" fmla="*/ 794 h 907"/>
                  <a:gd name="T36" fmla="*/ 113 w 793"/>
                  <a:gd name="T37" fmla="*/ 567 h 907"/>
                  <a:gd name="T38" fmla="*/ 0 w 793"/>
                  <a:gd name="T39" fmla="*/ 567 h 907"/>
                  <a:gd name="T40" fmla="*/ 0 w 793"/>
                  <a:gd name="T41" fmla="*/ 454 h 907"/>
                  <a:gd name="T42" fmla="*/ 113 w 793"/>
                  <a:gd name="T43" fmla="*/ 454 h 907"/>
                  <a:gd name="T44" fmla="*/ 113 w 793"/>
                  <a:gd name="T45" fmla="*/ 34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3" h="907">
                    <a:moveTo>
                      <a:pt x="113" y="340"/>
                    </a:moveTo>
                    <a:lnTo>
                      <a:pt x="340" y="340"/>
                    </a:lnTo>
                    <a:lnTo>
                      <a:pt x="340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793" y="0"/>
                    </a:lnTo>
                    <a:lnTo>
                      <a:pt x="793" y="227"/>
                    </a:lnTo>
                    <a:lnTo>
                      <a:pt x="680" y="227"/>
                    </a:lnTo>
                    <a:lnTo>
                      <a:pt x="680" y="567"/>
                    </a:lnTo>
                    <a:lnTo>
                      <a:pt x="453" y="567"/>
                    </a:lnTo>
                    <a:lnTo>
                      <a:pt x="453" y="680"/>
                    </a:lnTo>
                    <a:lnTo>
                      <a:pt x="340" y="680"/>
                    </a:lnTo>
                    <a:lnTo>
                      <a:pt x="340" y="907"/>
                    </a:lnTo>
                    <a:lnTo>
                      <a:pt x="226" y="907"/>
                    </a:lnTo>
                    <a:lnTo>
                      <a:pt x="226" y="794"/>
                    </a:lnTo>
                    <a:lnTo>
                      <a:pt x="113" y="794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8" name="Freeform 170"/>
              <p:cNvSpPr>
                <a:spLocks/>
              </p:cNvSpPr>
              <p:nvPr/>
            </p:nvSpPr>
            <p:spPr bwMode="auto">
              <a:xfrm>
                <a:off x="1096" y="1537"/>
                <a:ext cx="1021" cy="794"/>
              </a:xfrm>
              <a:custGeom>
                <a:avLst/>
                <a:gdLst>
                  <a:gd name="T0" fmla="*/ 227 w 1021"/>
                  <a:gd name="T1" fmla="*/ 794 h 794"/>
                  <a:gd name="T2" fmla="*/ 567 w 1021"/>
                  <a:gd name="T3" fmla="*/ 794 h 794"/>
                  <a:gd name="T4" fmla="*/ 567 w 1021"/>
                  <a:gd name="T5" fmla="*/ 681 h 794"/>
                  <a:gd name="T6" fmla="*/ 681 w 1021"/>
                  <a:gd name="T7" fmla="*/ 681 h 794"/>
                  <a:gd name="T8" fmla="*/ 681 w 1021"/>
                  <a:gd name="T9" fmla="*/ 567 h 794"/>
                  <a:gd name="T10" fmla="*/ 1021 w 1021"/>
                  <a:gd name="T11" fmla="*/ 567 h 794"/>
                  <a:gd name="T12" fmla="*/ 1021 w 1021"/>
                  <a:gd name="T13" fmla="*/ 454 h 794"/>
                  <a:gd name="T14" fmla="*/ 567 w 1021"/>
                  <a:gd name="T15" fmla="*/ 454 h 794"/>
                  <a:gd name="T16" fmla="*/ 567 w 1021"/>
                  <a:gd name="T17" fmla="*/ 340 h 794"/>
                  <a:gd name="T18" fmla="*/ 340 w 1021"/>
                  <a:gd name="T19" fmla="*/ 340 h 794"/>
                  <a:gd name="T20" fmla="*/ 340 w 1021"/>
                  <a:gd name="T21" fmla="*/ 227 h 794"/>
                  <a:gd name="T22" fmla="*/ 567 w 1021"/>
                  <a:gd name="T23" fmla="*/ 227 h 794"/>
                  <a:gd name="T24" fmla="*/ 567 w 1021"/>
                  <a:gd name="T25" fmla="*/ 114 h 794"/>
                  <a:gd name="T26" fmla="*/ 454 w 1021"/>
                  <a:gd name="T27" fmla="*/ 114 h 794"/>
                  <a:gd name="T28" fmla="*/ 454 w 1021"/>
                  <a:gd name="T29" fmla="*/ 0 h 794"/>
                  <a:gd name="T30" fmla="*/ 0 w 1021"/>
                  <a:gd name="T31" fmla="*/ 0 h 794"/>
                  <a:gd name="T32" fmla="*/ 0 w 1021"/>
                  <a:gd name="T33" fmla="*/ 114 h 794"/>
                  <a:gd name="T34" fmla="*/ 114 w 1021"/>
                  <a:gd name="T35" fmla="*/ 114 h 794"/>
                  <a:gd name="T36" fmla="*/ 114 w 1021"/>
                  <a:gd name="T37" fmla="*/ 454 h 794"/>
                  <a:gd name="T38" fmla="*/ 227 w 1021"/>
                  <a:gd name="T39" fmla="*/ 454 h 794"/>
                  <a:gd name="T40" fmla="*/ 227 w 1021"/>
                  <a:gd name="T41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1" h="794">
                    <a:moveTo>
                      <a:pt x="227" y="794"/>
                    </a:moveTo>
                    <a:lnTo>
                      <a:pt x="567" y="794"/>
                    </a:lnTo>
                    <a:lnTo>
                      <a:pt x="567" y="681"/>
                    </a:lnTo>
                    <a:lnTo>
                      <a:pt x="681" y="681"/>
                    </a:lnTo>
                    <a:lnTo>
                      <a:pt x="681" y="567"/>
                    </a:lnTo>
                    <a:lnTo>
                      <a:pt x="1021" y="567"/>
                    </a:lnTo>
                    <a:lnTo>
                      <a:pt x="1021" y="454"/>
                    </a:lnTo>
                    <a:lnTo>
                      <a:pt x="567" y="454"/>
                    </a:lnTo>
                    <a:lnTo>
                      <a:pt x="56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9" name="Freeform 171"/>
              <p:cNvSpPr>
                <a:spLocks/>
              </p:cNvSpPr>
              <p:nvPr/>
            </p:nvSpPr>
            <p:spPr bwMode="auto">
              <a:xfrm>
                <a:off x="1436" y="1651"/>
                <a:ext cx="794" cy="340"/>
              </a:xfrm>
              <a:custGeom>
                <a:avLst/>
                <a:gdLst>
                  <a:gd name="T0" fmla="*/ 794 w 794"/>
                  <a:gd name="T1" fmla="*/ 340 h 340"/>
                  <a:gd name="T2" fmla="*/ 227 w 794"/>
                  <a:gd name="T3" fmla="*/ 340 h 340"/>
                  <a:gd name="T4" fmla="*/ 227 w 794"/>
                  <a:gd name="T5" fmla="*/ 226 h 340"/>
                  <a:gd name="T6" fmla="*/ 0 w 794"/>
                  <a:gd name="T7" fmla="*/ 226 h 340"/>
                  <a:gd name="T8" fmla="*/ 0 w 794"/>
                  <a:gd name="T9" fmla="*/ 113 h 340"/>
                  <a:gd name="T10" fmla="*/ 227 w 794"/>
                  <a:gd name="T11" fmla="*/ 113 h 340"/>
                  <a:gd name="T12" fmla="*/ 227 w 794"/>
                  <a:gd name="T13" fmla="*/ 0 h 340"/>
                  <a:gd name="T14" fmla="*/ 341 w 794"/>
                  <a:gd name="T15" fmla="*/ 0 h 340"/>
                  <a:gd name="T16" fmla="*/ 341 w 794"/>
                  <a:gd name="T17" fmla="*/ 113 h 340"/>
                  <a:gd name="T18" fmla="*/ 681 w 794"/>
                  <a:gd name="T19" fmla="*/ 113 h 340"/>
                  <a:gd name="T20" fmla="*/ 681 w 794"/>
                  <a:gd name="T21" fmla="*/ 226 h 340"/>
                  <a:gd name="T22" fmla="*/ 794 w 794"/>
                  <a:gd name="T23" fmla="*/ 226 h 340"/>
                  <a:gd name="T24" fmla="*/ 794 w 794"/>
                  <a:gd name="T2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4" h="340">
                    <a:moveTo>
                      <a:pt x="794" y="340"/>
                    </a:moveTo>
                    <a:lnTo>
                      <a:pt x="227" y="340"/>
                    </a:lnTo>
                    <a:lnTo>
                      <a:pt x="227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681" y="113"/>
                    </a:lnTo>
                    <a:lnTo>
                      <a:pt x="681" y="226"/>
                    </a:lnTo>
                    <a:lnTo>
                      <a:pt x="794" y="226"/>
                    </a:lnTo>
                    <a:lnTo>
                      <a:pt x="79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0" name="Freeform 172"/>
              <p:cNvSpPr>
                <a:spLocks/>
              </p:cNvSpPr>
              <p:nvPr/>
            </p:nvSpPr>
            <p:spPr bwMode="auto">
              <a:xfrm>
                <a:off x="1663" y="2104"/>
                <a:ext cx="454" cy="454"/>
              </a:xfrm>
              <a:custGeom>
                <a:avLst/>
                <a:gdLst>
                  <a:gd name="T0" fmla="*/ 340 w 454"/>
                  <a:gd name="T1" fmla="*/ 340 h 454"/>
                  <a:gd name="T2" fmla="*/ 454 w 454"/>
                  <a:gd name="T3" fmla="*/ 340 h 454"/>
                  <a:gd name="T4" fmla="*/ 454 w 454"/>
                  <a:gd name="T5" fmla="*/ 114 h 454"/>
                  <a:gd name="T6" fmla="*/ 340 w 454"/>
                  <a:gd name="T7" fmla="*/ 114 h 454"/>
                  <a:gd name="T8" fmla="*/ 340 w 454"/>
                  <a:gd name="T9" fmla="*/ 0 h 454"/>
                  <a:gd name="T10" fmla="*/ 114 w 454"/>
                  <a:gd name="T11" fmla="*/ 0 h 454"/>
                  <a:gd name="T12" fmla="*/ 114 w 454"/>
                  <a:gd name="T13" fmla="*/ 114 h 454"/>
                  <a:gd name="T14" fmla="*/ 0 w 454"/>
                  <a:gd name="T15" fmla="*/ 114 h 454"/>
                  <a:gd name="T16" fmla="*/ 0 w 454"/>
                  <a:gd name="T17" fmla="*/ 340 h 454"/>
                  <a:gd name="T18" fmla="*/ 0 w 454"/>
                  <a:gd name="T19" fmla="*/ 454 h 454"/>
                  <a:gd name="T20" fmla="*/ 114 w 454"/>
                  <a:gd name="T21" fmla="*/ 454 h 454"/>
                  <a:gd name="T22" fmla="*/ 114 w 454"/>
                  <a:gd name="T23" fmla="*/ 340 h 454"/>
                  <a:gd name="T24" fmla="*/ 227 w 454"/>
                  <a:gd name="T25" fmla="*/ 340 h 454"/>
                  <a:gd name="T26" fmla="*/ 227 w 454"/>
                  <a:gd name="T27" fmla="*/ 227 h 454"/>
                  <a:gd name="T28" fmla="*/ 340 w 454"/>
                  <a:gd name="T29" fmla="*/ 227 h 454"/>
                  <a:gd name="T30" fmla="*/ 340 w 454"/>
                  <a:gd name="T31" fmla="*/ 34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4" h="454">
                    <a:moveTo>
                      <a:pt x="340" y="340"/>
                    </a:moveTo>
                    <a:lnTo>
                      <a:pt x="454" y="340"/>
                    </a:lnTo>
                    <a:lnTo>
                      <a:pt x="454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1" name="Freeform 173"/>
              <p:cNvSpPr>
                <a:spLocks/>
              </p:cNvSpPr>
              <p:nvPr/>
            </p:nvSpPr>
            <p:spPr bwMode="auto">
              <a:xfrm>
                <a:off x="1890" y="2444"/>
                <a:ext cx="340" cy="454"/>
              </a:xfrm>
              <a:custGeom>
                <a:avLst/>
                <a:gdLst>
                  <a:gd name="T0" fmla="*/ 113 w 340"/>
                  <a:gd name="T1" fmla="*/ 0 h 454"/>
                  <a:gd name="T2" fmla="*/ 340 w 340"/>
                  <a:gd name="T3" fmla="*/ 0 h 454"/>
                  <a:gd name="T4" fmla="*/ 340 w 340"/>
                  <a:gd name="T5" fmla="*/ 454 h 454"/>
                  <a:gd name="T6" fmla="*/ 0 w 340"/>
                  <a:gd name="T7" fmla="*/ 454 h 454"/>
                  <a:gd name="T8" fmla="*/ 0 w 340"/>
                  <a:gd name="T9" fmla="*/ 114 h 454"/>
                  <a:gd name="T10" fmla="*/ 113 w 340"/>
                  <a:gd name="T11" fmla="*/ 114 h 454"/>
                  <a:gd name="T12" fmla="*/ 113 w 340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454">
                    <a:moveTo>
                      <a:pt x="113" y="0"/>
                    </a:moveTo>
                    <a:lnTo>
                      <a:pt x="340" y="0"/>
                    </a:lnTo>
                    <a:lnTo>
                      <a:pt x="340" y="454"/>
                    </a:lnTo>
                    <a:lnTo>
                      <a:pt x="0" y="454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2" name="Freeform 174"/>
              <p:cNvSpPr>
                <a:spLocks/>
              </p:cNvSpPr>
              <p:nvPr/>
            </p:nvSpPr>
            <p:spPr bwMode="auto">
              <a:xfrm>
                <a:off x="1436" y="2331"/>
                <a:ext cx="227" cy="340"/>
              </a:xfrm>
              <a:custGeom>
                <a:avLst/>
                <a:gdLst>
                  <a:gd name="T0" fmla="*/ 0 w 227"/>
                  <a:gd name="T1" fmla="*/ 0 h 340"/>
                  <a:gd name="T2" fmla="*/ 0 w 227"/>
                  <a:gd name="T3" fmla="*/ 340 h 340"/>
                  <a:gd name="T4" fmla="*/ 114 w 227"/>
                  <a:gd name="T5" fmla="*/ 340 h 340"/>
                  <a:gd name="T6" fmla="*/ 114 w 227"/>
                  <a:gd name="T7" fmla="*/ 227 h 340"/>
                  <a:gd name="T8" fmla="*/ 227 w 227"/>
                  <a:gd name="T9" fmla="*/ 227 h 340"/>
                  <a:gd name="T10" fmla="*/ 227 w 227"/>
                  <a:gd name="T11" fmla="*/ 0 h 340"/>
                  <a:gd name="T12" fmla="*/ 0 w 227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0" y="0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3" name="Freeform 175"/>
              <p:cNvSpPr>
                <a:spLocks/>
              </p:cNvSpPr>
              <p:nvPr/>
            </p:nvSpPr>
            <p:spPr bwMode="auto">
              <a:xfrm>
                <a:off x="5065" y="2218"/>
                <a:ext cx="907" cy="793"/>
              </a:xfrm>
              <a:custGeom>
                <a:avLst/>
                <a:gdLst>
                  <a:gd name="T0" fmla="*/ 0 w 907"/>
                  <a:gd name="T1" fmla="*/ 0 h 793"/>
                  <a:gd name="T2" fmla="*/ 0 w 907"/>
                  <a:gd name="T3" fmla="*/ 340 h 793"/>
                  <a:gd name="T4" fmla="*/ 114 w 907"/>
                  <a:gd name="T5" fmla="*/ 340 h 793"/>
                  <a:gd name="T6" fmla="*/ 114 w 907"/>
                  <a:gd name="T7" fmla="*/ 453 h 793"/>
                  <a:gd name="T8" fmla="*/ 227 w 907"/>
                  <a:gd name="T9" fmla="*/ 453 h 793"/>
                  <a:gd name="T10" fmla="*/ 227 w 907"/>
                  <a:gd name="T11" fmla="*/ 680 h 793"/>
                  <a:gd name="T12" fmla="*/ 681 w 907"/>
                  <a:gd name="T13" fmla="*/ 680 h 793"/>
                  <a:gd name="T14" fmla="*/ 681 w 907"/>
                  <a:gd name="T15" fmla="*/ 793 h 793"/>
                  <a:gd name="T16" fmla="*/ 794 w 907"/>
                  <a:gd name="T17" fmla="*/ 793 h 793"/>
                  <a:gd name="T18" fmla="*/ 794 w 907"/>
                  <a:gd name="T19" fmla="*/ 680 h 793"/>
                  <a:gd name="T20" fmla="*/ 907 w 907"/>
                  <a:gd name="T21" fmla="*/ 680 h 793"/>
                  <a:gd name="T22" fmla="*/ 907 w 907"/>
                  <a:gd name="T23" fmla="*/ 453 h 793"/>
                  <a:gd name="T24" fmla="*/ 567 w 907"/>
                  <a:gd name="T25" fmla="*/ 453 h 793"/>
                  <a:gd name="T26" fmla="*/ 567 w 907"/>
                  <a:gd name="T27" fmla="*/ 340 h 793"/>
                  <a:gd name="T28" fmla="*/ 340 w 907"/>
                  <a:gd name="T29" fmla="*/ 340 h 793"/>
                  <a:gd name="T30" fmla="*/ 340 w 907"/>
                  <a:gd name="T31" fmla="*/ 226 h 793"/>
                  <a:gd name="T32" fmla="*/ 227 w 907"/>
                  <a:gd name="T33" fmla="*/ 226 h 793"/>
                  <a:gd name="T34" fmla="*/ 227 w 907"/>
                  <a:gd name="T35" fmla="*/ 113 h 793"/>
                  <a:gd name="T36" fmla="*/ 114 w 907"/>
                  <a:gd name="T37" fmla="*/ 113 h 793"/>
                  <a:gd name="T38" fmla="*/ 114 w 907"/>
                  <a:gd name="T39" fmla="*/ 0 h 793"/>
                  <a:gd name="T40" fmla="*/ 0 w 907"/>
                  <a:gd name="T41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793">
                    <a:moveTo>
                      <a:pt x="0" y="0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680"/>
                    </a:lnTo>
                    <a:lnTo>
                      <a:pt x="681" y="680"/>
                    </a:lnTo>
                    <a:lnTo>
                      <a:pt x="681" y="793"/>
                    </a:lnTo>
                    <a:lnTo>
                      <a:pt x="794" y="793"/>
                    </a:lnTo>
                    <a:lnTo>
                      <a:pt x="794" y="680"/>
                    </a:lnTo>
                    <a:lnTo>
                      <a:pt x="907" y="680"/>
                    </a:lnTo>
                    <a:lnTo>
                      <a:pt x="907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4" name="Freeform 176"/>
              <p:cNvSpPr>
                <a:spLocks/>
              </p:cNvSpPr>
              <p:nvPr/>
            </p:nvSpPr>
            <p:spPr bwMode="auto">
              <a:xfrm>
                <a:off x="3704" y="2785"/>
                <a:ext cx="681" cy="793"/>
              </a:xfrm>
              <a:custGeom>
                <a:avLst/>
                <a:gdLst>
                  <a:gd name="T0" fmla="*/ 227 w 681"/>
                  <a:gd name="T1" fmla="*/ 0 h 793"/>
                  <a:gd name="T2" fmla="*/ 227 w 681"/>
                  <a:gd name="T3" fmla="*/ 226 h 793"/>
                  <a:gd name="T4" fmla="*/ 0 w 681"/>
                  <a:gd name="T5" fmla="*/ 226 h 793"/>
                  <a:gd name="T6" fmla="*/ 0 w 681"/>
                  <a:gd name="T7" fmla="*/ 340 h 793"/>
                  <a:gd name="T8" fmla="*/ 227 w 681"/>
                  <a:gd name="T9" fmla="*/ 340 h 793"/>
                  <a:gd name="T10" fmla="*/ 227 w 681"/>
                  <a:gd name="T11" fmla="*/ 567 h 793"/>
                  <a:gd name="T12" fmla="*/ 341 w 681"/>
                  <a:gd name="T13" fmla="*/ 567 h 793"/>
                  <a:gd name="T14" fmla="*/ 341 w 681"/>
                  <a:gd name="T15" fmla="*/ 680 h 793"/>
                  <a:gd name="T16" fmla="*/ 454 w 681"/>
                  <a:gd name="T17" fmla="*/ 680 h 793"/>
                  <a:gd name="T18" fmla="*/ 454 w 681"/>
                  <a:gd name="T19" fmla="*/ 793 h 793"/>
                  <a:gd name="T20" fmla="*/ 567 w 681"/>
                  <a:gd name="T21" fmla="*/ 793 h 793"/>
                  <a:gd name="T22" fmla="*/ 567 w 681"/>
                  <a:gd name="T23" fmla="*/ 680 h 793"/>
                  <a:gd name="T24" fmla="*/ 681 w 681"/>
                  <a:gd name="T25" fmla="*/ 680 h 793"/>
                  <a:gd name="T26" fmla="*/ 681 w 681"/>
                  <a:gd name="T27" fmla="*/ 567 h 793"/>
                  <a:gd name="T28" fmla="*/ 567 w 681"/>
                  <a:gd name="T29" fmla="*/ 567 h 793"/>
                  <a:gd name="T30" fmla="*/ 567 w 681"/>
                  <a:gd name="T31" fmla="*/ 340 h 793"/>
                  <a:gd name="T32" fmla="*/ 454 w 681"/>
                  <a:gd name="T33" fmla="*/ 340 h 793"/>
                  <a:gd name="T34" fmla="*/ 454 w 681"/>
                  <a:gd name="T35" fmla="*/ 226 h 793"/>
                  <a:gd name="T36" fmla="*/ 341 w 681"/>
                  <a:gd name="T37" fmla="*/ 226 h 793"/>
                  <a:gd name="T38" fmla="*/ 341 w 681"/>
                  <a:gd name="T39" fmla="*/ 0 h 793"/>
                  <a:gd name="T40" fmla="*/ 227 w 681"/>
                  <a:gd name="T41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1" h="793">
                    <a:moveTo>
                      <a:pt x="227" y="0"/>
                    </a:moveTo>
                    <a:lnTo>
                      <a:pt x="227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680"/>
                    </a:lnTo>
                    <a:lnTo>
                      <a:pt x="454" y="680"/>
                    </a:lnTo>
                    <a:lnTo>
                      <a:pt x="454" y="793"/>
                    </a:lnTo>
                    <a:lnTo>
                      <a:pt x="567" y="793"/>
                    </a:lnTo>
                    <a:lnTo>
                      <a:pt x="567" y="680"/>
                    </a:lnTo>
                    <a:lnTo>
                      <a:pt x="681" y="680"/>
                    </a:lnTo>
                    <a:lnTo>
                      <a:pt x="681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341" y="226"/>
                    </a:lnTo>
                    <a:lnTo>
                      <a:pt x="341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5" name="Freeform 177"/>
              <p:cNvSpPr>
                <a:spLocks/>
              </p:cNvSpPr>
              <p:nvPr/>
            </p:nvSpPr>
            <p:spPr bwMode="auto">
              <a:xfrm>
                <a:off x="2911" y="3805"/>
                <a:ext cx="793" cy="567"/>
              </a:xfrm>
              <a:custGeom>
                <a:avLst/>
                <a:gdLst>
                  <a:gd name="T0" fmla="*/ 113 w 793"/>
                  <a:gd name="T1" fmla="*/ 0 h 567"/>
                  <a:gd name="T2" fmla="*/ 340 w 793"/>
                  <a:gd name="T3" fmla="*/ 0 h 567"/>
                  <a:gd name="T4" fmla="*/ 340 w 793"/>
                  <a:gd name="T5" fmla="*/ 114 h 567"/>
                  <a:gd name="T6" fmla="*/ 453 w 793"/>
                  <a:gd name="T7" fmla="*/ 114 h 567"/>
                  <a:gd name="T8" fmla="*/ 453 w 793"/>
                  <a:gd name="T9" fmla="*/ 227 h 567"/>
                  <a:gd name="T10" fmla="*/ 680 w 793"/>
                  <a:gd name="T11" fmla="*/ 227 h 567"/>
                  <a:gd name="T12" fmla="*/ 680 w 793"/>
                  <a:gd name="T13" fmla="*/ 340 h 567"/>
                  <a:gd name="T14" fmla="*/ 793 w 793"/>
                  <a:gd name="T15" fmla="*/ 340 h 567"/>
                  <a:gd name="T16" fmla="*/ 793 w 793"/>
                  <a:gd name="T17" fmla="*/ 454 h 567"/>
                  <a:gd name="T18" fmla="*/ 680 w 793"/>
                  <a:gd name="T19" fmla="*/ 454 h 567"/>
                  <a:gd name="T20" fmla="*/ 680 w 793"/>
                  <a:gd name="T21" fmla="*/ 567 h 567"/>
                  <a:gd name="T22" fmla="*/ 567 w 793"/>
                  <a:gd name="T23" fmla="*/ 567 h 567"/>
                  <a:gd name="T24" fmla="*/ 567 w 793"/>
                  <a:gd name="T25" fmla="*/ 454 h 567"/>
                  <a:gd name="T26" fmla="*/ 340 w 793"/>
                  <a:gd name="T27" fmla="*/ 454 h 567"/>
                  <a:gd name="T28" fmla="*/ 340 w 793"/>
                  <a:gd name="T29" fmla="*/ 340 h 567"/>
                  <a:gd name="T30" fmla="*/ 0 w 793"/>
                  <a:gd name="T31" fmla="*/ 340 h 567"/>
                  <a:gd name="T32" fmla="*/ 0 w 793"/>
                  <a:gd name="T33" fmla="*/ 227 h 567"/>
                  <a:gd name="T34" fmla="*/ 113 w 793"/>
                  <a:gd name="T35" fmla="*/ 227 h 567"/>
                  <a:gd name="T36" fmla="*/ 113 w 793"/>
                  <a:gd name="T3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3" h="567">
                    <a:moveTo>
                      <a:pt x="113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793" y="340"/>
                    </a:lnTo>
                    <a:lnTo>
                      <a:pt x="793" y="454"/>
                    </a:lnTo>
                    <a:lnTo>
                      <a:pt x="680" y="454"/>
                    </a:lnTo>
                    <a:lnTo>
                      <a:pt x="68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6" name="Freeform 178"/>
              <p:cNvSpPr>
                <a:spLocks/>
              </p:cNvSpPr>
              <p:nvPr/>
            </p:nvSpPr>
            <p:spPr bwMode="auto">
              <a:xfrm>
                <a:off x="2457" y="1877"/>
                <a:ext cx="567" cy="341"/>
              </a:xfrm>
              <a:custGeom>
                <a:avLst/>
                <a:gdLst>
                  <a:gd name="T0" fmla="*/ 567 w 567"/>
                  <a:gd name="T1" fmla="*/ 0 h 341"/>
                  <a:gd name="T2" fmla="*/ 567 w 567"/>
                  <a:gd name="T3" fmla="*/ 341 h 341"/>
                  <a:gd name="T4" fmla="*/ 340 w 567"/>
                  <a:gd name="T5" fmla="*/ 341 h 341"/>
                  <a:gd name="T6" fmla="*/ 340 w 567"/>
                  <a:gd name="T7" fmla="*/ 227 h 341"/>
                  <a:gd name="T8" fmla="*/ 0 w 567"/>
                  <a:gd name="T9" fmla="*/ 227 h 341"/>
                  <a:gd name="T10" fmla="*/ 0 w 567"/>
                  <a:gd name="T11" fmla="*/ 0 h 341"/>
                  <a:gd name="T12" fmla="*/ 227 w 567"/>
                  <a:gd name="T13" fmla="*/ 0 h 341"/>
                  <a:gd name="T14" fmla="*/ 227 w 567"/>
                  <a:gd name="T15" fmla="*/ 114 h 341"/>
                  <a:gd name="T16" fmla="*/ 340 w 567"/>
                  <a:gd name="T17" fmla="*/ 114 h 341"/>
                  <a:gd name="T18" fmla="*/ 340 w 567"/>
                  <a:gd name="T19" fmla="*/ 0 h 341"/>
                  <a:gd name="T20" fmla="*/ 567 w 567"/>
                  <a:gd name="T21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341">
                    <a:moveTo>
                      <a:pt x="567" y="0"/>
                    </a:moveTo>
                    <a:lnTo>
                      <a:pt x="567" y="341"/>
                    </a:lnTo>
                    <a:lnTo>
                      <a:pt x="340" y="341"/>
                    </a:lnTo>
                    <a:lnTo>
                      <a:pt x="340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7" name="Freeform 179"/>
              <p:cNvSpPr>
                <a:spLocks/>
              </p:cNvSpPr>
              <p:nvPr/>
            </p:nvSpPr>
            <p:spPr bwMode="auto">
              <a:xfrm>
                <a:off x="2003" y="1991"/>
                <a:ext cx="908" cy="680"/>
              </a:xfrm>
              <a:custGeom>
                <a:avLst/>
                <a:gdLst>
                  <a:gd name="T0" fmla="*/ 908 w 908"/>
                  <a:gd name="T1" fmla="*/ 680 h 680"/>
                  <a:gd name="T2" fmla="*/ 908 w 908"/>
                  <a:gd name="T3" fmla="*/ 453 h 680"/>
                  <a:gd name="T4" fmla="*/ 794 w 908"/>
                  <a:gd name="T5" fmla="*/ 453 h 680"/>
                  <a:gd name="T6" fmla="*/ 794 w 908"/>
                  <a:gd name="T7" fmla="*/ 113 h 680"/>
                  <a:gd name="T8" fmla="*/ 454 w 908"/>
                  <a:gd name="T9" fmla="*/ 113 h 680"/>
                  <a:gd name="T10" fmla="*/ 454 w 908"/>
                  <a:gd name="T11" fmla="*/ 0 h 680"/>
                  <a:gd name="T12" fmla="*/ 114 w 908"/>
                  <a:gd name="T13" fmla="*/ 0 h 680"/>
                  <a:gd name="T14" fmla="*/ 114 w 908"/>
                  <a:gd name="T15" fmla="*/ 113 h 680"/>
                  <a:gd name="T16" fmla="*/ 0 w 908"/>
                  <a:gd name="T17" fmla="*/ 113 h 680"/>
                  <a:gd name="T18" fmla="*/ 0 w 908"/>
                  <a:gd name="T19" fmla="*/ 227 h 680"/>
                  <a:gd name="T20" fmla="*/ 114 w 908"/>
                  <a:gd name="T21" fmla="*/ 227 h 680"/>
                  <a:gd name="T22" fmla="*/ 114 w 908"/>
                  <a:gd name="T23" fmla="*/ 453 h 680"/>
                  <a:gd name="T24" fmla="*/ 227 w 908"/>
                  <a:gd name="T25" fmla="*/ 453 h 680"/>
                  <a:gd name="T26" fmla="*/ 227 w 908"/>
                  <a:gd name="T27" fmla="*/ 567 h 680"/>
                  <a:gd name="T28" fmla="*/ 341 w 908"/>
                  <a:gd name="T29" fmla="*/ 567 h 680"/>
                  <a:gd name="T30" fmla="*/ 341 w 908"/>
                  <a:gd name="T31" fmla="*/ 680 h 680"/>
                  <a:gd name="T32" fmla="*/ 567 w 908"/>
                  <a:gd name="T33" fmla="*/ 680 h 680"/>
                  <a:gd name="T34" fmla="*/ 567 w 908"/>
                  <a:gd name="T35" fmla="*/ 567 h 680"/>
                  <a:gd name="T36" fmla="*/ 681 w 908"/>
                  <a:gd name="T37" fmla="*/ 567 h 680"/>
                  <a:gd name="T38" fmla="*/ 681 w 908"/>
                  <a:gd name="T39" fmla="*/ 680 h 680"/>
                  <a:gd name="T40" fmla="*/ 908 w 908"/>
                  <a:gd name="T4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8" h="680">
                    <a:moveTo>
                      <a:pt x="908" y="680"/>
                    </a:moveTo>
                    <a:lnTo>
                      <a:pt x="908" y="453"/>
                    </a:lnTo>
                    <a:lnTo>
                      <a:pt x="794" y="453"/>
                    </a:lnTo>
                    <a:lnTo>
                      <a:pt x="794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680"/>
                    </a:lnTo>
                    <a:lnTo>
                      <a:pt x="908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8" name="Freeform 180"/>
              <p:cNvSpPr>
                <a:spLocks/>
              </p:cNvSpPr>
              <p:nvPr/>
            </p:nvSpPr>
            <p:spPr bwMode="auto">
              <a:xfrm>
                <a:off x="2230" y="2898"/>
                <a:ext cx="340" cy="454"/>
              </a:xfrm>
              <a:custGeom>
                <a:avLst/>
                <a:gdLst>
                  <a:gd name="T0" fmla="*/ 0 w 340"/>
                  <a:gd name="T1" fmla="*/ 0 h 454"/>
                  <a:gd name="T2" fmla="*/ 340 w 340"/>
                  <a:gd name="T3" fmla="*/ 0 h 454"/>
                  <a:gd name="T4" fmla="*/ 340 w 340"/>
                  <a:gd name="T5" fmla="*/ 454 h 454"/>
                  <a:gd name="T6" fmla="*/ 227 w 340"/>
                  <a:gd name="T7" fmla="*/ 454 h 454"/>
                  <a:gd name="T8" fmla="*/ 227 w 340"/>
                  <a:gd name="T9" fmla="*/ 340 h 454"/>
                  <a:gd name="T10" fmla="*/ 114 w 340"/>
                  <a:gd name="T11" fmla="*/ 340 h 454"/>
                  <a:gd name="T12" fmla="*/ 114 w 340"/>
                  <a:gd name="T13" fmla="*/ 227 h 454"/>
                  <a:gd name="T14" fmla="*/ 0 w 340"/>
                  <a:gd name="T15" fmla="*/ 227 h 454"/>
                  <a:gd name="T16" fmla="*/ 0 w 340"/>
                  <a:gd name="T17" fmla="*/ 113 h 454"/>
                  <a:gd name="T18" fmla="*/ 0 w 340"/>
                  <a:gd name="T1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454">
                    <a:moveTo>
                      <a:pt x="0" y="0"/>
                    </a:moveTo>
                    <a:lnTo>
                      <a:pt x="340" y="0"/>
                    </a:lnTo>
                    <a:lnTo>
                      <a:pt x="340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0" name="Freeform 182"/>
              <p:cNvSpPr>
                <a:spLocks/>
              </p:cNvSpPr>
              <p:nvPr/>
            </p:nvSpPr>
            <p:spPr bwMode="auto">
              <a:xfrm>
                <a:off x="2230" y="2558"/>
                <a:ext cx="794" cy="794"/>
              </a:xfrm>
              <a:custGeom>
                <a:avLst/>
                <a:gdLst>
                  <a:gd name="T0" fmla="*/ 567 w 794"/>
                  <a:gd name="T1" fmla="*/ 113 h 794"/>
                  <a:gd name="T2" fmla="*/ 567 w 794"/>
                  <a:gd name="T3" fmla="*/ 340 h 794"/>
                  <a:gd name="T4" fmla="*/ 794 w 794"/>
                  <a:gd name="T5" fmla="*/ 340 h 794"/>
                  <a:gd name="T6" fmla="*/ 794 w 794"/>
                  <a:gd name="T7" fmla="*/ 453 h 794"/>
                  <a:gd name="T8" fmla="*/ 681 w 794"/>
                  <a:gd name="T9" fmla="*/ 453 h 794"/>
                  <a:gd name="T10" fmla="*/ 681 w 794"/>
                  <a:gd name="T11" fmla="*/ 567 h 794"/>
                  <a:gd name="T12" fmla="*/ 567 w 794"/>
                  <a:gd name="T13" fmla="*/ 567 h 794"/>
                  <a:gd name="T14" fmla="*/ 567 w 794"/>
                  <a:gd name="T15" fmla="*/ 794 h 794"/>
                  <a:gd name="T16" fmla="*/ 454 w 794"/>
                  <a:gd name="T17" fmla="*/ 794 h 794"/>
                  <a:gd name="T18" fmla="*/ 454 w 794"/>
                  <a:gd name="T19" fmla="*/ 680 h 794"/>
                  <a:gd name="T20" fmla="*/ 340 w 794"/>
                  <a:gd name="T21" fmla="*/ 680 h 794"/>
                  <a:gd name="T22" fmla="*/ 340 w 794"/>
                  <a:gd name="T23" fmla="*/ 340 h 794"/>
                  <a:gd name="T24" fmla="*/ 0 w 794"/>
                  <a:gd name="T25" fmla="*/ 340 h 794"/>
                  <a:gd name="T26" fmla="*/ 0 w 794"/>
                  <a:gd name="T27" fmla="*/ 0 h 794"/>
                  <a:gd name="T28" fmla="*/ 114 w 794"/>
                  <a:gd name="T29" fmla="*/ 0 h 794"/>
                  <a:gd name="T30" fmla="*/ 114 w 794"/>
                  <a:gd name="T31" fmla="*/ 113 h 794"/>
                  <a:gd name="T32" fmla="*/ 340 w 794"/>
                  <a:gd name="T33" fmla="*/ 113 h 794"/>
                  <a:gd name="T34" fmla="*/ 340 w 794"/>
                  <a:gd name="T35" fmla="*/ 0 h 794"/>
                  <a:gd name="T36" fmla="*/ 454 w 794"/>
                  <a:gd name="T37" fmla="*/ 0 h 794"/>
                  <a:gd name="T38" fmla="*/ 454 w 794"/>
                  <a:gd name="T39" fmla="*/ 113 h 794"/>
                  <a:gd name="T40" fmla="*/ 567 w 794"/>
                  <a:gd name="T41" fmla="*/ 11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4" h="794">
                    <a:moveTo>
                      <a:pt x="567" y="113"/>
                    </a:moveTo>
                    <a:lnTo>
                      <a:pt x="567" y="340"/>
                    </a:lnTo>
                    <a:lnTo>
                      <a:pt x="794" y="340"/>
                    </a:lnTo>
                    <a:lnTo>
                      <a:pt x="794" y="453"/>
                    </a:lnTo>
                    <a:lnTo>
                      <a:pt x="681" y="453"/>
                    </a:lnTo>
                    <a:lnTo>
                      <a:pt x="681" y="567"/>
                    </a:lnTo>
                    <a:lnTo>
                      <a:pt x="567" y="567"/>
                    </a:lnTo>
                    <a:lnTo>
                      <a:pt x="567" y="794"/>
                    </a:lnTo>
                    <a:lnTo>
                      <a:pt x="454" y="794"/>
                    </a:lnTo>
                    <a:lnTo>
                      <a:pt x="454" y="680"/>
                    </a:lnTo>
                    <a:lnTo>
                      <a:pt x="340" y="680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1" name="Freeform 183"/>
              <p:cNvSpPr>
                <a:spLocks/>
              </p:cNvSpPr>
              <p:nvPr/>
            </p:nvSpPr>
            <p:spPr bwMode="auto">
              <a:xfrm>
                <a:off x="2797" y="2558"/>
                <a:ext cx="227" cy="340"/>
              </a:xfrm>
              <a:custGeom>
                <a:avLst/>
                <a:gdLst>
                  <a:gd name="T0" fmla="*/ 227 w 227"/>
                  <a:gd name="T1" fmla="*/ 0 h 340"/>
                  <a:gd name="T2" fmla="*/ 227 w 227"/>
                  <a:gd name="T3" fmla="*/ 340 h 340"/>
                  <a:gd name="T4" fmla="*/ 0 w 227"/>
                  <a:gd name="T5" fmla="*/ 340 h 340"/>
                  <a:gd name="T6" fmla="*/ 0 w 227"/>
                  <a:gd name="T7" fmla="*/ 113 h 340"/>
                  <a:gd name="T8" fmla="*/ 114 w 227"/>
                  <a:gd name="T9" fmla="*/ 113 h 340"/>
                  <a:gd name="T10" fmla="*/ 114 w 227"/>
                  <a:gd name="T11" fmla="*/ 0 h 340"/>
                  <a:gd name="T12" fmla="*/ 227 w 227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227" y="0"/>
                    </a:moveTo>
                    <a:lnTo>
                      <a:pt x="227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4" name="Freeform 186"/>
              <p:cNvSpPr>
                <a:spLocks/>
              </p:cNvSpPr>
              <p:nvPr/>
            </p:nvSpPr>
            <p:spPr bwMode="auto">
              <a:xfrm>
                <a:off x="2797" y="2898"/>
                <a:ext cx="567" cy="794"/>
              </a:xfrm>
              <a:custGeom>
                <a:avLst/>
                <a:gdLst>
                  <a:gd name="T0" fmla="*/ 227 w 567"/>
                  <a:gd name="T1" fmla="*/ 0 h 794"/>
                  <a:gd name="T2" fmla="*/ 340 w 567"/>
                  <a:gd name="T3" fmla="*/ 0 h 794"/>
                  <a:gd name="T4" fmla="*/ 340 w 567"/>
                  <a:gd name="T5" fmla="*/ 113 h 794"/>
                  <a:gd name="T6" fmla="*/ 567 w 567"/>
                  <a:gd name="T7" fmla="*/ 113 h 794"/>
                  <a:gd name="T8" fmla="*/ 567 w 567"/>
                  <a:gd name="T9" fmla="*/ 340 h 794"/>
                  <a:gd name="T10" fmla="*/ 340 w 567"/>
                  <a:gd name="T11" fmla="*/ 340 h 794"/>
                  <a:gd name="T12" fmla="*/ 340 w 567"/>
                  <a:gd name="T13" fmla="*/ 794 h 794"/>
                  <a:gd name="T14" fmla="*/ 114 w 567"/>
                  <a:gd name="T15" fmla="*/ 794 h 794"/>
                  <a:gd name="T16" fmla="*/ 114 w 567"/>
                  <a:gd name="T17" fmla="*/ 454 h 794"/>
                  <a:gd name="T18" fmla="*/ 0 w 567"/>
                  <a:gd name="T19" fmla="*/ 454 h 794"/>
                  <a:gd name="T20" fmla="*/ 0 w 567"/>
                  <a:gd name="T21" fmla="*/ 227 h 794"/>
                  <a:gd name="T22" fmla="*/ 114 w 567"/>
                  <a:gd name="T23" fmla="*/ 227 h 794"/>
                  <a:gd name="T24" fmla="*/ 114 w 567"/>
                  <a:gd name="T25" fmla="*/ 113 h 794"/>
                  <a:gd name="T26" fmla="*/ 227 w 567"/>
                  <a:gd name="T27" fmla="*/ 113 h 794"/>
                  <a:gd name="T28" fmla="*/ 227 w 567"/>
                  <a:gd name="T29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794">
                    <a:moveTo>
                      <a:pt x="227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567" y="113"/>
                    </a:lnTo>
                    <a:lnTo>
                      <a:pt x="567" y="340"/>
                    </a:lnTo>
                    <a:lnTo>
                      <a:pt x="340" y="340"/>
                    </a:lnTo>
                    <a:lnTo>
                      <a:pt x="340" y="794"/>
                    </a:lnTo>
                    <a:lnTo>
                      <a:pt x="114" y="794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5" name="Freeform 187"/>
              <p:cNvSpPr>
                <a:spLocks/>
              </p:cNvSpPr>
              <p:nvPr/>
            </p:nvSpPr>
            <p:spPr bwMode="auto">
              <a:xfrm>
                <a:off x="3024" y="3465"/>
                <a:ext cx="680" cy="567"/>
              </a:xfrm>
              <a:custGeom>
                <a:avLst/>
                <a:gdLst>
                  <a:gd name="T0" fmla="*/ 113 w 680"/>
                  <a:gd name="T1" fmla="*/ 0 h 567"/>
                  <a:gd name="T2" fmla="*/ 454 w 680"/>
                  <a:gd name="T3" fmla="*/ 0 h 567"/>
                  <a:gd name="T4" fmla="*/ 454 w 680"/>
                  <a:gd name="T5" fmla="*/ 113 h 567"/>
                  <a:gd name="T6" fmla="*/ 680 w 680"/>
                  <a:gd name="T7" fmla="*/ 113 h 567"/>
                  <a:gd name="T8" fmla="*/ 680 w 680"/>
                  <a:gd name="T9" fmla="*/ 454 h 567"/>
                  <a:gd name="T10" fmla="*/ 454 w 680"/>
                  <a:gd name="T11" fmla="*/ 454 h 567"/>
                  <a:gd name="T12" fmla="*/ 454 w 680"/>
                  <a:gd name="T13" fmla="*/ 567 h 567"/>
                  <a:gd name="T14" fmla="*/ 340 w 680"/>
                  <a:gd name="T15" fmla="*/ 567 h 567"/>
                  <a:gd name="T16" fmla="*/ 340 w 680"/>
                  <a:gd name="T17" fmla="*/ 454 h 567"/>
                  <a:gd name="T18" fmla="*/ 227 w 680"/>
                  <a:gd name="T19" fmla="*/ 454 h 567"/>
                  <a:gd name="T20" fmla="*/ 227 w 680"/>
                  <a:gd name="T21" fmla="*/ 340 h 567"/>
                  <a:gd name="T22" fmla="*/ 0 w 680"/>
                  <a:gd name="T23" fmla="*/ 340 h 567"/>
                  <a:gd name="T24" fmla="*/ 0 w 680"/>
                  <a:gd name="T25" fmla="*/ 227 h 567"/>
                  <a:gd name="T26" fmla="*/ 113 w 680"/>
                  <a:gd name="T27" fmla="*/ 227 h 567"/>
                  <a:gd name="T28" fmla="*/ 113 w 680"/>
                  <a:gd name="T2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567">
                    <a:moveTo>
                      <a:pt x="113" y="0"/>
                    </a:moveTo>
                    <a:lnTo>
                      <a:pt x="454" y="0"/>
                    </a:lnTo>
                    <a:lnTo>
                      <a:pt x="454" y="113"/>
                    </a:lnTo>
                    <a:lnTo>
                      <a:pt x="680" y="113"/>
                    </a:lnTo>
                    <a:lnTo>
                      <a:pt x="680" y="454"/>
                    </a:lnTo>
                    <a:lnTo>
                      <a:pt x="454" y="454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6" name="Freeform 188"/>
              <p:cNvSpPr>
                <a:spLocks/>
              </p:cNvSpPr>
              <p:nvPr/>
            </p:nvSpPr>
            <p:spPr bwMode="auto">
              <a:xfrm>
                <a:off x="3137" y="3011"/>
                <a:ext cx="1021" cy="794"/>
              </a:xfrm>
              <a:custGeom>
                <a:avLst/>
                <a:gdLst>
                  <a:gd name="T0" fmla="*/ 227 w 1021"/>
                  <a:gd name="T1" fmla="*/ 0 h 794"/>
                  <a:gd name="T2" fmla="*/ 454 w 1021"/>
                  <a:gd name="T3" fmla="*/ 0 h 794"/>
                  <a:gd name="T4" fmla="*/ 454 w 1021"/>
                  <a:gd name="T5" fmla="*/ 114 h 794"/>
                  <a:gd name="T6" fmla="*/ 794 w 1021"/>
                  <a:gd name="T7" fmla="*/ 114 h 794"/>
                  <a:gd name="T8" fmla="*/ 794 w 1021"/>
                  <a:gd name="T9" fmla="*/ 341 h 794"/>
                  <a:gd name="T10" fmla="*/ 908 w 1021"/>
                  <a:gd name="T11" fmla="*/ 341 h 794"/>
                  <a:gd name="T12" fmla="*/ 908 w 1021"/>
                  <a:gd name="T13" fmla="*/ 454 h 794"/>
                  <a:gd name="T14" fmla="*/ 1021 w 1021"/>
                  <a:gd name="T15" fmla="*/ 454 h 794"/>
                  <a:gd name="T16" fmla="*/ 1021 w 1021"/>
                  <a:gd name="T17" fmla="*/ 681 h 794"/>
                  <a:gd name="T18" fmla="*/ 908 w 1021"/>
                  <a:gd name="T19" fmla="*/ 681 h 794"/>
                  <a:gd name="T20" fmla="*/ 908 w 1021"/>
                  <a:gd name="T21" fmla="*/ 794 h 794"/>
                  <a:gd name="T22" fmla="*/ 681 w 1021"/>
                  <a:gd name="T23" fmla="*/ 794 h 794"/>
                  <a:gd name="T24" fmla="*/ 681 w 1021"/>
                  <a:gd name="T25" fmla="*/ 681 h 794"/>
                  <a:gd name="T26" fmla="*/ 567 w 1021"/>
                  <a:gd name="T27" fmla="*/ 681 h 794"/>
                  <a:gd name="T28" fmla="*/ 567 w 1021"/>
                  <a:gd name="T29" fmla="*/ 567 h 794"/>
                  <a:gd name="T30" fmla="*/ 341 w 1021"/>
                  <a:gd name="T31" fmla="*/ 567 h 794"/>
                  <a:gd name="T32" fmla="*/ 341 w 1021"/>
                  <a:gd name="T33" fmla="*/ 454 h 794"/>
                  <a:gd name="T34" fmla="*/ 0 w 1021"/>
                  <a:gd name="T35" fmla="*/ 454 h 794"/>
                  <a:gd name="T36" fmla="*/ 0 w 1021"/>
                  <a:gd name="T37" fmla="*/ 227 h 794"/>
                  <a:gd name="T38" fmla="*/ 227 w 1021"/>
                  <a:gd name="T39" fmla="*/ 227 h 794"/>
                  <a:gd name="T40" fmla="*/ 227 w 1021"/>
                  <a:gd name="T4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1" h="794">
                    <a:moveTo>
                      <a:pt x="227" y="0"/>
                    </a:moveTo>
                    <a:lnTo>
                      <a:pt x="454" y="0"/>
                    </a:lnTo>
                    <a:lnTo>
                      <a:pt x="454" y="114"/>
                    </a:lnTo>
                    <a:lnTo>
                      <a:pt x="794" y="114"/>
                    </a:lnTo>
                    <a:lnTo>
                      <a:pt x="794" y="341"/>
                    </a:lnTo>
                    <a:lnTo>
                      <a:pt x="908" y="341"/>
                    </a:lnTo>
                    <a:lnTo>
                      <a:pt x="908" y="454"/>
                    </a:lnTo>
                    <a:lnTo>
                      <a:pt x="1021" y="454"/>
                    </a:lnTo>
                    <a:lnTo>
                      <a:pt x="1021" y="681"/>
                    </a:lnTo>
                    <a:lnTo>
                      <a:pt x="908" y="681"/>
                    </a:lnTo>
                    <a:lnTo>
                      <a:pt x="908" y="794"/>
                    </a:lnTo>
                    <a:lnTo>
                      <a:pt x="681" y="794"/>
                    </a:lnTo>
                    <a:lnTo>
                      <a:pt x="681" y="681"/>
                    </a:lnTo>
                    <a:lnTo>
                      <a:pt x="567" y="681"/>
                    </a:lnTo>
                    <a:lnTo>
                      <a:pt x="567" y="567"/>
                    </a:lnTo>
                    <a:lnTo>
                      <a:pt x="341" y="567"/>
                    </a:lnTo>
                    <a:lnTo>
                      <a:pt x="341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7" name="Freeform 189"/>
              <p:cNvSpPr>
                <a:spLocks/>
              </p:cNvSpPr>
              <p:nvPr/>
            </p:nvSpPr>
            <p:spPr bwMode="auto">
              <a:xfrm>
                <a:off x="3704" y="2331"/>
                <a:ext cx="567" cy="680"/>
              </a:xfrm>
              <a:custGeom>
                <a:avLst/>
                <a:gdLst>
                  <a:gd name="T0" fmla="*/ 114 w 567"/>
                  <a:gd name="T1" fmla="*/ 680 h 680"/>
                  <a:gd name="T2" fmla="*/ 114 w 567"/>
                  <a:gd name="T3" fmla="*/ 454 h 680"/>
                  <a:gd name="T4" fmla="*/ 0 w 567"/>
                  <a:gd name="T5" fmla="*/ 454 h 680"/>
                  <a:gd name="T6" fmla="*/ 0 w 567"/>
                  <a:gd name="T7" fmla="*/ 0 h 680"/>
                  <a:gd name="T8" fmla="*/ 341 w 567"/>
                  <a:gd name="T9" fmla="*/ 0 h 680"/>
                  <a:gd name="T10" fmla="*/ 341 w 567"/>
                  <a:gd name="T11" fmla="*/ 113 h 680"/>
                  <a:gd name="T12" fmla="*/ 567 w 567"/>
                  <a:gd name="T13" fmla="*/ 113 h 680"/>
                  <a:gd name="T14" fmla="*/ 567 w 567"/>
                  <a:gd name="T15" fmla="*/ 227 h 680"/>
                  <a:gd name="T16" fmla="*/ 341 w 567"/>
                  <a:gd name="T17" fmla="*/ 227 h 680"/>
                  <a:gd name="T18" fmla="*/ 341 w 567"/>
                  <a:gd name="T19" fmla="*/ 454 h 680"/>
                  <a:gd name="T20" fmla="*/ 227 w 567"/>
                  <a:gd name="T21" fmla="*/ 454 h 680"/>
                  <a:gd name="T22" fmla="*/ 227 w 567"/>
                  <a:gd name="T23" fmla="*/ 680 h 680"/>
                  <a:gd name="T24" fmla="*/ 114 w 567"/>
                  <a:gd name="T25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680">
                    <a:moveTo>
                      <a:pt x="114" y="680"/>
                    </a:moveTo>
                    <a:lnTo>
                      <a:pt x="114" y="454"/>
                    </a:lnTo>
                    <a:lnTo>
                      <a:pt x="0" y="454"/>
                    </a:lnTo>
                    <a:lnTo>
                      <a:pt x="0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341" y="227"/>
                    </a:lnTo>
                    <a:lnTo>
                      <a:pt x="341" y="454"/>
                    </a:lnTo>
                    <a:lnTo>
                      <a:pt x="227" y="454"/>
                    </a:lnTo>
                    <a:lnTo>
                      <a:pt x="227" y="680"/>
                    </a:lnTo>
                    <a:lnTo>
                      <a:pt x="114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8" name="Freeform 190"/>
              <p:cNvSpPr>
                <a:spLocks/>
              </p:cNvSpPr>
              <p:nvPr/>
            </p:nvSpPr>
            <p:spPr bwMode="auto">
              <a:xfrm>
                <a:off x="3478" y="1651"/>
                <a:ext cx="226" cy="340"/>
              </a:xfrm>
              <a:custGeom>
                <a:avLst/>
                <a:gdLst>
                  <a:gd name="T0" fmla="*/ 0 w 226"/>
                  <a:gd name="T1" fmla="*/ 0 h 340"/>
                  <a:gd name="T2" fmla="*/ 226 w 226"/>
                  <a:gd name="T3" fmla="*/ 0 h 340"/>
                  <a:gd name="T4" fmla="*/ 226 w 226"/>
                  <a:gd name="T5" fmla="*/ 340 h 340"/>
                  <a:gd name="T6" fmla="*/ 0 w 226"/>
                  <a:gd name="T7" fmla="*/ 340 h 340"/>
                  <a:gd name="T8" fmla="*/ 0 w 226"/>
                  <a:gd name="T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40">
                    <a:moveTo>
                      <a:pt x="0" y="0"/>
                    </a:moveTo>
                    <a:lnTo>
                      <a:pt x="226" y="0"/>
                    </a:lnTo>
                    <a:lnTo>
                      <a:pt x="226" y="340"/>
                    </a:lnTo>
                    <a:lnTo>
                      <a:pt x="0" y="34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9" name="Freeform 191"/>
              <p:cNvSpPr>
                <a:spLocks/>
              </p:cNvSpPr>
              <p:nvPr/>
            </p:nvSpPr>
            <p:spPr bwMode="auto">
              <a:xfrm>
                <a:off x="2797" y="1651"/>
                <a:ext cx="1134" cy="1020"/>
              </a:xfrm>
              <a:custGeom>
                <a:avLst/>
                <a:gdLst>
                  <a:gd name="T0" fmla="*/ 227 w 1134"/>
                  <a:gd name="T1" fmla="*/ 226 h 1020"/>
                  <a:gd name="T2" fmla="*/ 454 w 1134"/>
                  <a:gd name="T3" fmla="*/ 226 h 1020"/>
                  <a:gd name="T4" fmla="*/ 454 w 1134"/>
                  <a:gd name="T5" fmla="*/ 0 h 1020"/>
                  <a:gd name="T6" fmla="*/ 681 w 1134"/>
                  <a:gd name="T7" fmla="*/ 0 h 1020"/>
                  <a:gd name="T8" fmla="*/ 681 w 1134"/>
                  <a:gd name="T9" fmla="*/ 340 h 1020"/>
                  <a:gd name="T10" fmla="*/ 907 w 1134"/>
                  <a:gd name="T11" fmla="*/ 340 h 1020"/>
                  <a:gd name="T12" fmla="*/ 907 w 1134"/>
                  <a:gd name="T13" fmla="*/ 226 h 1020"/>
                  <a:gd name="T14" fmla="*/ 1021 w 1134"/>
                  <a:gd name="T15" fmla="*/ 226 h 1020"/>
                  <a:gd name="T16" fmla="*/ 1021 w 1134"/>
                  <a:gd name="T17" fmla="*/ 340 h 1020"/>
                  <a:gd name="T18" fmla="*/ 1134 w 1134"/>
                  <a:gd name="T19" fmla="*/ 340 h 1020"/>
                  <a:gd name="T20" fmla="*/ 1134 w 1134"/>
                  <a:gd name="T21" fmla="*/ 453 h 1020"/>
                  <a:gd name="T22" fmla="*/ 1021 w 1134"/>
                  <a:gd name="T23" fmla="*/ 453 h 1020"/>
                  <a:gd name="T24" fmla="*/ 1021 w 1134"/>
                  <a:gd name="T25" fmla="*/ 680 h 1020"/>
                  <a:gd name="T26" fmla="*/ 907 w 1134"/>
                  <a:gd name="T27" fmla="*/ 680 h 1020"/>
                  <a:gd name="T28" fmla="*/ 907 w 1134"/>
                  <a:gd name="T29" fmla="*/ 793 h 1020"/>
                  <a:gd name="T30" fmla="*/ 794 w 1134"/>
                  <a:gd name="T31" fmla="*/ 793 h 1020"/>
                  <a:gd name="T32" fmla="*/ 794 w 1134"/>
                  <a:gd name="T33" fmla="*/ 1020 h 1020"/>
                  <a:gd name="T34" fmla="*/ 567 w 1134"/>
                  <a:gd name="T35" fmla="*/ 1020 h 1020"/>
                  <a:gd name="T36" fmla="*/ 567 w 1134"/>
                  <a:gd name="T37" fmla="*/ 907 h 1020"/>
                  <a:gd name="T38" fmla="*/ 454 w 1134"/>
                  <a:gd name="T39" fmla="*/ 907 h 1020"/>
                  <a:gd name="T40" fmla="*/ 454 w 1134"/>
                  <a:gd name="T41" fmla="*/ 793 h 1020"/>
                  <a:gd name="T42" fmla="*/ 340 w 1134"/>
                  <a:gd name="T43" fmla="*/ 793 h 1020"/>
                  <a:gd name="T44" fmla="*/ 340 w 1134"/>
                  <a:gd name="T45" fmla="*/ 1020 h 1020"/>
                  <a:gd name="T46" fmla="*/ 227 w 1134"/>
                  <a:gd name="T47" fmla="*/ 1020 h 1020"/>
                  <a:gd name="T48" fmla="*/ 227 w 1134"/>
                  <a:gd name="T49" fmla="*/ 907 h 1020"/>
                  <a:gd name="T50" fmla="*/ 114 w 1134"/>
                  <a:gd name="T51" fmla="*/ 907 h 1020"/>
                  <a:gd name="T52" fmla="*/ 114 w 1134"/>
                  <a:gd name="T53" fmla="*/ 793 h 1020"/>
                  <a:gd name="T54" fmla="*/ 0 w 1134"/>
                  <a:gd name="T55" fmla="*/ 793 h 1020"/>
                  <a:gd name="T56" fmla="*/ 0 w 1134"/>
                  <a:gd name="T57" fmla="*/ 567 h 1020"/>
                  <a:gd name="T58" fmla="*/ 227 w 1134"/>
                  <a:gd name="T59" fmla="*/ 567 h 1020"/>
                  <a:gd name="T60" fmla="*/ 227 w 1134"/>
                  <a:gd name="T61" fmla="*/ 226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1020">
                    <a:moveTo>
                      <a:pt x="227" y="226"/>
                    </a:moveTo>
                    <a:lnTo>
                      <a:pt x="454" y="226"/>
                    </a:lnTo>
                    <a:lnTo>
                      <a:pt x="454" y="0"/>
                    </a:lnTo>
                    <a:lnTo>
                      <a:pt x="681" y="0"/>
                    </a:lnTo>
                    <a:lnTo>
                      <a:pt x="681" y="340"/>
                    </a:lnTo>
                    <a:lnTo>
                      <a:pt x="907" y="340"/>
                    </a:lnTo>
                    <a:lnTo>
                      <a:pt x="907" y="226"/>
                    </a:lnTo>
                    <a:lnTo>
                      <a:pt x="1021" y="226"/>
                    </a:lnTo>
                    <a:lnTo>
                      <a:pt x="1021" y="340"/>
                    </a:lnTo>
                    <a:lnTo>
                      <a:pt x="1134" y="340"/>
                    </a:lnTo>
                    <a:lnTo>
                      <a:pt x="1134" y="453"/>
                    </a:lnTo>
                    <a:lnTo>
                      <a:pt x="1021" y="453"/>
                    </a:lnTo>
                    <a:lnTo>
                      <a:pt x="1021" y="680"/>
                    </a:lnTo>
                    <a:lnTo>
                      <a:pt x="907" y="680"/>
                    </a:lnTo>
                    <a:lnTo>
                      <a:pt x="907" y="793"/>
                    </a:lnTo>
                    <a:lnTo>
                      <a:pt x="794" y="793"/>
                    </a:lnTo>
                    <a:lnTo>
                      <a:pt x="794" y="1020"/>
                    </a:lnTo>
                    <a:lnTo>
                      <a:pt x="567" y="1020"/>
                    </a:lnTo>
                    <a:lnTo>
                      <a:pt x="567" y="907"/>
                    </a:lnTo>
                    <a:lnTo>
                      <a:pt x="454" y="907"/>
                    </a:lnTo>
                    <a:lnTo>
                      <a:pt x="454" y="793"/>
                    </a:lnTo>
                    <a:lnTo>
                      <a:pt x="340" y="793"/>
                    </a:lnTo>
                    <a:lnTo>
                      <a:pt x="340" y="1020"/>
                    </a:lnTo>
                    <a:lnTo>
                      <a:pt x="227" y="1020"/>
                    </a:lnTo>
                    <a:lnTo>
                      <a:pt x="227" y="907"/>
                    </a:lnTo>
                    <a:lnTo>
                      <a:pt x="114" y="907"/>
                    </a:lnTo>
                    <a:lnTo>
                      <a:pt x="114" y="793"/>
                    </a:lnTo>
                    <a:lnTo>
                      <a:pt x="0" y="793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1" name="Freeform 193"/>
              <p:cNvSpPr>
                <a:spLocks/>
              </p:cNvSpPr>
              <p:nvPr/>
            </p:nvSpPr>
            <p:spPr bwMode="auto">
              <a:xfrm>
                <a:off x="4045" y="2558"/>
                <a:ext cx="567" cy="794"/>
              </a:xfrm>
              <a:custGeom>
                <a:avLst/>
                <a:gdLst>
                  <a:gd name="T0" fmla="*/ 453 w 567"/>
                  <a:gd name="T1" fmla="*/ 794 h 794"/>
                  <a:gd name="T2" fmla="*/ 226 w 567"/>
                  <a:gd name="T3" fmla="*/ 794 h 794"/>
                  <a:gd name="T4" fmla="*/ 226 w 567"/>
                  <a:gd name="T5" fmla="*/ 567 h 794"/>
                  <a:gd name="T6" fmla="*/ 113 w 567"/>
                  <a:gd name="T7" fmla="*/ 567 h 794"/>
                  <a:gd name="T8" fmla="*/ 113 w 567"/>
                  <a:gd name="T9" fmla="*/ 453 h 794"/>
                  <a:gd name="T10" fmla="*/ 0 w 567"/>
                  <a:gd name="T11" fmla="*/ 453 h 794"/>
                  <a:gd name="T12" fmla="*/ 0 w 567"/>
                  <a:gd name="T13" fmla="*/ 0 h 794"/>
                  <a:gd name="T14" fmla="*/ 340 w 567"/>
                  <a:gd name="T15" fmla="*/ 0 h 794"/>
                  <a:gd name="T16" fmla="*/ 340 w 567"/>
                  <a:gd name="T17" fmla="*/ 113 h 794"/>
                  <a:gd name="T18" fmla="*/ 567 w 567"/>
                  <a:gd name="T19" fmla="*/ 113 h 794"/>
                  <a:gd name="T20" fmla="*/ 567 w 567"/>
                  <a:gd name="T21" fmla="*/ 227 h 794"/>
                  <a:gd name="T22" fmla="*/ 453 w 567"/>
                  <a:gd name="T23" fmla="*/ 227 h 794"/>
                  <a:gd name="T24" fmla="*/ 453 w 567"/>
                  <a:gd name="T25" fmla="*/ 340 h 794"/>
                  <a:gd name="T26" fmla="*/ 567 w 567"/>
                  <a:gd name="T27" fmla="*/ 340 h 794"/>
                  <a:gd name="T28" fmla="*/ 567 w 567"/>
                  <a:gd name="T29" fmla="*/ 680 h 794"/>
                  <a:gd name="T30" fmla="*/ 453 w 567"/>
                  <a:gd name="T31" fmla="*/ 680 h 794"/>
                  <a:gd name="T32" fmla="*/ 453 w 567"/>
                  <a:gd name="T3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794">
                    <a:moveTo>
                      <a:pt x="453" y="794"/>
                    </a:moveTo>
                    <a:lnTo>
                      <a:pt x="226" y="794"/>
                    </a:lnTo>
                    <a:lnTo>
                      <a:pt x="226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680"/>
                    </a:lnTo>
                    <a:lnTo>
                      <a:pt x="453" y="680"/>
                    </a:lnTo>
                    <a:lnTo>
                      <a:pt x="453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2" name="Freeform 194"/>
              <p:cNvSpPr>
                <a:spLocks/>
              </p:cNvSpPr>
              <p:nvPr/>
            </p:nvSpPr>
            <p:spPr bwMode="auto">
              <a:xfrm>
                <a:off x="3024" y="2444"/>
                <a:ext cx="454" cy="567"/>
              </a:xfrm>
              <a:custGeom>
                <a:avLst/>
                <a:gdLst>
                  <a:gd name="T0" fmla="*/ 113 w 454"/>
                  <a:gd name="T1" fmla="*/ 0 h 567"/>
                  <a:gd name="T2" fmla="*/ 113 w 454"/>
                  <a:gd name="T3" fmla="*/ 227 h 567"/>
                  <a:gd name="T4" fmla="*/ 0 w 454"/>
                  <a:gd name="T5" fmla="*/ 227 h 567"/>
                  <a:gd name="T6" fmla="*/ 0 w 454"/>
                  <a:gd name="T7" fmla="*/ 454 h 567"/>
                  <a:gd name="T8" fmla="*/ 113 w 454"/>
                  <a:gd name="T9" fmla="*/ 454 h 567"/>
                  <a:gd name="T10" fmla="*/ 113 w 454"/>
                  <a:gd name="T11" fmla="*/ 567 h 567"/>
                  <a:gd name="T12" fmla="*/ 454 w 454"/>
                  <a:gd name="T13" fmla="*/ 567 h 567"/>
                  <a:gd name="T14" fmla="*/ 454 w 454"/>
                  <a:gd name="T15" fmla="*/ 341 h 567"/>
                  <a:gd name="T16" fmla="*/ 340 w 454"/>
                  <a:gd name="T17" fmla="*/ 341 h 567"/>
                  <a:gd name="T18" fmla="*/ 340 w 454"/>
                  <a:gd name="T19" fmla="*/ 114 h 567"/>
                  <a:gd name="T20" fmla="*/ 227 w 454"/>
                  <a:gd name="T21" fmla="*/ 114 h 567"/>
                  <a:gd name="T22" fmla="*/ 227 w 454"/>
                  <a:gd name="T23" fmla="*/ 0 h 567"/>
                  <a:gd name="T24" fmla="*/ 113 w 454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567">
                    <a:moveTo>
                      <a:pt x="113" y="0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454" y="567"/>
                    </a:lnTo>
                    <a:lnTo>
                      <a:pt x="454" y="341"/>
                    </a:lnTo>
                    <a:lnTo>
                      <a:pt x="340" y="341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3" name="Freeform 195"/>
              <p:cNvSpPr>
                <a:spLocks/>
              </p:cNvSpPr>
              <p:nvPr/>
            </p:nvSpPr>
            <p:spPr bwMode="auto">
              <a:xfrm>
                <a:off x="3364" y="2444"/>
                <a:ext cx="454" cy="681"/>
              </a:xfrm>
              <a:custGeom>
                <a:avLst/>
                <a:gdLst>
                  <a:gd name="T0" fmla="*/ 340 w 454"/>
                  <a:gd name="T1" fmla="*/ 0 h 681"/>
                  <a:gd name="T2" fmla="*/ 340 w 454"/>
                  <a:gd name="T3" fmla="*/ 341 h 681"/>
                  <a:gd name="T4" fmla="*/ 454 w 454"/>
                  <a:gd name="T5" fmla="*/ 341 h 681"/>
                  <a:gd name="T6" fmla="*/ 454 w 454"/>
                  <a:gd name="T7" fmla="*/ 567 h 681"/>
                  <a:gd name="T8" fmla="*/ 340 w 454"/>
                  <a:gd name="T9" fmla="*/ 567 h 681"/>
                  <a:gd name="T10" fmla="*/ 340 w 454"/>
                  <a:gd name="T11" fmla="*/ 681 h 681"/>
                  <a:gd name="T12" fmla="*/ 227 w 454"/>
                  <a:gd name="T13" fmla="*/ 681 h 681"/>
                  <a:gd name="T14" fmla="*/ 227 w 454"/>
                  <a:gd name="T15" fmla="*/ 567 h 681"/>
                  <a:gd name="T16" fmla="*/ 114 w 454"/>
                  <a:gd name="T17" fmla="*/ 567 h 681"/>
                  <a:gd name="T18" fmla="*/ 114 w 454"/>
                  <a:gd name="T19" fmla="*/ 341 h 681"/>
                  <a:gd name="T20" fmla="*/ 0 w 454"/>
                  <a:gd name="T21" fmla="*/ 341 h 681"/>
                  <a:gd name="T22" fmla="*/ 0 w 454"/>
                  <a:gd name="T23" fmla="*/ 227 h 681"/>
                  <a:gd name="T24" fmla="*/ 227 w 454"/>
                  <a:gd name="T25" fmla="*/ 227 h 681"/>
                  <a:gd name="T26" fmla="*/ 227 w 454"/>
                  <a:gd name="T27" fmla="*/ 0 h 681"/>
                  <a:gd name="T28" fmla="*/ 340 w 454"/>
                  <a:gd name="T2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681">
                    <a:moveTo>
                      <a:pt x="340" y="0"/>
                    </a:moveTo>
                    <a:lnTo>
                      <a:pt x="340" y="341"/>
                    </a:lnTo>
                    <a:lnTo>
                      <a:pt x="454" y="341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4" name="Freeform 196"/>
              <p:cNvSpPr>
                <a:spLocks/>
              </p:cNvSpPr>
              <p:nvPr/>
            </p:nvSpPr>
            <p:spPr bwMode="auto">
              <a:xfrm>
                <a:off x="4725" y="1991"/>
                <a:ext cx="454" cy="567"/>
              </a:xfrm>
              <a:custGeom>
                <a:avLst/>
                <a:gdLst>
                  <a:gd name="T0" fmla="*/ 113 w 454"/>
                  <a:gd name="T1" fmla="*/ 0 h 567"/>
                  <a:gd name="T2" fmla="*/ 113 w 454"/>
                  <a:gd name="T3" fmla="*/ 113 h 567"/>
                  <a:gd name="T4" fmla="*/ 0 w 454"/>
                  <a:gd name="T5" fmla="*/ 113 h 567"/>
                  <a:gd name="T6" fmla="*/ 0 w 454"/>
                  <a:gd name="T7" fmla="*/ 453 h 567"/>
                  <a:gd name="T8" fmla="*/ 113 w 454"/>
                  <a:gd name="T9" fmla="*/ 453 h 567"/>
                  <a:gd name="T10" fmla="*/ 113 w 454"/>
                  <a:gd name="T11" fmla="*/ 567 h 567"/>
                  <a:gd name="T12" fmla="*/ 227 w 454"/>
                  <a:gd name="T13" fmla="*/ 567 h 567"/>
                  <a:gd name="T14" fmla="*/ 227 w 454"/>
                  <a:gd name="T15" fmla="*/ 453 h 567"/>
                  <a:gd name="T16" fmla="*/ 340 w 454"/>
                  <a:gd name="T17" fmla="*/ 453 h 567"/>
                  <a:gd name="T18" fmla="*/ 340 w 454"/>
                  <a:gd name="T19" fmla="*/ 227 h 567"/>
                  <a:gd name="T20" fmla="*/ 454 w 454"/>
                  <a:gd name="T21" fmla="*/ 227 h 567"/>
                  <a:gd name="T22" fmla="*/ 454 w 454"/>
                  <a:gd name="T23" fmla="*/ 113 h 567"/>
                  <a:gd name="T24" fmla="*/ 340 w 454"/>
                  <a:gd name="T25" fmla="*/ 113 h 567"/>
                  <a:gd name="T26" fmla="*/ 340 w 454"/>
                  <a:gd name="T27" fmla="*/ 0 h 567"/>
                  <a:gd name="T28" fmla="*/ 113 w 454"/>
                  <a:gd name="T2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567">
                    <a:moveTo>
                      <a:pt x="113" y="0"/>
                    </a:moveTo>
                    <a:lnTo>
                      <a:pt x="113" y="113"/>
                    </a:lnTo>
                    <a:lnTo>
                      <a:pt x="0" y="113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5" name="Freeform 197"/>
              <p:cNvSpPr>
                <a:spLocks/>
              </p:cNvSpPr>
              <p:nvPr/>
            </p:nvSpPr>
            <p:spPr bwMode="auto">
              <a:xfrm>
                <a:off x="4385" y="2331"/>
                <a:ext cx="907" cy="794"/>
              </a:xfrm>
              <a:custGeom>
                <a:avLst/>
                <a:gdLst>
                  <a:gd name="T0" fmla="*/ 340 w 907"/>
                  <a:gd name="T1" fmla="*/ 0 h 794"/>
                  <a:gd name="T2" fmla="*/ 227 w 907"/>
                  <a:gd name="T3" fmla="*/ 0 h 794"/>
                  <a:gd name="T4" fmla="*/ 227 w 907"/>
                  <a:gd name="T5" fmla="*/ 113 h 794"/>
                  <a:gd name="T6" fmla="*/ 0 w 907"/>
                  <a:gd name="T7" fmla="*/ 113 h 794"/>
                  <a:gd name="T8" fmla="*/ 0 w 907"/>
                  <a:gd name="T9" fmla="*/ 340 h 794"/>
                  <a:gd name="T10" fmla="*/ 227 w 907"/>
                  <a:gd name="T11" fmla="*/ 340 h 794"/>
                  <a:gd name="T12" fmla="*/ 227 w 907"/>
                  <a:gd name="T13" fmla="*/ 454 h 794"/>
                  <a:gd name="T14" fmla="*/ 113 w 907"/>
                  <a:gd name="T15" fmla="*/ 454 h 794"/>
                  <a:gd name="T16" fmla="*/ 113 w 907"/>
                  <a:gd name="T17" fmla="*/ 567 h 794"/>
                  <a:gd name="T18" fmla="*/ 227 w 907"/>
                  <a:gd name="T19" fmla="*/ 567 h 794"/>
                  <a:gd name="T20" fmla="*/ 227 w 907"/>
                  <a:gd name="T21" fmla="*/ 794 h 794"/>
                  <a:gd name="T22" fmla="*/ 340 w 907"/>
                  <a:gd name="T23" fmla="*/ 794 h 794"/>
                  <a:gd name="T24" fmla="*/ 340 w 907"/>
                  <a:gd name="T25" fmla="*/ 680 h 794"/>
                  <a:gd name="T26" fmla="*/ 567 w 907"/>
                  <a:gd name="T27" fmla="*/ 680 h 794"/>
                  <a:gd name="T28" fmla="*/ 567 w 907"/>
                  <a:gd name="T29" fmla="*/ 567 h 794"/>
                  <a:gd name="T30" fmla="*/ 794 w 907"/>
                  <a:gd name="T31" fmla="*/ 567 h 794"/>
                  <a:gd name="T32" fmla="*/ 794 w 907"/>
                  <a:gd name="T33" fmla="*/ 680 h 794"/>
                  <a:gd name="T34" fmla="*/ 907 w 907"/>
                  <a:gd name="T35" fmla="*/ 680 h 794"/>
                  <a:gd name="T36" fmla="*/ 907 w 907"/>
                  <a:gd name="T37" fmla="*/ 340 h 794"/>
                  <a:gd name="T38" fmla="*/ 794 w 907"/>
                  <a:gd name="T39" fmla="*/ 340 h 794"/>
                  <a:gd name="T40" fmla="*/ 794 w 907"/>
                  <a:gd name="T41" fmla="*/ 227 h 794"/>
                  <a:gd name="T42" fmla="*/ 680 w 907"/>
                  <a:gd name="T43" fmla="*/ 227 h 794"/>
                  <a:gd name="T44" fmla="*/ 680 w 907"/>
                  <a:gd name="T45" fmla="*/ 113 h 794"/>
                  <a:gd name="T46" fmla="*/ 567 w 907"/>
                  <a:gd name="T47" fmla="*/ 113 h 794"/>
                  <a:gd name="T48" fmla="*/ 567 w 907"/>
                  <a:gd name="T49" fmla="*/ 227 h 794"/>
                  <a:gd name="T50" fmla="*/ 453 w 907"/>
                  <a:gd name="T51" fmla="*/ 227 h 794"/>
                  <a:gd name="T52" fmla="*/ 453 w 907"/>
                  <a:gd name="T53" fmla="*/ 113 h 794"/>
                  <a:gd name="T54" fmla="*/ 340 w 907"/>
                  <a:gd name="T55" fmla="*/ 113 h 794"/>
                  <a:gd name="T56" fmla="*/ 340 w 907"/>
                  <a:gd name="T5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7" h="794">
                    <a:moveTo>
                      <a:pt x="34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907" y="680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7" name="Freeform 199"/>
              <p:cNvSpPr>
                <a:spLocks/>
              </p:cNvSpPr>
              <p:nvPr/>
            </p:nvSpPr>
            <p:spPr bwMode="auto">
              <a:xfrm>
                <a:off x="3704" y="1310"/>
                <a:ext cx="1134" cy="1248"/>
              </a:xfrm>
              <a:custGeom>
                <a:avLst/>
                <a:gdLst>
                  <a:gd name="T0" fmla="*/ 454 w 1134"/>
                  <a:gd name="T1" fmla="*/ 0 h 1248"/>
                  <a:gd name="T2" fmla="*/ 341 w 1134"/>
                  <a:gd name="T3" fmla="*/ 0 h 1248"/>
                  <a:gd name="T4" fmla="*/ 341 w 1134"/>
                  <a:gd name="T5" fmla="*/ 341 h 1248"/>
                  <a:gd name="T6" fmla="*/ 227 w 1134"/>
                  <a:gd name="T7" fmla="*/ 341 h 1248"/>
                  <a:gd name="T8" fmla="*/ 227 w 1134"/>
                  <a:gd name="T9" fmla="*/ 227 h 1248"/>
                  <a:gd name="T10" fmla="*/ 0 w 1134"/>
                  <a:gd name="T11" fmla="*/ 227 h 1248"/>
                  <a:gd name="T12" fmla="*/ 0 w 1134"/>
                  <a:gd name="T13" fmla="*/ 567 h 1248"/>
                  <a:gd name="T14" fmla="*/ 114 w 1134"/>
                  <a:gd name="T15" fmla="*/ 567 h 1248"/>
                  <a:gd name="T16" fmla="*/ 114 w 1134"/>
                  <a:gd name="T17" fmla="*/ 681 h 1248"/>
                  <a:gd name="T18" fmla="*/ 227 w 1134"/>
                  <a:gd name="T19" fmla="*/ 681 h 1248"/>
                  <a:gd name="T20" fmla="*/ 227 w 1134"/>
                  <a:gd name="T21" fmla="*/ 794 h 1248"/>
                  <a:gd name="T22" fmla="*/ 114 w 1134"/>
                  <a:gd name="T23" fmla="*/ 794 h 1248"/>
                  <a:gd name="T24" fmla="*/ 114 w 1134"/>
                  <a:gd name="T25" fmla="*/ 1021 h 1248"/>
                  <a:gd name="T26" fmla="*/ 341 w 1134"/>
                  <a:gd name="T27" fmla="*/ 1021 h 1248"/>
                  <a:gd name="T28" fmla="*/ 341 w 1134"/>
                  <a:gd name="T29" fmla="*/ 1134 h 1248"/>
                  <a:gd name="T30" fmla="*/ 567 w 1134"/>
                  <a:gd name="T31" fmla="*/ 1134 h 1248"/>
                  <a:gd name="T32" fmla="*/ 567 w 1134"/>
                  <a:gd name="T33" fmla="*/ 1248 h 1248"/>
                  <a:gd name="T34" fmla="*/ 681 w 1134"/>
                  <a:gd name="T35" fmla="*/ 1248 h 1248"/>
                  <a:gd name="T36" fmla="*/ 681 w 1134"/>
                  <a:gd name="T37" fmla="*/ 1134 h 1248"/>
                  <a:gd name="T38" fmla="*/ 908 w 1134"/>
                  <a:gd name="T39" fmla="*/ 1134 h 1248"/>
                  <a:gd name="T40" fmla="*/ 908 w 1134"/>
                  <a:gd name="T41" fmla="*/ 1021 h 1248"/>
                  <a:gd name="T42" fmla="*/ 1021 w 1134"/>
                  <a:gd name="T43" fmla="*/ 1021 h 1248"/>
                  <a:gd name="T44" fmla="*/ 1021 w 1134"/>
                  <a:gd name="T45" fmla="*/ 794 h 1248"/>
                  <a:gd name="T46" fmla="*/ 1134 w 1134"/>
                  <a:gd name="T47" fmla="*/ 794 h 1248"/>
                  <a:gd name="T48" fmla="*/ 1134 w 1134"/>
                  <a:gd name="T49" fmla="*/ 681 h 1248"/>
                  <a:gd name="T50" fmla="*/ 1021 w 1134"/>
                  <a:gd name="T51" fmla="*/ 681 h 1248"/>
                  <a:gd name="T52" fmla="*/ 1021 w 1134"/>
                  <a:gd name="T53" fmla="*/ 454 h 1248"/>
                  <a:gd name="T54" fmla="*/ 908 w 1134"/>
                  <a:gd name="T55" fmla="*/ 454 h 1248"/>
                  <a:gd name="T56" fmla="*/ 908 w 1134"/>
                  <a:gd name="T57" fmla="*/ 341 h 1248"/>
                  <a:gd name="T58" fmla="*/ 794 w 1134"/>
                  <a:gd name="T59" fmla="*/ 341 h 1248"/>
                  <a:gd name="T60" fmla="*/ 794 w 1134"/>
                  <a:gd name="T61" fmla="*/ 227 h 1248"/>
                  <a:gd name="T62" fmla="*/ 681 w 1134"/>
                  <a:gd name="T63" fmla="*/ 227 h 1248"/>
                  <a:gd name="T64" fmla="*/ 681 w 1134"/>
                  <a:gd name="T65" fmla="*/ 114 h 1248"/>
                  <a:gd name="T66" fmla="*/ 454 w 1134"/>
                  <a:gd name="T67" fmla="*/ 114 h 1248"/>
                  <a:gd name="T68" fmla="*/ 454 w 1134"/>
                  <a:gd name="T69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1248">
                    <a:moveTo>
                      <a:pt x="454" y="0"/>
                    </a:moveTo>
                    <a:lnTo>
                      <a:pt x="341" y="0"/>
                    </a:lnTo>
                    <a:lnTo>
                      <a:pt x="341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114" y="794"/>
                    </a:lnTo>
                    <a:lnTo>
                      <a:pt x="114" y="1021"/>
                    </a:lnTo>
                    <a:lnTo>
                      <a:pt x="341" y="1021"/>
                    </a:lnTo>
                    <a:lnTo>
                      <a:pt x="341" y="1134"/>
                    </a:lnTo>
                    <a:lnTo>
                      <a:pt x="567" y="1134"/>
                    </a:lnTo>
                    <a:lnTo>
                      <a:pt x="567" y="1248"/>
                    </a:lnTo>
                    <a:lnTo>
                      <a:pt x="681" y="1248"/>
                    </a:lnTo>
                    <a:lnTo>
                      <a:pt x="681" y="1134"/>
                    </a:lnTo>
                    <a:lnTo>
                      <a:pt x="908" y="1134"/>
                    </a:lnTo>
                    <a:lnTo>
                      <a:pt x="908" y="1021"/>
                    </a:lnTo>
                    <a:lnTo>
                      <a:pt x="1021" y="1021"/>
                    </a:lnTo>
                    <a:lnTo>
                      <a:pt x="1021" y="794"/>
                    </a:lnTo>
                    <a:lnTo>
                      <a:pt x="1134" y="794"/>
                    </a:lnTo>
                    <a:lnTo>
                      <a:pt x="1134" y="681"/>
                    </a:lnTo>
                    <a:lnTo>
                      <a:pt x="1021" y="681"/>
                    </a:lnTo>
                    <a:lnTo>
                      <a:pt x="1021" y="454"/>
                    </a:lnTo>
                    <a:lnTo>
                      <a:pt x="908" y="454"/>
                    </a:lnTo>
                    <a:lnTo>
                      <a:pt x="908" y="341"/>
                    </a:lnTo>
                    <a:lnTo>
                      <a:pt x="794" y="341"/>
                    </a:lnTo>
                    <a:lnTo>
                      <a:pt x="794" y="227"/>
                    </a:lnTo>
                    <a:lnTo>
                      <a:pt x="681" y="227"/>
                    </a:lnTo>
                    <a:lnTo>
                      <a:pt x="681" y="114"/>
                    </a:lnTo>
                    <a:lnTo>
                      <a:pt x="454" y="114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>
              <a:off x="2438400" y="4770651"/>
              <a:ext cx="1984485" cy="1135236"/>
              <a:chOff x="2438400" y="4770651"/>
              <a:chExt cx="1984485" cy="1135236"/>
            </a:xfrm>
          </p:grpSpPr>
          <p:sp>
            <p:nvSpPr>
              <p:cNvPr id="64" name="正方形/長方形 63"/>
              <p:cNvSpPr/>
              <p:nvPr/>
            </p:nvSpPr>
            <p:spPr>
              <a:xfrm>
                <a:off x="2438400" y="520264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美浜区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776554" y="5424507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若葉区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2984282" y="503118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稲毛区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2735203" y="4770651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花見川区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3104247" y="562888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</p:grpSp>
        <p:grpSp>
          <p:nvGrpSpPr>
            <p:cNvPr id="69" name="グループ化 68"/>
            <p:cNvGrpSpPr/>
            <p:nvPr/>
          </p:nvGrpSpPr>
          <p:grpSpPr>
            <a:xfrm>
              <a:off x="874895" y="1947167"/>
              <a:ext cx="8359154" cy="9987659"/>
              <a:chOff x="874895" y="1947167"/>
              <a:chExt cx="8359154" cy="9987659"/>
            </a:xfrm>
          </p:grpSpPr>
          <p:sp>
            <p:nvSpPr>
              <p:cNvPr id="70" name="正方形/長方形 69"/>
              <p:cNvSpPr/>
              <p:nvPr/>
            </p:nvSpPr>
            <p:spPr>
              <a:xfrm>
                <a:off x="4141629" y="600881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緑区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4858386" y="44952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富里市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2544103" y="34529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白井市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1100357" y="51041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浦安市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2390309" y="8872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君津市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4432556" y="49690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八街市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4634072" y="861318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いすみ市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5341938" y="26110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神崎町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4243396" y="635793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大網白里町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376864" y="42971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芝山町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160963" y="77360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一宮町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4957982" y="73453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長生村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486151" y="47133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四街道市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794908" y="40418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八千代市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199248" y="9693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勝浦市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2087608" y="3034507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柏市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7418183" y="4149984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1992427" y="46753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習志野市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5014338" y="57802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東金市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2105140" y="726301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袖ヶ浦市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1486129" y="1078169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南房総市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5453063" y="52133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山武市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4964407" y="94490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御宿町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968631" y="100329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鋸南町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3705613" y="900041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大多喜町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3971030" y="76908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長南町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3787995" y="70089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長柄町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5205413" y="695523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白子町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460816" y="792956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睦沢町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5833632" y="477802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横芝光町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7578944" y="33680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東庄町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5797144" y="391100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多古町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4316738" y="41417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酒々井町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1353918" y="91713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富津市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4909345" y="33317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成田市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3101303" y="7057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市原市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1253551" y="2800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流山市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4038457" y="2936082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栄町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2653153" y="10125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鴨川市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1950483" y="379298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鎌ヶ谷市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2602276" y="280441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我孫子市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4483411" y="695523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茂原市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3517652" y="347440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印西市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6543895" y="45069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匝瑳市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6454995" y="29883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香取市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5519755" y="623776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九十九里町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3669471" y="42921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佐倉市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079305" y="19471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野田市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1484532" y="35058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松戸市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1562101" y="77280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木更津市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874895" y="11627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館山市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2149915" y="42616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船橋市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1436906" y="43162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市川市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3214908" y="52905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千葉市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8491538" y="41382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銚子市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3435315" y="1033653"/>
            <a:ext cx="2383176" cy="4170773"/>
            <a:chOff x="557745" y="359791"/>
            <a:chExt cx="2383176" cy="4170773"/>
          </a:xfrm>
        </p:grpSpPr>
        <p:sp>
          <p:nvSpPr>
            <p:cNvPr id="3" name="正方形/長方形 2"/>
            <p:cNvSpPr/>
            <p:nvPr/>
          </p:nvSpPr>
          <p:spPr>
            <a:xfrm>
              <a:off x="640032" y="361950"/>
              <a:ext cx="673862" cy="673862"/>
            </a:xfrm>
            <a:prstGeom prst="rect">
              <a:avLst/>
            </a:pr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1428369" y="361950"/>
              <a:ext cx="673862" cy="673862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2267059" y="359791"/>
              <a:ext cx="673862" cy="673862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640032" y="1190371"/>
              <a:ext cx="673862" cy="67386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1428369" y="1190371"/>
              <a:ext cx="673862" cy="67386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2267059" y="1188212"/>
              <a:ext cx="673862" cy="67386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626395" y="2016633"/>
              <a:ext cx="673862" cy="6738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1414732" y="2016633"/>
              <a:ext cx="673862" cy="6738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2253422" y="2014474"/>
              <a:ext cx="673862" cy="67386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557745" y="2888947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青梅市</a:t>
              </a: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431197" y="2904335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 smtClean="0"/>
                <a:t>練馬区</a:t>
              </a:r>
              <a:endParaRPr lang="ja-JP" altLang="en-US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18659" y="3442713"/>
              <a:ext cx="62068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奥多摩町</a:t>
              </a: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1461384" y="3441343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 smtClean="0"/>
                <a:t>板橋区</a:t>
              </a:r>
              <a:endParaRPr lang="ja-JP" altLang="en-US" sz="800" dirty="0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640032" y="3990492"/>
              <a:ext cx="2300889" cy="540072"/>
            </a:xfrm>
            <a:prstGeom prst="rect">
              <a:avLst/>
            </a:pr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" name="Group 331"/>
          <p:cNvGrpSpPr>
            <a:grpSpLocks/>
          </p:cNvGrpSpPr>
          <p:nvPr/>
        </p:nvGrpSpPr>
        <p:grpSpPr bwMode="auto">
          <a:xfrm>
            <a:off x="364325" y="566096"/>
            <a:ext cx="4424118" cy="5824592"/>
            <a:chOff x="274" y="403"/>
            <a:chExt cx="5642" cy="7428"/>
          </a:xfrm>
        </p:grpSpPr>
        <p:sp>
          <p:nvSpPr>
            <p:cNvPr id="88" name="Freeform 259"/>
            <p:cNvSpPr>
              <a:spLocks/>
            </p:cNvSpPr>
            <p:nvPr/>
          </p:nvSpPr>
          <p:spPr bwMode="auto">
            <a:xfrm>
              <a:off x="1607" y="3833"/>
              <a:ext cx="1220" cy="1956"/>
            </a:xfrm>
            <a:custGeom>
              <a:avLst/>
              <a:gdLst>
                <a:gd name="T0" fmla="*/ 595 w 1219"/>
                <a:gd name="T1" fmla="*/ 1956 h 1956"/>
                <a:gd name="T2" fmla="*/ 538 w 1219"/>
                <a:gd name="T3" fmla="*/ 1899 h 1956"/>
                <a:gd name="T4" fmla="*/ 538 w 1219"/>
                <a:gd name="T5" fmla="*/ 1672 h 1956"/>
                <a:gd name="T6" fmla="*/ 510 w 1219"/>
                <a:gd name="T7" fmla="*/ 1530 h 1956"/>
                <a:gd name="T8" fmla="*/ 538 w 1219"/>
                <a:gd name="T9" fmla="*/ 1474 h 1956"/>
                <a:gd name="T10" fmla="*/ 425 w 1219"/>
                <a:gd name="T11" fmla="*/ 1445 h 1956"/>
                <a:gd name="T12" fmla="*/ 538 w 1219"/>
                <a:gd name="T13" fmla="*/ 1389 h 1956"/>
                <a:gd name="T14" fmla="*/ 510 w 1219"/>
                <a:gd name="T15" fmla="*/ 1190 h 1956"/>
                <a:gd name="T16" fmla="*/ 453 w 1219"/>
                <a:gd name="T17" fmla="*/ 1048 h 1956"/>
                <a:gd name="T18" fmla="*/ 368 w 1219"/>
                <a:gd name="T19" fmla="*/ 1048 h 1956"/>
                <a:gd name="T20" fmla="*/ 368 w 1219"/>
                <a:gd name="T21" fmla="*/ 963 h 1956"/>
                <a:gd name="T22" fmla="*/ 396 w 1219"/>
                <a:gd name="T23" fmla="*/ 793 h 1956"/>
                <a:gd name="T24" fmla="*/ 198 w 1219"/>
                <a:gd name="T25" fmla="*/ 793 h 1956"/>
                <a:gd name="T26" fmla="*/ 141 w 1219"/>
                <a:gd name="T27" fmla="*/ 680 h 1956"/>
                <a:gd name="T28" fmla="*/ 0 w 1219"/>
                <a:gd name="T29" fmla="*/ 396 h 1956"/>
                <a:gd name="T30" fmla="*/ 85 w 1219"/>
                <a:gd name="T31" fmla="*/ 368 h 1956"/>
                <a:gd name="T32" fmla="*/ 85 w 1219"/>
                <a:gd name="T33" fmla="*/ 255 h 1956"/>
                <a:gd name="T34" fmla="*/ 170 w 1219"/>
                <a:gd name="T35" fmla="*/ 255 h 1956"/>
                <a:gd name="T36" fmla="*/ 170 w 1219"/>
                <a:gd name="T37" fmla="*/ 113 h 1956"/>
                <a:gd name="T38" fmla="*/ 226 w 1219"/>
                <a:gd name="T39" fmla="*/ 141 h 1956"/>
                <a:gd name="T40" fmla="*/ 198 w 1219"/>
                <a:gd name="T41" fmla="*/ 56 h 1956"/>
                <a:gd name="T42" fmla="*/ 283 w 1219"/>
                <a:gd name="T43" fmla="*/ 28 h 1956"/>
                <a:gd name="T44" fmla="*/ 396 w 1219"/>
                <a:gd name="T45" fmla="*/ 113 h 1956"/>
                <a:gd name="T46" fmla="*/ 368 w 1219"/>
                <a:gd name="T47" fmla="*/ 0 h 1956"/>
                <a:gd name="T48" fmla="*/ 510 w 1219"/>
                <a:gd name="T49" fmla="*/ 28 h 1956"/>
                <a:gd name="T50" fmla="*/ 595 w 1219"/>
                <a:gd name="T51" fmla="*/ 56 h 1956"/>
                <a:gd name="T52" fmla="*/ 737 w 1219"/>
                <a:gd name="T53" fmla="*/ 85 h 1956"/>
                <a:gd name="T54" fmla="*/ 878 w 1219"/>
                <a:gd name="T55" fmla="*/ 113 h 1956"/>
                <a:gd name="T56" fmla="*/ 963 w 1219"/>
                <a:gd name="T57" fmla="*/ 56 h 1956"/>
                <a:gd name="T58" fmla="*/ 1077 w 1219"/>
                <a:gd name="T59" fmla="*/ 141 h 1956"/>
                <a:gd name="T60" fmla="*/ 1077 w 1219"/>
                <a:gd name="T61" fmla="*/ 226 h 1956"/>
                <a:gd name="T62" fmla="*/ 1105 w 1219"/>
                <a:gd name="T63" fmla="*/ 311 h 1956"/>
                <a:gd name="T64" fmla="*/ 1219 w 1219"/>
                <a:gd name="T65" fmla="*/ 311 h 1956"/>
                <a:gd name="T66" fmla="*/ 1162 w 1219"/>
                <a:gd name="T67" fmla="*/ 453 h 1956"/>
                <a:gd name="T68" fmla="*/ 1048 w 1219"/>
                <a:gd name="T69" fmla="*/ 425 h 1956"/>
                <a:gd name="T70" fmla="*/ 963 w 1219"/>
                <a:gd name="T71" fmla="*/ 481 h 1956"/>
                <a:gd name="T72" fmla="*/ 878 w 1219"/>
                <a:gd name="T73" fmla="*/ 481 h 1956"/>
                <a:gd name="T74" fmla="*/ 822 w 1219"/>
                <a:gd name="T75" fmla="*/ 510 h 1956"/>
                <a:gd name="T76" fmla="*/ 878 w 1219"/>
                <a:gd name="T77" fmla="*/ 652 h 1956"/>
                <a:gd name="T78" fmla="*/ 878 w 1219"/>
                <a:gd name="T79" fmla="*/ 708 h 1956"/>
                <a:gd name="T80" fmla="*/ 878 w 1219"/>
                <a:gd name="T81" fmla="*/ 907 h 1956"/>
                <a:gd name="T82" fmla="*/ 935 w 1219"/>
                <a:gd name="T83" fmla="*/ 992 h 1956"/>
                <a:gd name="T84" fmla="*/ 992 w 1219"/>
                <a:gd name="T85" fmla="*/ 1077 h 1956"/>
                <a:gd name="T86" fmla="*/ 907 w 1219"/>
                <a:gd name="T87" fmla="*/ 1134 h 1956"/>
                <a:gd name="T88" fmla="*/ 963 w 1219"/>
                <a:gd name="T89" fmla="*/ 1190 h 1956"/>
                <a:gd name="T90" fmla="*/ 992 w 1219"/>
                <a:gd name="T91" fmla="*/ 1275 h 1956"/>
                <a:gd name="T92" fmla="*/ 1020 w 1219"/>
                <a:gd name="T93" fmla="*/ 1360 h 1956"/>
                <a:gd name="T94" fmla="*/ 1048 w 1219"/>
                <a:gd name="T95" fmla="*/ 1474 h 1956"/>
                <a:gd name="T96" fmla="*/ 1048 w 1219"/>
                <a:gd name="T97" fmla="*/ 1530 h 1956"/>
                <a:gd name="T98" fmla="*/ 935 w 1219"/>
                <a:gd name="T99" fmla="*/ 1502 h 1956"/>
                <a:gd name="T100" fmla="*/ 963 w 1219"/>
                <a:gd name="T101" fmla="*/ 1587 h 1956"/>
                <a:gd name="T102" fmla="*/ 850 w 1219"/>
                <a:gd name="T103" fmla="*/ 1701 h 1956"/>
                <a:gd name="T104" fmla="*/ 822 w 1219"/>
                <a:gd name="T105" fmla="*/ 1842 h 1956"/>
                <a:gd name="T106" fmla="*/ 680 w 1219"/>
                <a:gd name="T107" fmla="*/ 1871 h 1956"/>
                <a:gd name="T108" fmla="*/ 652 w 1219"/>
                <a:gd name="T109" fmla="*/ 195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956">
                  <a:moveTo>
                    <a:pt x="652" y="1956"/>
                  </a:moveTo>
                  <a:lnTo>
                    <a:pt x="595" y="1956"/>
                  </a:lnTo>
                  <a:lnTo>
                    <a:pt x="595" y="1899"/>
                  </a:lnTo>
                  <a:lnTo>
                    <a:pt x="538" y="1899"/>
                  </a:lnTo>
                  <a:lnTo>
                    <a:pt x="538" y="1786"/>
                  </a:lnTo>
                  <a:lnTo>
                    <a:pt x="538" y="1672"/>
                  </a:lnTo>
                  <a:lnTo>
                    <a:pt x="481" y="1587"/>
                  </a:lnTo>
                  <a:lnTo>
                    <a:pt x="510" y="1530"/>
                  </a:lnTo>
                  <a:lnTo>
                    <a:pt x="567" y="1502"/>
                  </a:lnTo>
                  <a:lnTo>
                    <a:pt x="538" y="1474"/>
                  </a:lnTo>
                  <a:lnTo>
                    <a:pt x="453" y="1474"/>
                  </a:lnTo>
                  <a:lnTo>
                    <a:pt x="425" y="1445"/>
                  </a:lnTo>
                  <a:lnTo>
                    <a:pt x="453" y="1417"/>
                  </a:lnTo>
                  <a:lnTo>
                    <a:pt x="538" y="1389"/>
                  </a:lnTo>
                  <a:lnTo>
                    <a:pt x="567" y="1275"/>
                  </a:lnTo>
                  <a:lnTo>
                    <a:pt x="510" y="1190"/>
                  </a:lnTo>
                  <a:lnTo>
                    <a:pt x="510" y="1134"/>
                  </a:lnTo>
                  <a:lnTo>
                    <a:pt x="453" y="1048"/>
                  </a:lnTo>
                  <a:lnTo>
                    <a:pt x="425" y="1077"/>
                  </a:lnTo>
                  <a:lnTo>
                    <a:pt x="368" y="1048"/>
                  </a:lnTo>
                  <a:lnTo>
                    <a:pt x="396" y="992"/>
                  </a:lnTo>
                  <a:lnTo>
                    <a:pt x="368" y="963"/>
                  </a:lnTo>
                  <a:lnTo>
                    <a:pt x="396" y="907"/>
                  </a:lnTo>
                  <a:lnTo>
                    <a:pt x="396" y="793"/>
                  </a:lnTo>
                  <a:lnTo>
                    <a:pt x="340" y="737"/>
                  </a:lnTo>
                  <a:lnTo>
                    <a:pt x="198" y="793"/>
                  </a:lnTo>
                  <a:lnTo>
                    <a:pt x="113" y="793"/>
                  </a:lnTo>
                  <a:lnTo>
                    <a:pt x="141" y="680"/>
                  </a:lnTo>
                  <a:lnTo>
                    <a:pt x="56" y="538"/>
                  </a:lnTo>
                  <a:lnTo>
                    <a:pt x="0" y="396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56" y="311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70" y="255"/>
                  </a:lnTo>
                  <a:lnTo>
                    <a:pt x="141" y="226"/>
                  </a:lnTo>
                  <a:lnTo>
                    <a:pt x="170" y="113"/>
                  </a:lnTo>
                  <a:lnTo>
                    <a:pt x="226" y="170"/>
                  </a:lnTo>
                  <a:lnTo>
                    <a:pt x="226" y="141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311" y="113"/>
                  </a:lnTo>
                  <a:lnTo>
                    <a:pt x="283" y="28"/>
                  </a:lnTo>
                  <a:lnTo>
                    <a:pt x="311" y="0"/>
                  </a:lnTo>
                  <a:lnTo>
                    <a:pt x="396" y="113"/>
                  </a:lnTo>
                  <a:lnTo>
                    <a:pt x="425" y="85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510" y="28"/>
                  </a:lnTo>
                  <a:lnTo>
                    <a:pt x="538" y="0"/>
                  </a:lnTo>
                  <a:lnTo>
                    <a:pt x="595" y="56"/>
                  </a:lnTo>
                  <a:lnTo>
                    <a:pt x="623" y="0"/>
                  </a:lnTo>
                  <a:lnTo>
                    <a:pt x="737" y="85"/>
                  </a:lnTo>
                  <a:lnTo>
                    <a:pt x="793" y="113"/>
                  </a:lnTo>
                  <a:lnTo>
                    <a:pt x="878" y="113"/>
                  </a:lnTo>
                  <a:lnTo>
                    <a:pt x="907" y="56"/>
                  </a:lnTo>
                  <a:lnTo>
                    <a:pt x="963" y="56"/>
                  </a:lnTo>
                  <a:lnTo>
                    <a:pt x="1077" y="56"/>
                  </a:lnTo>
                  <a:lnTo>
                    <a:pt x="1077" y="141"/>
                  </a:lnTo>
                  <a:lnTo>
                    <a:pt x="1048" y="170"/>
                  </a:lnTo>
                  <a:lnTo>
                    <a:pt x="1077" y="226"/>
                  </a:lnTo>
                  <a:lnTo>
                    <a:pt x="1077" y="255"/>
                  </a:lnTo>
                  <a:lnTo>
                    <a:pt x="1105" y="311"/>
                  </a:lnTo>
                  <a:lnTo>
                    <a:pt x="1134" y="311"/>
                  </a:lnTo>
                  <a:lnTo>
                    <a:pt x="1219" y="311"/>
                  </a:lnTo>
                  <a:lnTo>
                    <a:pt x="1219" y="340"/>
                  </a:lnTo>
                  <a:lnTo>
                    <a:pt x="1162" y="453"/>
                  </a:lnTo>
                  <a:lnTo>
                    <a:pt x="1105" y="453"/>
                  </a:lnTo>
                  <a:lnTo>
                    <a:pt x="1048" y="425"/>
                  </a:lnTo>
                  <a:lnTo>
                    <a:pt x="963" y="425"/>
                  </a:lnTo>
                  <a:lnTo>
                    <a:pt x="963" y="481"/>
                  </a:lnTo>
                  <a:lnTo>
                    <a:pt x="935" y="510"/>
                  </a:lnTo>
                  <a:lnTo>
                    <a:pt x="878" y="481"/>
                  </a:lnTo>
                  <a:lnTo>
                    <a:pt x="878" y="538"/>
                  </a:lnTo>
                  <a:lnTo>
                    <a:pt x="822" y="510"/>
                  </a:lnTo>
                  <a:lnTo>
                    <a:pt x="793" y="595"/>
                  </a:lnTo>
                  <a:lnTo>
                    <a:pt x="878" y="652"/>
                  </a:lnTo>
                  <a:lnTo>
                    <a:pt x="850" y="680"/>
                  </a:lnTo>
                  <a:lnTo>
                    <a:pt x="878" y="708"/>
                  </a:lnTo>
                  <a:lnTo>
                    <a:pt x="793" y="737"/>
                  </a:lnTo>
                  <a:lnTo>
                    <a:pt x="878" y="907"/>
                  </a:lnTo>
                  <a:lnTo>
                    <a:pt x="878" y="935"/>
                  </a:lnTo>
                  <a:lnTo>
                    <a:pt x="935" y="992"/>
                  </a:lnTo>
                  <a:lnTo>
                    <a:pt x="935" y="1048"/>
                  </a:lnTo>
                  <a:lnTo>
                    <a:pt x="992" y="1077"/>
                  </a:lnTo>
                  <a:lnTo>
                    <a:pt x="935" y="1077"/>
                  </a:lnTo>
                  <a:lnTo>
                    <a:pt x="907" y="1134"/>
                  </a:lnTo>
                  <a:lnTo>
                    <a:pt x="992" y="1162"/>
                  </a:lnTo>
                  <a:lnTo>
                    <a:pt x="963" y="1190"/>
                  </a:lnTo>
                  <a:lnTo>
                    <a:pt x="992" y="1219"/>
                  </a:lnTo>
                  <a:lnTo>
                    <a:pt x="992" y="1275"/>
                  </a:lnTo>
                  <a:lnTo>
                    <a:pt x="1020" y="1304"/>
                  </a:lnTo>
                  <a:lnTo>
                    <a:pt x="1020" y="1360"/>
                  </a:lnTo>
                  <a:lnTo>
                    <a:pt x="1048" y="1417"/>
                  </a:lnTo>
                  <a:lnTo>
                    <a:pt x="1048" y="1474"/>
                  </a:lnTo>
                  <a:lnTo>
                    <a:pt x="1105" y="1530"/>
                  </a:lnTo>
                  <a:lnTo>
                    <a:pt x="1048" y="1530"/>
                  </a:lnTo>
                  <a:lnTo>
                    <a:pt x="992" y="1559"/>
                  </a:lnTo>
                  <a:lnTo>
                    <a:pt x="935" y="1502"/>
                  </a:lnTo>
                  <a:lnTo>
                    <a:pt x="935" y="1559"/>
                  </a:lnTo>
                  <a:lnTo>
                    <a:pt x="963" y="1587"/>
                  </a:lnTo>
                  <a:lnTo>
                    <a:pt x="963" y="1615"/>
                  </a:lnTo>
                  <a:lnTo>
                    <a:pt x="850" y="1701"/>
                  </a:lnTo>
                  <a:lnTo>
                    <a:pt x="822" y="1757"/>
                  </a:lnTo>
                  <a:lnTo>
                    <a:pt x="822" y="1842"/>
                  </a:lnTo>
                  <a:lnTo>
                    <a:pt x="737" y="1842"/>
                  </a:lnTo>
                  <a:lnTo>
                    <a:pt x="680" y="1871"/>
                  </a:lnTo>
                  <a:lnTo>
                    <a:pt x="680" y="1927"/>
                  </a:lnTo>
                  <a:lnTo>
                    <a:pt x="652" y="19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261"/>
            <p:cNvSpPr>
              <a:spLocks/>
            </p:cNvSpPr>
            <p:nvPr/>
          </p:nvSpPr>
          <p:spPr bwMode="auto">
            <a:xfrm>
              <a:off x="728" y="4939"/>
              <a:ext cx="1616" cy="1361"/>
            </a:xfrm>
            <a:custGeom>
              <a:avLst/>
              <a:gdLst>
                <a:gd name="T0" fmla="*/ 1531 w 1616"/>
                <a:gd name="T1" fmla="*/ 851 h 1361"/>
                <a:gd name="T2" fmla="*/ 1531 w 1616"/>
                <a:gd name="T3" fmla="*/ 964 h 1361"/>
                <a:gd name="T4" fmla="*/ 1587 w 1616"/>
                <a:gd name="T5" fmla="*/ 1077 h 1361"/>
                <a:gd name="T6" fmla="*/ 1616 w 1616"/>
                <a:gd name="T7" fmla="*/ 1191 h 1361"/>
                <a:gd name="T8" fmla="*/ 1502 w 1616"/>
                <a:gd name="T9" fmla="*/ 1134 h 1361"/>
                <a:gd name="T10" fmla="*/ 1389 w 1616"/>
                <a:gd name="T11" fmla="*/ 1191 h 1361"/>
                <a:gd name="T12" fmla="*/ 1275 w 1616"/>
                <a:gd name="T13" fmla="*/ 1276 h 1361"/>
                <a:gd name="T14" fmla="*/ 1077 w 1616"/>
                <a:gd name="T15" fmla="*/ 1304 h 1361"/>
                <a:gd name="T16" fmla="*/ 964 w 1616"/>
                <a:gd name="T17" fmla="*/ 1304 h 1361"/>
                <a:gd name="T18" fmla="*/ 765 w 1616"/>
                <a:gd name="T19" fmla="*/ 1333 h 1361"/>
                <a:gd name="T20" fmla="*/ 793 w 1616"/>
                <a:gd name="T21" fmla="*/ 1106 h 1361"/>
                <a:gd name="T22" fmla="*/ 708 w 1616"/>
                <a:gd name="T23" fmla="*/ 936 h 1361"/>
                <a:gd name="T24" fmla="*/ 708 w 1616"/>
                <a:gd name="T25" fmla="*/ 794 h 1361"/>
                <a:gd name="T26" fmla="*/ 567 w 1616"/>
                <a:gd name="T27" fmla="*/ 822 h 1361"/>
                <a:gd name="T28" fmla="*/ 595 w 1616"/>
                <a:gd name="T29" fmla="*/ 737 h 1361"/>
                <a:gd name="T30" fmla="*/ 453 w 1616"/>
                <a:gd name="T31" fmla="*/ 652 h 1361"/>
                <a:gd name="T32" fmla="*/ 340 w 1616"/>
                <a:gd name="T33" fmla="*/ 510 h 1361"/>
                <a:gd name="T34" fmla="*/ 255 w 1616"/>
                <a:gd name="T35" fmla="*/ 425 h 1361"/>
                <a:gd name="T36" fmla="*/ 170 w 1616"/>
                <a:gd name="T37" fmla="*/ 284 h 1361"/>
                <a:gd name="T38" fmla="*/ 113 w 1616"/>
                <a:gd name="T39" fmla="*/ 142 h 1361"/>
                <a:gd name="T40" fmla="*/ 28 w 1616"/>
                <a:gd name="T41" fmla="*/ 0 h 1361"/>
                <a:gd name="T42" fmla="*/ 255 w 1616"/>
                <a:gd name="T43" fmla="*/ 85 h 1361"/>
                <a:gd name="T44" fmla="*/ 340 w 1616"/>
                <a:gd name="T45" fmla="*/ 227 h 1361"/>
                <a:gd name="T46" fmla="*/ 510 w 1616"/>
                <a:gd name="T47" fmla="*/ 227 h 1361"/>
                <a:gd name="T48" fmla="*/ 623 w 1616"/>
                <a:gd name="T49" fmla="*/ 255 h 1361"/>
                <a:gd name="T50" fmla="*/ 765 w 1616"/>
                <a:gd name="T51" fmla="*/ 340 h 1361"/>
                <a:gd name="T52" fmla="*/ 879 w 1616"/>
                <a:gd name="T53" fmla="*/ 397 h 1361"/>
                <a:gd name="T54" fmla="*/ 964 w 1616"/>
                <a:gd name="T55" fmla="*/ 255 h 1361"/>
                <a:gd name="T56" fmla="*/ 1049 w 1616"/>
                <a:gd name="T57" fmla="*/ 170 h 1361"/>
                <a:gd name="T58" fmla="*/ 1162 w 1616"/>
                <a:gd name="T59" fmla="*/ 170 h 1361"/>
                <a:gd name="T60" fmla="*/ 1275 w 1616"/>
                <a:gd name="T61" fmla="*/ 255 h 1361"/>
                <a:gd name="T62" fmla="*/ 1332 w 1616"/>
                <a:gd name="T63" fmla="*/ 284 h 1361"/>
                <a:gd name="T64" fmla="*/ 1304 w 1616"/>
                <a:gd name="T65" fmla="*/ 340 h 1361"/>
                <a:gd name="T66" fmla="*/ 1417 w 1616"/>
                <a:gd name="T67" fmla="*/ 369 h 1361"/>
                <a:gd name="T68" fmla="*/ 1389 w 1616"/>
                <a:gd name="T69" fmla="*/ 425 h 1361"/>
                <a:gd name="T70" fmla="*/ 1417 w 1616"/>
                <a:gd name="T71" fmla="*/ 567 h 1361"/>
                <a:gd name="T72" fmla="*/ 1474 w 1616"/>
                <a:gd name="T73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16" h="1361">
                  <a:moveTo>
                    <a:pt x="1474" y="851"/>
                  </a:moveTo>
                  <a:lnTo>
                    <a:pt x="1531" y="851"/>
                  </a:lnTo>
                  <a:lnTo>
                    <a:pt x="1502" y="907"/>
                  </a:lnTo>
                  <a:lnTo>
                    <a:pt x="1531" y="964"/>
                  </a:lnTo>
                  <a:lnTo>
                    <a:pt x="1587" y="1021"/>
                  </a:lnTo>
                  <a:lnTo>
                    <a:pt x="1587" y="1077"/>
                  </a:lnTo>
                  <a:lnTo>
                    <a:pt x="1616" y="1134"/>
                  </a:lnTo>
                  <a:lnTo>
                    <a:pt x="1616" y="1191"/>
                  </a:lnTo>
                  <a:lnTo>
                    <a:pt x="1587" y="1191"/>
                  </a:lnTo>
                  <a:lnTo>
                    <a:pt x="1502" y="1134"/>
                  </a:lnTo>
                  <a:lnTo>
                    <a:pt x="1417" y="1134"/>
                  </a:lnTo>
                  <a:lnTo>
                    <a:pt x="1389" y="1191"/>
                  </a:lnTo>
                  <a:lnTo>
                    <a:pt x="1332" y="1191"/>
                  </a:lnTo>
                  <a:lnTo>
                    <a:pt x="1275" y="1276"/>
                  </a:lnTo>
                  <a:lnTo>
                    <a:pt x="1162" y="1219"/>
                  </a:lnTo>
                  <a:lnTo>
                    <a:pt x="1077" y="1304"/>
                  </a:lnTo>
                  <a:lnTo>
                    <a:pt x="992" y="1333"/>
                  </a:lnTo>
                  <a:lnTo>
                    <a:pt x="964" y="1304"/>
                  </a:lnTo>
                  <a:lnTo>
                    <a:pt x="907" y="1361"/>
                  </a:lnTo>
                  <a:lnTo>
                    <a:pt x="765" y="1333"/>
                  </a:lnTo>
                  <a:lnTo>
                    <a:pt x="793" y="1248"/>
                  </a:lnTo>
                  <a:lnTo>
                    <a:pt x="793" y="1106"/>
                  </a:lnTo>
                  <a:lnTo>
                    <a:pt x="737" y="1021"/>
                  </a:lnTo>
                  <a:lnTo>
                    <a:pt x="708" y="936"/>
                  </a:lnTo>
                  <a:lnTo>
                    <a:pt x="708" y="879"/>
                  </a:lnTo>
                  <a:lnTo>
                    <a:pt x="708" y="794"/>
                  </a:lnTo>
                  <a:lnTo>
                    <a:pt x="652" y="822"/>
                  </a:lnTo>
                  <a:lnTo>
                    <a:pt x="567" y="822"/>
                  </a:lnTo>
                  <a:lnTo>
                    <a:pt x="538" y="766"/>
                  </a:lnTo>
                  <a:lnTo>
                    <a:pt x="595" y="737"/>
                  </a:lnTo>
                  <a:lnTo>
                    <a:pt x="567" y="709"/>
                  </a:lnTo>
                  <a:lnTo>
                    <a:pt x="453" y="652"/>
                  </a:lnTo>
                  <a:lnTo>
                    <a:pt x="397" y="624"/>
                  </a:lnTo>
                  <a:lnTo>
                    <a:pt x="340" y="510"/>
                  </a:lnTo>
                  <a:lnTo>
                    <a:pt x="283" y="454"/>
                  </a:lnTo>
                  <a:lnTo>
                    <a:pt x="255" y="425"/>
                  </a:lnTo>
                  <a:lnTo>
                    <a:pt x="226" y="312"/>
                  </a:lnTo>
                  <a:lnTo>
                    <a:pt x="170" y="284"/>
                  </a:lnTo>
                  <a:lnTo>
                    <a:pt x="85" y="142"/>
                  </a:lnTo>
                  <a:lnTo>
                    <a:pt x="113" y="142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70" y="57"/>
                  </a:lnTo>
                  <a:lnTo>
                    <a:pt x="255" y="85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67" y="255"/>
                  </a:lnTo>
                  <a:lnTo>
                    <a:pt x="623" y="255"/>
                  </a:lnTo>
                  <a:lnTo>
                    <a:pt x="680" y="369"/>
                  </a:lnTo>
                  <a:lnTo>
                    <a:pt x="765" y="340"/>
                  </a:lnTo>
                  <a:lnTo>
                    <a:pt x="822" y="284"/>
                  </a:lnTo>
                  <a:lnTo>
                    <a:pt x="879" y="397"/>
                  </a:lnTo>
                  <a:lnTo>
                    <a:pt x="907" y="255"/>
                  </a:lnTo>
                  <a:lnTo>
                    <a:pt x="964" y="255"/>
                  </a:lnTo>
                  <a:lnTo>
                    <a:pt x="1020" y="227"/>
                  </a:lnTo>
                  <a:lnTo>
                    <a:pt x="1049" y="170"/>
                  </a:lnTo>
                  <a:lnTo>
                    <a:pt x="1077" y="114"/>
                  </a:lnTo>
                  <a:lnTo>
                    <a:pt x="1162" y="170"/>
                  </a:lnTo>
                  <a:lnTo>
                    <a:pt x="1247" y="170"/>
                  </a:lnTo>
                  <a:lnTo>
                    <a:pt x="1275" y="255"/>
                  </a:lnTo>
                  <a:lnTo>
                    <a:pt x="1247" y="284"/>
                  </a:lnTo>
                  <a:lnTo>
                    <a:pt x="1332" y="284"/>
                  </a:lnTo>
                  <a:lnTo>
                    <a:pt x="1332" y="312"/>
                  </a:lnTo>
                  <a:lnTo>
                    <a:pt x="1304" y="340"/>
                  </a:lnTo>
                  <a:lnTo>
                    <a:pt x="1332" y="369"/>
                  </a:lnTo>
                  <a:lnTo>
                    <a:pt x="1417" y="369"/>
                  </a:lnTo>
                  <a:lnTo>
                    <a:pt x="1446" y="397"/>
                  </a:lnTo>
                  <a:lnTo>
                    <a:pt x="1389" y="425"/>
                  </a:lnTo>
                  <a:lnTo>
                    <a:pt x="1360" y="482"/>
                  </a:lnTo>
                  <a:lnTo>
                    <a:pt x="1417" y="567"/>
                  </a:lnTo>
                  <a:lnTo>
                    <a:pt x="1417" y="794"/>
                  </a:lnTo>
                  <a:lnTo>
                    <a:pt x="1474" y="794"/>
                  </a:lnTo>
                  <a:lnTo>
                    <a:pt x="1474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263"/>
            <p:cNvSpPr>
              <a:spLocks/>
            </p:cNvSpPr>
            <p:nvPr/>
          </p:nvSpPr>
          <p:spPr bwMode="auto">
            <a:xfrm>
              <a:off x="473" y="5024"/>
              <a:ext cx="1048" cy="1361"/>
            </a:xfrm>
            <a:custGeom>
              <a:avLst/>
              <a:gdLst>
                <a:gd name="T0" fmla="*/ 1020 w 1048"/>
                <a:gd name="T1" fmla="*/ 1248 h 1361"/>
                <a:gd name="T2" fmla="*/ 1048 w 1048"/>
                <a:gd name="T3" fmla="*/ 1163 h 1361"/>
                <a:gd name="T4" fmla="*/ 1048 w 1048"/>
                <a:gd name="T5" fmla="*/ 1021 h 1361"/>
                <a:gd name="T6" fmla="*/ 992 w 1048"/>
                <a:gd name="T7" fmla="*/ 936 h 1361"/>
                <a:gd name="T8" fmla="*/ 963 w 1048"/>
                <a:gd name="T9" fmla="*/ 851 h 1361"/>
                <a:gd name="T10" fmla="*/ 963 w 1048"/>
                <a:gd name="T11" fmla="*/ 709 h 1361"/>
                <a:gd name="T12" fmla="*/ 907 w 1048"/>
                <a:gd name="T13" fmla="*/ 737 h 1361"/>
                <a:gd name="T14" fmla="*/ 822 w 1048"/>
                <a:gd name="T15" fmla="*/ 737 h 1361"/>
                <a:gd name="T16" fmla="*/ 793 w 1048"/>
                <a:gd name="T17" fmla="*/ 681 h 1361"/>
                <a:gd name="T18" fmla="*/ 850 w 1048"/>
                <a:gd name="T19" fmla="*/ 652 h 1361"/>
                <a:gd name="T20" fmla="*/ 822 w 1048"/>
                <a:gd name="T21" fmla="*/ 624 h 1361"/>
                <a:gd name="T22" fmla="*/ 652 w 1048"/>
                <a:gd name="T23" fmla="*/ 539 h 1361"/>
                <a:gd name="T24" fmla="*/ 595 w 1048"/>
                <a:gd name="T25" fmla="*/ 425 h 1361"/>
                <a:gd name="T26" fmla="*/ 510 w 1048"/>
                <a:gd name="T27" fmla="*/ 340 h 1361"/>
                <a:gd name="T28" fmla="*/ 481 w 1048"/>
                <a:gd name="T29" fmla="*/ 227 h 1361"/>
                <a:gd name="T30" fmla="*/ 425 w 1048"/>
                <a:gd name="T31" fmla="*/ 199 h 1361"/>
                <a:gd name="T32" fmla="*/ 340 w 1048"/>
                <a:gd name="T33" fmla="*/ 57 h 1361"/>
                <a:gd name="T34" fmla="*/ 283 w 1048"/>
                <a:gd name="T35" fmla="*/ 85 h 1361"/>
                <a:gd name="T36" fmla="*/ 255 w 1048"/>
                <a:gd name="T37" fmla="*/ 0 h 1361"/>
                <a:gd name="T38" fmla="*/ 170 w 1048"/>
                <a:gd name="T39" fmla="*/ 85 h 1361"/>
                <a:gd name="T40" fmla="*/ 198 w 1048"/>
                <a:gd name="T41" fmla="*/ 142 h 1361"/>
                <a:gd name="T42" fmla="*/ 255 w 1048"/>
                <a:gd name="T43" fmla="*/ 142 h 1361"/>
                <a:gd name="T44" fmla="*/ 198 w 1048"/>
                <a:gd name="T45" fmla="*/ 199 h 1361"/>
                <a:gd name="T46" fmla="*/ 141 w 1048"/>
                <a:gd name="T47" fmla="*/ 199 h 1361"/>
                <a:gd name="T48" fmla="*/ 113 w 1048"/>
                <a:gd name="T49" fmla="*/ 227 h 1361"/>
                <a:gd name="T50" fmla="*/ 170 w 1048"/>
                <a:gd name="T51" fmla="*/ 255 h 1361"/>
                <a:gd name="T52" fmla="*/ 85 w 1048"/>
                <a:gd name="T53" fmla="*/ 284 h 1361"/>
                <a:gd name="T54" fmla="*/ 0 w 1048"/>
                <a:gd name="T55" fmla="*/ 284 h 1361"/>
                <a:gd name="T56" fmla="*/ 0 w 1048"/>
                <a:gd name="T57" fmla="*/ 312 h 1361"/>
                <a:gd name="T58" fmla="*/ 226 w 1048"/>
                <a:gd name="T59" fmla="*/ 369 h 1361"/>
                <a:gd name="T60" fmla="*/ 340 w 1048"/>
                <a:gd name="T61" fmla="*/ 454 h 1361"/>
                <a:gd name="T62" fmla="*/ 340 w 1048"/>
                <a:gd name="T63" fmla="*/ 511 h 1361"/>
                <a:gd name="T64" fmla="*/ 255 w 1048"/>
                <a:gd name="T65" fmla="*/ 511 h 1361"/>
                <a:gd name="T66" fmla="*/ 340 w 1048"/>
                <a:gd name="T67" fmla="*/ 596 h 1361"/>
                <a:gd name="T68" fmla="*/ 396 w 1048"/>
                <a:gd name="T69" fmla="*/ 709 h 1361"/>
                <a:gd name="T70" fmla="*/ 396 w 1048"/>
                <a:gd name="T71" fmla="*/ 851 h 1361"/>
                <a:gd name="T72" fmla="*/ 226 w 1048"/>
                <a:gd name="T73" fmla="*/ 964 h 1361"/>
                <a:gd name="T74" fmla="*/ 170 w 1048"/>
                <a:gd name="T75" fmla="*/ 1021 h 1361"/>
                <a:gd name="T76" fmla="*/ 141 w 1048"/>
                <a:gd name="T77" fmla="*/ 1163 h 1361"/>
                <a:gd name="T78" fmla="*/ 170 w 1048"/>
                <a:gd name="T79" fmla="*/ 1191 h 1361"/>
                <a:gd name="T80" fmla="*/ 141 w 1048"/>
                <a:gd name="T81" fmla="*/ 1248 h 1361"/>
                <a:gd name="T82" fmla="*/ 340 w 1048"/>
                <a:gd name="T83" fmla="*/ 1191 h 1361"/>
                <a:gd name="T84" fmla="*/ 453 w 1048"/>
                <a:gd name="T85" fmla="*/ 1248 h 1361"/>
                <a:gd name="T86" fmla="*/ 510 w 1048"/>
                <a:gd name="T87" fmla="*/ 1219 h 1361"/>
                <a:gd name="T88" fmla="*/ 595 w 1048"/>
                <a:gd name="T89" fmla="*/ 1304 h 1361"/>
                <a:gd name="T90" fmla="*/ 623 w 1048"/>
                <a:gd name="T91" fmla="*/ 1361 h 1361"/>
                <a:gd name="T92" fmla="*/ 737 w 1048"/>
                <a:gd name="T93" fmla="*/ 1361 h 1361"/>
                <a:gd name="T94" fmla="*/ 737 w 1048"/>
                <a:gd name="T95" fmla="*/ 1304 h 1361"/>
                <a:gd name="T96" fmla="*/ 765 w 1048"/>
                <a:gd name="T97" fmla="*/ 1304 h 1361"/>
                <a:gd name="T98" fmla="*/ 793 w 1048"/>
                <a:gd name="T99" fmla="*/ 1276 h 1361"/>
                <a:gd name="T100" fmla="*/ 850 w 1048"/>
                <a:gd name="T101" fmla="*/ 1304 h 1361"/>
                <a:gd name="T102" fmla="*/ 878 w 1048"/>
                <a:gd name="T103" fmla="*/ 1276 h 1361"/>
                <a:gd name="T104" fmla="*/ 935 w 1048"/>
                <a:gd name="T105" fmla="*/ 1276 h 1361"/>
                <a:gd name="T106" fmla="*/ 1020 w 1048"/>
                <a:gd name="T107" fmla="*/ 1248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61">
                  <a:moveTo>
                    <a:pt x="1020" y="1248"/>
                  </a:moveTo>
                  <a:lnTo>
                    <a:pt x="1048" y="1163"/>
                  </a:lnTo>
                  <a:lnTo>
                    <a:pt x="1048" y="1021"/>
                  </a:lnTo>
                  <a:lnTo>
                    <a:pt x="992" y="936"/>
                  </a:lnTo>
                  <a:lnTo>
                    <a:pt x="963" y="851"/>
                  </a:lnTo>
                  <a:lnTo>
                    <a:pt x="963" y="709"/>
                  </a:lnTo>
                  <a:lnTo>
                    <a:pt x="907" y="737"/>
                  </a:lnTo>
                  <a:lnTo>
                    <a:pt x="822" y="737"/>
                  </a:lnTo>
                  <a:lnTo>
                    <a:pt x="793" y="681"/>
                  </a:lnTo>
                  <a:lnTo>
                    <a:pt x="850" y="652"/>
                  </a:lnTo>
                  <a:lnTo>
                    <a:pt x="822" y="624"/>
                  </a:lnTo>
                  <a:lnTo>
                    <a:pt x="652" y="539"/>
                  </a:lnTo>
                  <a:lnTo>
                    <a:pt x="595" y="425"/>
                  </a:lnTo>
                  <a:lnTo>
                    <a:pt x="510" y="340"/>
                  </a:lnTo>
                  <a:lnTo>
                    <a:pt x="481" y="227"/>
                  </a:lnTo>
                  <a:lnTo>
                    <a:pt x="425" y="199"/>
                  </a:lnTo>
                  <a:lnTo>
                    <a:pt x="340" y="57"/>
                  </a:lnTo>
                  <a:lnTo>
                    <a:pt x="283" y="85"/>
                  </a:lnTo>
                  <a:lnTo>
                    <a:pt x="255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255" y="142"/>
                  </a:lnTo>
                  <a:lnTo>
                    <a:pt x="198" y="199"/>
                  </a:lnTo>
                  <a:lnTo>
                    <a:pt x="141" y="199"/>
                  </a:lnTo>
                  <a:lnTo>
                    <a:pt x="113" y="227"/>
                  </a:lnTo>
                  <a:lnTo>
                    <a:pt x="170" y="255"/>
                  </a:lnTo>
                  <a:lnTo>
                    <a:pt x="85" y="284"/>
                  </a:lnTo>
                  <a:lnTo>
                    <a:pt x="0" y="284"/>
                  </a:lnTo>
                  <a:lnTo>
                    <a:pt x="0" y="312"/>
                  </a:lnTo>
                  <a:lnTo>
                    <a:pt x="226" y="369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55" y="511"/>
                  </a:lnTo>
                  <a:lnTo>
                    <a:pt x="340" y="596"/>
                  </a:lnTo>
                  <a:lnTo>
                    <a:pt x="396" y="709"/>
                  </a:lnTo>
                  <a:lnTo>
                    <a:pt x="396" y="851"/>
                  </a:lnTo>
                  <a:lnTo>
                    <a:pt x="226" y="964"/>
                  </a:lnTo>
                  <a:lnTo>
                    <a:pt x="170" y="1021"/>
                  </a:lnTo>
                  <a:lnTo>
                    <a:pt x="141" y="1163"/>
                  </a:lnTo>
                  <a:lnTo>
                    <a:pt x="170" y="1191"/>
                  </a:lnTo>
                  <a:lnTo>
                    <a:pt x="141" y="1248"/>
                  </a:lnTo>
                  <a:lnTo>
                    <a:pt x="340" y="1191"/>
                  </a:lnTo>
                  <a:lnTo>
                    <a:pt x="453" y="1248"/>
                  </a:lnTo>
                  <a:lnTo>
                    <a:pt x="510" y="1219"/>
                  </a:lnTo>
                  <a:lnTo>
                    <a:pt x="595" y="1304"/>
                  </a:lnTo>
                  <a:lnTo>
                    <a:pt x="623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765" y="1304"/>
                  </a:lnTo>
                  <a:lnTo>
                    <a:pt x="793" y="1276"/>
                  </a:lnTo>
                  <a:lnTo>
                    <a:pt x="850" y="1304"/>
                  </a:lnTo>
                  <a:lnTo>
                    <a:pt x="878" y="1276"/>
                  </a:lnTo>
                  <a:lnTo>
                    <a:pt x="935" y="1276"/>
                  </a:lnTo>
                  <a:lnTo>
                    <a:pt x="1020" y="124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264"/>
            <p:cNvSpPr>
              <a:spLocks/>
            </p:cNvSpPr>
            <p:nvPr/>
          </p:nvSpPr>
          <p:spPr bwMode="auto">
            <a:xfrm>
              <a:off x="614" y="6215"/>
              <a:ext cx="596" cy="425"/>
            </a:xfrm>
            <a:custGeom>
              <a:avLst/>
              <a:gdLst>
                <a:gd name="T0" fmla="*/ 0 w 596"/>
                <a:gd name="T1" fmla="*/ 57 h 425"/>
                <a:gd name="T2" fmla="*/ 199 w 596"/>
                <a:gd name="T3" fmla="*/ 0 h 425"/>
                <a:gd name="T4" fmla="*/ 312 w 596"/>
                <a:gd name="T5" fmla="*/ 57 h 425"/>
                <a:gd name="T6" fmla="*/ 369 w 596"/>
                <a:gd name="T7" fmla="*/ 28 h 425"/>
                <a:gd name="T8" fmla="*/ 454 w 596"/>
                <a:gd name="T9" fmla="*/ 113 h 425"/>
                <a:gd name="T10" fmla="*/ 482 w 596"/>
                <a:gd name="T11" fmla="*/ 170 h 425"/>
                <a:gd name="T12" fmla="*/ 596 w 596"/>
                <a:gd name="T13" fmla="*/ 170 h 425"/>
                <a:gd name="T14" fmla="*/ 567 w 596"/>
                <a:gd name="T15" fmla="*/ 227 h 425"/>
                <a:gd name="T16" fmla="*/ 539 w 596"/>
                <a:gd name="T17" fmla="*/ 340 h 425"/>
                <a:gd name="T18" fmla="*/ 482 w 596"/>
                <a:gd name="T19" fmla="*/ 312 h 425"/>
                <a:gd name="T20" fmla="*/ 369 w 596"/>
                <a:gd name="T21" fmla="*/ 340 h 425"/>
                <a:gd name="T22" fmla="*/ 255 w 596"/>
                <a:gd name="T23" fmla="*/ 340 h 425"/>
                <a:gd name="T24" fmla="*/ 114 w 596"/>
                <a:gd name="T25" fmla="*/ 425 h 425"/>
                <a:gd name="T26" fmla="*/ 29 w 596"/>
                <a:gd name="T27" fmla="*/ 368 h 425"/>
                <a:gd name="T28" fmla="*/ 29 w 596"/>
                <a:gd name="T29" fmla="*/ 312 h 425"/>
                <a:gd name="T30" fmla="*/ 85 w 596"/>
                <a:gd name="T31" fmla="*/ 255 h 425"/>
                <a:gd name="T32" fmla="*/ 85 w 596"/>
                <a:gd name="T33" fmla="*/ 170 h 425"/>
                <a:gd name="T34" fmla="*/ 57 w 596"/>
                <a:gd name="T35" fmla="*/ 113 h 425"/>
                <a:gd name="T36" fmla="*/ 0 w 596"/>
                <a:gd name="T3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6" h="425">
                  <a:moveTo>
                    <a:pt x="0" y="57"/>
                  </a:moveTo>
                  <a:lnTo>
                    <a:pt x="199" y="0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113"/>
                  </a:lnTo>
                  <a:lnTo>
                    <a:pt x="482" y="170"/>
                  </a:lnTo>
                  <a:lnTo>
                    <a:pt x="596" y="170"/>
                  </a:lnTo>
                  <a:lnTo>
                    <a:pt x="567" y="227"/>
                  </a:lnTo>
                  <a:lnTo>
                    <a:pt x="539" y="340"/>
                  </a:lnTo>
                  <a:lnTo>
                    <a:pt x="482" y="312"/>
                  </a:lnTo>
                  <a:lnTo>
                    <a:pt x="369" y="340"/>
                  </a:lnTo>
                  <a:lnTo>
                    <a:pt x="255" y="340"/>
                  </a:lnTo>
                  <a:lnTo>
                    <a:pt x="114" y="425"/>
                  </a:lnTo>
                  <a:lnTo>
                    <a:pt x="29" y="368"/>
                  </a:lnTo>
                  <a:lnTo>
                    <a:pt x="29" y="312"/>
                  </a:lnTo>
                  <a:lnTo>
                    <a:pt x="85" y="255"/>
                  </a:lnTo>
                  <a:lnTo>
                    <a:pt x="85" y="170"/>
                  </a:lnTo>
                  <a:lnTo>
                    <a:pt x="57" y="113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265"/>
            <p:cNvSpPr>
              <a:spLocks/>
            </p:cNvSpPr>
            <p:nvPr/>
          </p:nvSpPr>
          <p:spPr bwMode="auto">
            <a:xfrm>
              <a:off x="558" y="6442"/>
              <a:ext cx="1162" cy="1389"/>
            </a:xfrm>
            <a:custGeom>
              <a:avLst/>
              <a:gdLst>
                <a:gd name="T0" fmla="*/ 680 w 1162"/>
                <a:gd name="T1" fmla="*/ 56 h 1389"/>
                <a:gd name="T2" fmla="*/ 765 w 1162"/>
                <a:gd name="T3" fmla="*/ 113 h 1389"/>
                <a:gd name="T4" fmla="*/ 850 w 1162"/>
                <a:gd name="T5" fmla="*/ 113 h 1389"/>
                <a:gd name="T6" fmla="*/ 963 w 1162"/>
                <a:gd name="T7" fmla="*/ 85 h 1389"/>
                <a:gd name="T8" fmla="*/ 963 w 1162"/>
                <a:gd name="T9" fmla="*/ 170 h 1389"/>
                <a:gd name="T10" fmla="*/ 1049 w 1162"/>
                <a:gd name="T11" fmla="*/ 227 h 1389"/>
                <a:gd name="T12" fmla="*/ 1077 w 1162"/>
                <a:gd name="T13" fmla="*/ 283 h 1389"/>
                <a:gd name="T14" fmla="*/ 1105 w 1162"/>
                <a:gd name="T15" fmla="*/ 397 h 1389"/>
                <a:gd name="T16" fmla="*/ 1134 w 1162"/>
                <a:gd name="T17" fmla="*/ 453 h 1389"/>
                <a:gd name="T18" fmla="*/ 1049 w 1162"/>
                <a:gd name="T19" fmla="*/ 595 h 1389"/>
                <a:gd name="T20" fmla="*/ 850 w 1162"/>
                <a:gd name="T21" fmla="*/ 794 h 1389"/>
                <a:gd name="T22" fmla="*/ 793 w 1162"/>
                <a:gd name="T23" fmla="*/ 935 h 1389"/>
                <a:gd name="T24" fmla="*/ 793 w 1162"/>
                <a:gd name="T25" fmla="*/ 1105 h 1389"/>
                <a:gd name="T26" fmla="*/ 652 w 1162"/>
                <a:gd name="T27" fmla="*/ 1332 h 1389"/>
                <a:gd name="T28" fmla="*/ 340 w 1162"/>
                <a:gd name="T29" fmla="*/ 1389 h 1389"/>
                <a:gd name="T30" fmla="*/ 198 w 1162"/>
                <a:gd name="T31" fmla="*/ 1389 h 1389"/>
                <a:gd name="T32" fmla="*/ 255 w 1162"/>
                <a:gd name="T33" fmla="*/ 1304 h 1389"/>
                <a:gd name="T34" fmla="*/ 311 w 1162"/>
                <a:gd name="T35" fmla="*/ 1275 h 1389"/>
                <a:gd name="T36" fmla="*/ 396 w 1162"/>
                <a:gd name="T37" fmla="*/ 1219 h 1389"/>
                <a:gd name="T38" fmla="*/ 453 w 1162"/>
                <a:gd name="T39" fmla="*/ 1247 h 1389"/>
                <a:gd name="T40" fmla="*/ 623 w 1162"/>
                <a:gd name="T41" fmla="*/ 1134 h 1389"/>
                <a:gd name="T42" fmla="*/ 482 w 1162"/>
                <a:gd name="T43" fmla="*/ 1020 h 1389"/>
                <a:gd name="T44" fmla="*/ 623 w 1162"/>
                <a:gd name="T45" fmla="*/ 907 h 1389"/>
                <a:gd name="T46" fmla="*/ 680 w 1162"/>
                <a:gd name="T47" fmla="*/ 765 h 1389"/>
                <a:gd name="T48" fmla="*/ 652 w 1162"/>
                <a:gd name="T49" fmla="*/ 680 h 1389"/>
                <a:gd name="T50" fmla="*/ 623 w 1162"/>
                <a:gd name="T51" fmla="*/ 623 h 1389"/>
                <a:gd name="T52" fmla="*/ 510 w 1162"/>
                <a:gd name="T53" fmla="*/ 708 h 1389"/>
                <a:gd name="T54" fmla="*/ 396 w 1162"/>
                <a:gd name="T55" fmla="*/ 737 h 1389"/>
                <a:gd name="T56" fmla="*/ 368 w 1162"/>
                <a:gd name="T57" fmla="*/ 652 h 1389"/>
                <a:gd name="T58" fmla="*/ 396 w 1162"/>
                <a:gd name="T59" fmla="*/ 453 h 1389"/>
                <a:gd name="T60" fmla="*/ 141 w 1162"/>
                <a:gd name="T61" fmla="*/ 595 h 1389"/>
                <a:gd name="T62" fmla="*/ 0 w 1162"/>
                <a:gd name="T63" fmla="*/ 567 h 1389"/>
                <a:gd name="T64" fmla="*/ 85 w 1162"/>
                <a:gd name="T65" fmla="*/ 567 h 1389"/>
                <a:gd name="T66" fmla="*/ 141 w 1162"/>
                <a:gd name="T67" fmla="*/ 482 h 1389"/>
                <a:gd name="T68" fmla="*/ 85 w 1162"/>
                <a:gd name="T69" fmla="*/ 340 h 1389"/>
                <a:gd name="T70" fmla="*/ 170 w 1162"/>
                <a:gd name="T71" fmla="*/ 198 h 1389"/>
                <a:gd name="T72" fmla="*/ 425 w 1162"/>
                <a:gd name="T73" fmla="*/ 113 h 1389"/>
                <a:gd name="T74" fmla="*/ 595 w 1162"/>
                <a:gd name="T75" fmla="*/ 113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2" h="1389">
                  <a:moveTo>
                    <a:pt x="623" y="0"/>
                  </a:moveTo>
                  <a:lnTo>
                    <a:pt x="680" y="56"/>
                  </a:lnTo>
                  <a:lnTo>
                    <a:pt x="708" y="28"/>
                  </a:lnTo>
                  <a:lnTo>
                    <a:pt x="765" y="113"/>
                  </a:lnTo>
                  <a:lnTo>
                    <a:pt x="822" y="85"/>
                  </a:lnTo>
                  <a:lnTo>
                    <a:pt x="850" y="113"/>
                  </a:lnTo>
                  <a:lnTo>
                    <a:pt x="878" y="85"/>
                  </a:lnTo>
                  <a:lnTo>
                    <a:pt x="963" y="85"/>
                  </a:lnTo>
                  <a:lnTo>
                    <a:pt x="935" y="141"/>
                  </a:lnTo>
                  <a:lnTo>
                    <a:pt x="963" y="170"/>
                  </a:lnTo>
                  <a:lnTo>
                    <a:pt x="963" y="227"/>
                  </a:lnTo>
                  <a:lnTo>
                    <a:pt x="1049" y="227"/>
                  </a:lnTo>
                  <a:lnTo>
                    <a:pt x="1077" y="255"/>
                  </a:lnTo>
                  <a:lnTo>
                    <a:pt x="1077" y="283"/>
                  </a:lnTo>
                  <a:lnTo>
                    <a:pt x="1134" y="340"/>
                  </a:lnTo>
                  <a:lnTo>
                    <a:pt x="1105" y="397"/>
                  </a:lnTo>
                  <a:lnTo>
                    <a:pt x="1162" y="397"/>
                  </a:lnTo>
                  <a:lnTo>
                    <a:pt x="1134" y="453"/>
                  </a:lnTo>
                  <a:lnTo>
                    <a:pt x="1162" y="482"/>
                  </a:lnTo>
                  <a:lnTo>
                    <a:pt x="1049" y="595"/>
                  </a:lnTo>
                  <a:lnTo>
                    <a:pt x="992" y="595"/>
                  </a:lnTo>
                  <a:lnTo>
                    <a:pt x="850" y="794"/>
                  </a:lnTo>
                  <a:lnTo>
                    <a:pt x="850" y="907"/>
                  </a:lnTo>
                  <a:lnTo>
                    <a:pt x="793" y="935"/>
                  </a:lnTo>
                  <a:lnTo>
                    <a:pt x="793" y="1020"/>
                  </a:lnTo>
                  <a:lnTo>
                    <a:pt x="793" y="1105"/>
                  </a:lnTo>
                  <a:lnTo>
                    <a:pt x="765" y="1219"/>
                  </a:lnTo>
                  <a:lnTo>
                    <a:pt x="652" y="1332"/>
                  </a:lnTo>
                  <a:lnTo>
                    <a:pt x="482" y="1389"/>
                  </a:lnTo>
                  <a:lnTo>
                    <a:pt x="340" y="1389"/>
                  </a:lnTo>
                  <a:lnTo>
                    <a:pt x="311" y="1360"/>
                  </a:lnTo>
                  <a:lnTo>
                    <a:pt x="198" y="1389"/>
                  </a:lnTo>
                  <a:lnTo>
                    <a:pt x="85" y="1332"/>
                  </a:lnTo>
                  <a:lnTo>
                    <a:pt x="255" y="1304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396" y="1275"/>
                  </a:lnTo>
                  <a:lnTo>
                    <a:pt x="396" y="1219"/>
                  </a:lnTo>
                  <a:lnTo>
                    <a:pt x="453" y="1190"/>
                  </a:lnTo>
                  <a:lnTo>
                    <a:pt x="453" y="1247"/>
                  </a:lnTo>
                  <a:lnTo>
                    <a:pt x="567" y="1247"/>
                  </a:lnTo>
                  <a:lnTo>
                    <a:pt x="623" y="1134"/>
                  </a:lnTo>
                  <a:lnTo>
                    <a:pt x="538" y="1134"/>
                  </a:lnTo>
                  <a:lnTo>
                    <a:pt x="482" y="1020"/>
                  </a:lnTo>
                  <a:lnTo>
                    <a:pt x="538" y="907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65"/>
                  </a:lnTo>
                  <a:lnTo>
                    <a:pt x="652" y="708"/>
                  </a:lnTo>
                  <a:lnTo>
                    <a:pt x="652" y="680"/>
                  </a:lnTo>
                  <a:lnTo>
                    <a:pt x="652" y="652"/>
                  </a:lnTo>
                  <a:lnTo>
                    <a:pt x="623" y="623"/>
                  </a:lnTo>
                  <a:lnTo>
                    <a:pt x="567" y="708"/>
                  </a:lnTo>
                  <a:lnTo>
                    <a:pt x="510" y="708"/>
                  </a:lnTo>
                  <a:lnTo>
                    <a:pt x="510" y="765"/>
                  </a:lnTo>
                  <a:lnTo>
                    <a:pt x="396" y="737"/>
                  </a:lnTo>
                  <a:lnTo>
                    <a:pt x="453" y="680"/>
                  </a:lnTo>
                  <a:lnTo>
                    <a:pt x="368" y="652"/>
                  </a:lnTo>
                  <a:lnTo>
                    <a:pt x="396" y="567"/>
                  </a:lnTo>
                  <a:lnTo>
                    <a:pt x="396" y="453"/>
                  </a:lnTo>
                  <a:lnTo>
                    <a:pt x="311" y="567"/>
                  </a:lnTo>
                  <a:lnTo>
                    <a:pt x="141" y="595"/>
                  </a:lnTo>
                  <a:lnTo>
                    <a:pt x="85" y="595"/>
                  </a:lnTo>
                  <a:lnTo>
                    <a:pt x="0" y="567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113" y="538"/>
                  </a:lnTo>
                  <a:lnTo>
                    <a:pt x="141" y="482"/>
                  </a:lnTo>
                  <a:lnTo>
                    <a:pt x="85" y="453"/>
                  </a:lnTo>
                  <a:lnTo>
                    <a:pt x="85" y="340"/>
                  </a:lnTo>
                  <a:lnTo>
                    <a:pt x="170" y="283"/>
                  </a:lnTo>
                  <a:lnTo>
                    <a:pt x="170" y="198"/>
                  </a:lnTo>
                  <a:lnTo>
                    <a:pt x="311" y="113"/>
                  </a:lnTo>
                  <a:lnTo>
                    <a:pt x="425" y="113"/>
                  </a:lnTo>
                  <a:lnTo>
                    <a:pt x="538" y="85"/>
                  </a:lnTo>
                  <a:lnTo>
                    <a:pt x="595" y="113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267"/>
            <p:cNvSpPr>
              <a:spLocks/>
            </p:cNvSpPr>
            <p:nvPr/>
          </p:nvSpPr>
          <p:spPr bwMode="auto">
            <a:xfrm>
              <a:off x="274" y="6895"/>
              <a:ext cx="964" cy="879"/>
            </a:xfrm>
            <a:custGeom>
              <a:avLst/>
              <a:gdLst>
                <a:gd name="T0" fmla="*/ 369 w 964"/>
                <a:gd name="T1" fmla="*/ 879 h 879"/>
                <a:gd name="T2" fmla="*/ 539 w 964"/>
                <a:gd name="T3" fmla="*/ 851 h 879"/>
                <a:gd name="T4" fmla="*/ 539 w 964"/>
                <a:gd name="T5" fmla="*/ 822 h 879"/>
                <a:gd name="T6" fmla="*/ 680 w 964"/>
                <a:gd name="T7" fmla="*/ 822 h 879"/>
                <a:gd name="T8" fmla="*/ 680 w 964"/>
                <a:gd name="T9" fmla="*/ 766 h 879"/>
                <a:gd name="T10" fmla="*/ 737 w 964"/>
                <a:gd name="T11" fmla="*/ 737 h 879"/>
                <a:gd name="T12" fmla="*/ 737 w 964"/>
                <a:gd name="T13" fmla="*/ 794 h 879"/>
                <a:gd name="T14" fmla="*/ 851 w 964"/>
                <a:gd name="T15" fmla="*/ 794 h 879"/>
                <a:gd name="T16" fmla="*/ 907 w 964"/>
                <a:gd name="T17" fmla="*/ 681 h 879"/>
                <a:gd name="T18" fmla="*/ 822 w 964"/>
                <a:gd name="T19" fmla="*/ 681 h 879"/>
                <a:gd name="T20" fmla="*/ 766 w 964"/>
                <a:gd name="T21" fmla="*/ 567 h 879"/>
                <a:gd name="T22" fmla="*/ 822 w 964"/>
                <a:gd name="T23" fmla="*/ 454 h 879"/>
                <a:gd name="T24" fmla="*/ 907 w 964"/>
                <a:gd name="T25" fmla="*/ 454 h 879"/>
                <a:gd name="T26" fmla="*/ 907 w 964"/>
                <a:gd name="T27" fmla="*/ 369 h 879"/>
                <a:gd name="T28" fmla="*/ 964 w 964"/>
                <a:gd name="T29" fmla="*/ 312 h 879"/>
                <a:gd name="T30" fmla="*/ 936 w 964"/>
                <a:gd name="T31" fmla="*/ 255 h 879"/>
                <a:gd name="T32" fmla="*/ 936 w 964"/>
                <a:gd name="T33" fmla="*/ 199 h 879"/>
                <a:gd name="T34" fmla="*/ 907 w 964"/>
                <a:gd name="T35" fmla="*/ 170 h 879"/>
                <a:gd name="T36" fmla="*/ 851 w 964"/>
                <a:gd name="T37" fmla="*/ 255 h 879"/>
                <a:gd name="T38" fmla="*/ 794 w 964"/>
                <a:gd name="T39" fmla="*/ 255 h 879"/>
                <a:gd name="T40" fmla="*/ 794 w 964"/>
                <a:gd name="T41" fmla="*/ 312 h 879"/>
                <a:gd name="T42" fmla="*/ 680 w 964"/>
                <a:gd name="T43" fmla="*/ 284 h 879"/>
                <a:gd name="T44" fmla="*/ 737 w 964"/>
                <a:gd name="T45" fmla="*/ 227 h 879"/>
                <a:gd name="T46" fmla="*/ 652 w 964"/>
                <a:gd name="T47" fmla="*/ 199 h 879"/>
                <a:gd name="T48" fmla="*/ 680 w 964"/>
                <a:gd name="T49" fmla="*/ 114 h 879"/>
                <a:gd name="T50" fmla="*/ 680 w 964"/>
                <a:gd name="T51" fmla="*/ 0 h 879"/>
                <a:gd name="T52" fmla="*/ 595 w 964"/>
                <a:gd name="T53" fmla="*/ 114 h 879"/>
                <a:gd name="T54" fmla="*/ 425 w 964"/>
                <a:gd name="T55" fmla="*/ 142 h 879"/>
                <a:gd name="T56" fmla="*/ 454 w 964"/>
                <a:gd name="T57" fmla="*/ 199 h 879"/>
                <a:gd name="T58" fmla="*/ 510 w 964"/>
                <a:gd name="T59" fmla="*/ 199 h 879"/>
                <a:gd name="T60" fmla="*/ 539 w 964"/>
                <a:gd name="T61" fmla="*/ 255 h 879"/>
                <a:gd name="T62" fmla="*/ 539 w 964"/>
                <a:gd name="T63" fmla="*/ 369 h 879"/>
                <a:gd name="T64" fmla="*/ 510 w 964"/>
                <a:gd name="T65" fmla="*/ 426 h 879"/>
                <a:gd name="T66" fmla="*/ 482 w 964"/>
                <a:gd name="T67" fmla="*/ 426 h 879"/>
                <a:gd name="T68" fmla="*/ 482 w 964"/>
                <a:gd name="T69" fmla="*/ 369 h 879"/>
                <a:gd name="T70" fmla="*/ 397 w 964"/>
                <a:gd name="T71" fmla="*/ 397 h 879"/>
                <a:gd name="T72" fmla="*/ 369 w 964"/>
                <a:gd name="T73" fmla="*/ 482 h 879"/>
                <a:gd name="T74" fmla="*/ 312 w 964"/>
                <a:gd name="T75" fmla="*/ 482 h 879"/>
                <a:gd name="T76" fmla="*/ 199 w 964"/>
                <a:gd name="T77" fmla="*/ 511 h 879"/>
                <a:gd name="T78" fmla="*/ 170 w 964"/>
                <a:gd name="T79" fmla="*/ 482 h 879"/>
                <a:gd name="T80" fmla="*/ 113 w 964"/>
                <a:gd name="T81" fmla="*/ 482 h 879"/>
                <a:gd name="T82" fmla="*/ 57 w 964"/>
                <a:gd name="T83" fmla="*/ 511 h 879"/>
                <a:gd name="T84" fmla="*/ 28 w 964"/>
                <a:gd name="T85" fmla="*/ 482 h 879"/>
                <a:gd name="T86" fmla="*/ 0 w 964"/>
                <a:gd name="T87" fmla="*/ 482 h 879"/>
                <a:gd name="T88" fmla="*/ 28 w 964"/>
                <a:gd name="T89" fmla="*/ 567 h 879"/>
                <a:gd name="T90" fmla="*/ 113 w 964"/>
                <a:gd name="T91" fmla="*/ 624 h 879"/>
                <a:gd name="T92" fmla="*/ 170 w 964"/>
                <a:gd name="T93" fmla="*/ 624 h 879"/>
                <a:gd name="T94" fmla="*/ 312 w 964"/>
                <a:gd name="T95" fmla="*/ 681 h 879"/>
                <a:gd name="T96" fmla="*/ 397 w 964"/>
                <a:gd name="T97" fmla="*/ 766 h 879"/>
                <a:gd name="T98" fmla="*/ 369 w 964"/>
                <a:gd name="T99" fmla="*/ 822 h 879"/>
                <a:gd name="T100" fmla="*/ 369 w 964"/>
                <a:gd name="T101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879">
                  <a:moveTo>
                    <a:pt x="369" y="879"/>
                  </a:moveTo>
                  <a:lnTo>
                    <a:pt x="539" y="851"/>
                  </a:lnTo>
                  <a:lnTo>
                    <a:pt x="539" y="822"/>
                  </a:lnTo>
                  <a:lnTo>
                    <a:pt x="680" y="822"/>
                  </a:lnTo>
                  <a:lnTo>
                    <a:pt x="680" y="766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851" y="794"/>
                  </a:lnTo>
                  <a:lnTo>
                    <a:pt x="907" y="681"/>
                  </a:lnTo>
                  <a:lnTo>
                    <a:pt x="822" y="681"/>
                  </a:lnTo>
                  <a:lnTo>
                    <a:pt x="766" y="567"/>
                  </a:lnTo>
                  <a:lnTo>
                    <a:pt x="822" y="454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964" y="312"/>
                  </a:lnTo>
                  <a:lnTo>
                    <a:pt x="936" y="255"/>
                  </a:lnTo>
                  <a:lnTo>
                    <a:pt x="936" y="199"/>
                  </a:lnTo>
                  <a:lnTo>
                    <a:pt x="907" y="170"/>
                  </a:lnTo>
                  <a:lnTo>
                    <a:pt x="851" y="255"/>
                  </a:lnTo>
                  <a:lnTo>
                    <a:pt x="794" y="255"/>
                  </a:lnTo>
                  <a:lnTo>
                    <a:pt x="794" y="312"/>
                  </a:lnTo>
                  <a:lnTo>
                    <a:pt x="680" y="284"/>
                  </a:lnTo>
                  <a:lnTo>
                    <a:pt x="737" y="227"/>
                  </a:lnTo>
                  <a:lnTo>
                    <a:pt x="652" y="199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95" y="114"/>
                  </a:lnTo>
                  <a:lnTo>
                    <a:pt x="425" y="142"/>
                  </a:lnTo>
                  <a:lnTo>
                    <a:pt x="454" y="199"/>
                  </a:lnTo>
                  <a:lnTo>
                    <a:pt x="510" y="199"/>
                  </a:lnTo>
                  <a:lnTo>
                    <a:pt x="539" y="255"/>
                  </a:lnTo>
                  <a:lnTo>
                    <a:pt x="539" y="369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369"/>
                  </a:lnTo>
                  <a:lnTo>
                    <a:pt x="397" y="397"/>
                  </a:lnTo>
                  <a:lnTo>
                    <a:pt x="369" y="482"/>
                  </a:lnTo>
                  <a:lnTo>
                    <a:pt x="312" y="482"/>
                  </a:lnTo>
                  <a:lnTo>
                    <a:pt x="199" y="511"/>
                  </a:lnTo>
                  <a:lnTo>
                    <a:pt x="170" y="482"/>
                  </a:lnTo>
                  <a:lnTo>
                    <a:pt x="113" y="482"/>
                  </a:lnTo>
                  <a:lnTo>
                    <a:pt x="57" y="511"/>
                  </a:lnTo>
                  <a:lnTo>
                    <a:pt x="28" y="482"/>
                  </a:lnTo>
                  <a:lnTo>
                    <a:pt x="0" y="482"/>
                  </a:lnTo>
                  <a:lnTo>
                    <a:pt x="28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312" y="681"/>
                  </a:lnTo>
                  <a:lnTo>
                    <a:pt x="397" y="766"/>
                  </a:lnTo>
                  <a:lnTo>
                    <a:pt x="369" y="822"/>
                  </a:lnTo>
                  <a:lnTo>
                    <a:pt x="369" y="8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268"/>
            <p:cNvSpPr>
              <a:spLocks/>
            </p:cNvSpPr>
            <p:nvPr/>
          </p:nvSpPr>
          <p:spPr bwMode="auto">
            <a:xfrm>
              <a:off x="1181" y="6073"/>
              <a:ext cx="1446" cy="851"/>
            </a:xfrm>
            <a:custGeom>
              <a:avLst/>
              <a:gdLst>
                <a:gd name="T0" fmla="*/ 511 w 1446"/>
                <a:gd name="T1" fmla="*/ 822 h 851"/>
                <a:gd name="T2" fmla="*/ 482 w 1446"/>
                <a:gd name="T3" fmla="*/ 766 h 851"/>
                <a:gd name="T4" fmla="*/ 454 w 1446"/>
                <a:gd name="T5" fmla="*/ 652 h 851"/>
                <a:gd name="T6" fmla="*/ 426 w 1446"/>
                <a:gd name="T7" fmla="*/ 596 h 851"/>
                <a:gd name="T8" fmla="*/ 340 w 1446"/>
                <a:gd name="T9" fmla="*/ 539 h 851"/>
                <a:gd name="T10" fmla="*/ 340 w 1446"/>
                <a:gd name="T11" fmla="*/ 454 h 851"/>
                <a:gd name="T12" fmla="*/ 227 w 1446"/>
                <a:gd name="T13" fmla="*/ 482 h 851"/>
                <a:gd name="T14" fmla="*/ 142 w 1446"/>
                <a:gd name="T15" fmla="*/ 482 h 851"/>
                <a:gd name="T16" fmla="*/ 57 w 1446"/>
                <a:gd name="T17" fmla="*/ 425 h 851"/>
                <a:gd name="T18" fmla="*/ 29 w 1446"/>
                <a:gd name="T19" fmla="*/ 312 h 851"/>
                <a:gd name="T20" fmla="*/ 57 w 1446"/>
                <a:gd name="T21" fmla="*/ 255 h 851"/>
                <a:gd name="T22" fmla="*/ 142 w 1446"/>
                <a:gd name="T23" fmla="*/ 255 h 851"/>
                <a:gd name="T24" fmla="*/ 227 w 1446"/>
                <a:gd name="T25" fmla="*/ 227 h 851"/>
                <a:gd name="T26" fmla="*/ 454 w 1446"/>
                <a:gd name="T27" fmla="*/ 227 h 851"/>
                <a:gd name="T28" fmla="*/ 539 w 1446"/>
                <a:gd name="T29" fmla="*/ 199 h 851"/>
                <a:gd name="T30" fmla="*/ 709 w 1446"/>
                <a:gd name="T31" fmla="*/ 85 h 851"/>
                <a:gd name="T32" fmla="*/ 879 w 1446"/>
                <a:gd name="T33" fmla="*/ 57 h 851"/>
                <a:gd name="T34" fmla="*/ 964 w 1446"/>
                <a:gd name="T35" fmla="*/ 0 h 851"/>
                <a:gd name="T36" fmla="*/ 1134 w 1446"/>
                <a:gd name="T37" fmla="*/ 57 h 851"/>
                <a:gd name="T38" fmla="*/ 1191 w 1446"/>
                <a:gd name="T39" fmla="*/ 85 h 851"/>
                <a:gd name="T40" fmla="*/ 1248 w 1446"/>
                <a:gd name="T41" fmla="*/ 142 h 851"/>
                <a:gd name="T42" fmla="*/ 1304 w 1446"/>
                <a:gd name="T43" fmla="*/ 114 h 851"/>
                <a:gd name="T44" fmla="*/ 1389 w 1446"/>
                <a:gd name="T45" fmla="*/ 170 h 851"/>
                <a:gd name="T46" fmla="*/ 1446 w 1446"/>
                <a:gd name="T47" fmla="*/ 227 h 851"/>
                <a:gd name="T48" fmla="*/ 1446 w 1446"/>
                <a:gd name="T49" fmla="*/ 312 h 851"/>
                <a:gd name="T50" fmla="*/ 1446 w 1446"/>
                <a:gd name="T51" fmla="*/ 369 h 851"/>
                <a:gd name="T52" fmla="*/ 1418 w 1446"/>
                <a:gd name="T53" fmla="*/ 482 h 851"/>
                <a:gd name="T54" fmla="*/ 1333 w 1446"/>
                <a:gd name="T55" fmla="*/ 510 h 851"/>
                <a:gd name="T56" fmla="*/ 1361 w 1446"/>
                <a:gd name="T57" fmla="*/ 397 h 851"/>
                <a:gd name="T58" fmla="*/ 1276 w 1446"/>
                <a:gd name="T59" fmla="*/ 454 h 851"/>
                <a:gd name="T60" fmla="*/ 1219 w 1446"/>
                <a:gd name="T61" fmla="*/ 454 h 851"/>
                <a:gd name="T62" fmla="*/ 1106 w 1446"/>
                <a:gd name="T63" fmla="*/ 454 h 851"/>
                <a:gd name="T64" fmla="*/ 993 w 1446"/>
                <a:gd name="T65" fmla="*/ 454 h 851"/>
                <a:gd name="T66" fmla="*/ 907 w 1446"/>
                <a:gd name="T67" fmla="*/ 482 h 851"/>
                <a:gd name="T68" fmla="*/ 907 w 1446"/>
                <a:gd name="T69" fmla="*/ 596 h 851"/>
                <a:gd name="T70" fmla="*/ 851 w 1446"/>
                <a:gd name="T71" fmla="*/ 709 h 851"/>
                <a:gd name="T72" fmla="*/ 794 w 1446"/>
                <a:gd name="T73" fmla="*/ 766 h 851"/>
                <a:gd name="T74" fmla="*/ 709 w 1446"/>
                <a:gd name="T75" fmla="*/ 851 h 851"/>
                <a:gd name="T76" fmla="*/ 539 w 1446"/>
                <a:gd name="T7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46" h="851">
                  <a:moveTo>
                    <a:pt x="539" y="851"/>
                  </a:moveTo>
                  <a:lnTo>
                    <a:pt x="511" y="822"/>
                  </a:lnTo>
                  <a:lnTo>
                    <a:pt x="539" y="766"/>
                  </a:lnTo>
                  <a:lnTo>
                    <a:pt x="482" y="766"/>
                  </a:lnTo>
                  <a:lnTo>
                    <a:pt x="511" y="709"/>
                  </a:lnTo>
                  <a:lnTo>
                    <a:pt x="454" y="652"/>
                  </a:lnTo>
                  <a:lnTo>
                    <a:pt x="454" y="624"/>
                  </a:lnTo>
                  <a:lnTo>
                    <a:pt x="426" y="596"/>
                  </a:lnTo>
                  <a:lnTo>
                    <a:pt x="340" y="596"/>
                  </a:lnTo>
                  <a:lnTo>
                    <a:pt x="340" y="539"/>
                  </a:lnTo>
                  <a:lnTo>
                    <a:pt x="312" y="510"/>
                  </a:lnTo>
                  <a:lnTo>
                    <a:pt x="340" y="454"/>
                  </a:lnTo>
                  <a:lnTo>
                    <a:pt x="255" y="454"/>
                  </a:lnTo>
                  <a:lnTo>
                    <a:pt x="227" y="482"/>
                  </a:lnTo>
                  <a:lnTo>
                    <a:pt x="199" y="454"/>
                  </a:lnTo>
                  <a:lnTo>
                    <a:pt x="142" y="482"/>
                  </a:lnTo>
                  <a:lnTo>
                    <a:pt x="85" y="397"/>
                  </a:lnTo>
                  <a:lnTo>
                    <a:pt x="57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312" y="199"/>
                  </a:lnTo>
                  <a:lnTo>
                    <a:pt x="454" y="227"/>
                  </a:lnTo>
                  <a:lnTo>
                    <a:pt x="511" y="170"/>
                  </a:lnTo>
                  <a:lnTo>
                    <a:pt x="539" y="199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822" y="142"/>
                  </a:lnTo>
                  <a:lnTo>
                    <a:pt x="879" y="57"/>
                  </a:lnTo>
                  <a:lnTo>
                    <a:pt x="936" y="57"/>
                  </a:lnTo>
                  <a:lnTo>
                    <a:pt x="964" y="0"/>
                  </a:lnTo>
                  <a:lnTo>
                    <a:pt x="1049" y="0"/>
                  </a:lnTo>
                  <a:lnTo>
                    <a:pt x="1134" y="57"/>
                  </a:lnTo>
                  <a:lnTo>
                    <a:pt x="1163" y="57"/>
                  </a:lnTo>
                  <a:lnTo>
                    <a:pt x="1191" y="85"/>
                  </a:lnTo>
                  <a:lnTo>
                    <a:pt x="1163" y="114"/>
                  </a:lnTo>
                  <a:lnTo>
                    <a:pt x="1248" y="142"/>
                  </a:lnTo>
                  <a:lnTo>
                    <a:pt x="1276" y="114"/>
                  </a:lnTo>
                  <a:lnTo>
                    <a:pt x="1304" y="114"/>
                  </a:lnTo>
                  <a:lnTo>
                    <a:pt x="1361" y="114"/>
                  </a:lnTo>
                  <a:lnTo>
                    <a:pt x="1389" y="170"/>
                  </a:lnTo>
                  <a:lnTo>
                    <a:pt x="1389" y="227"/>
                  </a:lnTo>
                  <a:lnTo>
                    <a:pt x="1446" y="227"/>
                  </a:lnTo>
                  <a:lnTo>
                    <a:pt x="1418" y="255"/>
                  </a:lnTo>
                  <a:lnTo>
                    <a:pt x="1446" y="312"/>
                  </a:lnTo>
                  <a:lnTo>
                    <a:pt x="1418" y="340"/>
                  </a:lnTo>
                  <a:lnTo>
                    <a:pt x="1446" y="369"/>
                  </a:lnTo>
                  <a:lnTo>
                    <a:pt x="1418" y="397"/>
                  </a:lnTo>
                  <a:lnTo>
                    <a:pt x="1418" y="482"/>
                  </a:lnTo>
                  <a:lnTo>
                    <a:pt x="1389" y="510"/>
                  </a:lnTo>
                  <a:lnTo>
                    <a:pt x="1333" y="510"/>
                  </a:lnTo>
                  <a:lnTo>
                    <a:pt x="1333" y="482"/>
                  </a:lnTo>
                  <a:lnTo>
                    <a:pt x="1361" y="397"/>
                  </a:lnTo>
                  <a:lnTo>
                    <a:pt x="1333" y="369"/>
                  </a:lnTo>
                  <a:lnTo>
                    <a:pt x="1276" y="454"/>
                  </a:lnTo>
                  <a:lnTo>
                    <a:pt x="1248" y="425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106" y="454"/>
                  </a:lnTo>
                  <a:lnTo>
                    <a:pt x="1049" y="425"/>
                  </a:lnTo>
                  <a:lnTo>
                    <a:pt x="993" y="454"/>
                  </a:lnTo>
                  <a:lnTo>
                    <a:pt x="964" y="482"/>
                  </a:lnTo>
                  <a:lnTo>
                    <a:pt x="907" y="482"/>
                  </a:lnTo>
                  <a:lnTo>
                    <a:pt x="879" y="539"/>
                  </a:lnTo>
                  <a:lnTo>
                    <a:pt x="907" y="596"/>
                  </a:lnTo>
                  <a:lnTo>
                    <a:pt x="851" y="624"/>
                  </a:lnTo>
                  <a:lnTo>
                    <a:pt x="851" y="709"/>
                  </a:lnTo>
                  <a:lnTo>
                    <a:pt x="766" y="737"/>
                  </a:lnTo>
                  <a:lnTo>
                    <a:pt x="794" y="766"/>
                  </a:lnTo>
                  <a:lnTo>
                    <a:pt x="737" y="794"/>
                  </a:lnTo>
                  <a:lnTo>
                    <a:pt x="709" y="851"/>
                  </a:lnTo>
                  <a:lnTo>
                    <a:pt x="652" y="794"/>
                  </a:lnTo>
                  <a:lnTo>
                    <a:pt x="539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269"/>
            <p:cNvSpPr>
              <a:spLocks/>
            </p:cNvSpPr>
            <p:nvPr/>
          </p:nvSpPr>
          <p:spPr bwMode="auto">
            <a:xfrm>
              <a:off x="2485" y="5733"/>
              <a:ext cx="794" cy="822"/>
            </a:xfrm>
            <a:custGeom>
              <a:avLst/>
              <a:gdLst>
                <a:gd name="T0" fmla="*/ 114 w 794"/>
                <a:gd name="T1" fmla="*/ 822 h 822"/>
                <a:gd name="T2" fmla="*/ 114 w 794"/>
                <a:gd name="T3" fmla="*/ 737 h 822"/>
                <a:gd name="T4" fmla="*/ 142 w 794"/>
                <a:gd name="T5" fmla="*/ 709 h 822"/>
                <a:gd name="T6" fmla="*/ 114 w 794"/>
                <a:gd name="T7" fmla="*/ 680 h 822"/>
                <a:gd name="T8" fmla="*/ 142 w 794"/>
                <a:gd name="T9" fmla="*/ 652 h 822"/>
                <a:gd name="T10" fmla="*/ 114 w 794"/>
                <a:gd name="T11" fmla="*/ 595 h 822"/>
                <a:gd name="T12" fmla="*/ 142 w 794"/>
                <a:gd name="T13" fmla="*/ 567 h 822"/>
                <a:gd name="T14" fmla="*/ 85 w 794"/>
                <a:gd name="T15" fmla="*/ 567 h 822"/>
                <a:gd name="T16" fmla="*/ 85 w 794"/>
                <a:gd name="T17" fmla="*/ 510 h 822"/>
                <a:gd name="T18" fmla="*/ 57 w 794"/>
                <a:gd name="T19" fmla="*/ 454 h 822"/>
                <a:gd name="T20" fmla="*/ 0 w 794"/>
                <a:gd name="T21" fmla="*/ 454 h 822"/>
                <a:gd name="T22" fmla="*/ 0 w 794"/>
                <a:gd name="T23" fmla="*/ 425 h 822"/>
                <a:gd name="T24" fmla="*/ 57 w 794"/>
                <a:gd name="T25" fmla="*/ 425 h 822"/>
                <a:gd name="T26" fmla="*/ 57 w 794"/>
                <a:gd name="T27" fmla="*/ 369 h 822"/>
                <a:gd name="T28" fmla="*/ 85 w 794"/>
                <a:gd name="T29" fmla="*/ 369 h 822"/>
                <a:gd name="T30" fmla="*/ 142 w 794"/>
                <a:gd name="T31" fmla="*/ 397 h 822"/>
                <a:gd name="T32" fmla="*/ 170 w 794"/>
                <a:gd name="T33" fmla="*/ 369 h 822"/>
                <a:gd name="T34" fmla="*/ 227 w 794"/>
                <a:gd name="T35" fmla="*/ 397 h 822"/>
                <a:gd name="T36" fmla="*/ 256 w 794"/>
                <a:gd name="T37" fmla="*/ 397 h 822"/>
                <a:gd name="T38" fmla="*/ 284 w 794"/>
                <a:gd name="T39" fmla="*/ 312 h 822"/>
                <a:gd name="T40" fmla="*/ 284 w 794"/>
                <a:gd name="T41" fmla="*/ 198 h 822"/>
                <a:gd name="T42" fmla="*/ 312 w 794"/>
                <a:gd name="T43" fmla="*/ 142 h 822"/>
                <a:gd name="T44" fmla="*/ 369 w 794"/>
                <a:gd name="T45" fmla="*/ 142 h 822"/>
                <a:gd name="T46" fmla="*/ 369 w 794"/>
                <a:gd name="T47" fmla="*/ 113 h 822"/>
                <a:gd name="T48" fmla="*/ 312 w 794"/>
                <a:gd name="T49" fmla="*/ 57 h 822"/>
                <a:gd name="T50" fmla="*/ 426 w 794"/>
                <a:gd name="T51" fmla="*/ 85 h 822"/>
                <a:gd name="T52" fmla="*/ 426 w 794"/>
                <a:gd name="T53" fmla="*/ 28 h 822"/>
                <a:gd name="T54" fmla="*/ 482 w 794"/>
                <a:gd name="T55" fmla="*/ 0 h 822"/>
                <a:gd name="T56" fmla="*/ 539 w 794"/>
                <a:gd name="T57" fmla="*/ 57 h 822"/>
                <a:gd name="T58" fmla="*/ 511 w 794"/>
                <a:gd name="T59" fmla="*/ 85 h 822"/>
                <a:gd name="T60" fmla="*/ 596 w 794"/>
                <a:gd name="T61" fmla="*/ 113 h 822"/>
                <a:gd name="T62" fmla="*/ 652 w 794"/>
                <a:gd name="T63" fmla="*/ 198 h 822"/>
                <a:gd name="T64" fmla="*/ 624 w 794"/>
                <a:gd name="T65" fmla="*/ 227 h 822"/>
                <a:gd name="T66" fmla="*/ 624 w 794"/>
                <a:gd name="T67" fmla="*/ 283 h 822"/>
                <a:gd name="T68" fmla="*/ 567 w 794"/>
                <a:gd name="T69" fmla="*/ 283 h 822"/>
                <a:gd name="T70" fmla="*/ 596 w 794"/>
                <a:gd name="T71" fmla="*/ 340 h 822"/>
                <a:gd name="T72" fmla="*/ 624 w 794"/>
                <a:gd name="T73" fmla="*/ 340 h 822"/>
                <a:gd name="T74" fmla="*/ 624 w 794"/>
                <a:gd name="T75" fmla="*/ 397 h 822"/>
                <a:gd name="T76" fmla="*/ 652 w 794"/>
                <a:gd name="T77" fmla="*/ 425 h 822"/>
                <a:gd name="T78" fmla="*/ 709 w 794"/>
                <a:gd name="T79" fmla="*/ 425 h 822"/>
                <a:gd name="T80" fmla="*/ 737 w 794"/>
                <a:gd name="T81" fmla="*/ 397 h 822"/>
                <a:gd name="T82" fmla="*/ 794 w 794"/>
                <a:gd name="T83" fmla="*/ 454 h 822"/>
                <a:gd name="T84" fmla="*/ 737 w 794"/>
                <a:gd name="T85" fmla="*/ 510 h 822"/>
                <a:gd name="T86" fmla="*/ 737 w 794"/>
                <a:gd name="T87" fmla="*/ 567 h 822"/>
                <a:gd name="T88" fmla="*/ 709 w 794"/>
                <a:gd name="T89" fmla="*/ 595 h 822"/>
                <a:gd name="T90" fmla="*/ 709 w 794"/>
                <a:gd name="T91" fmla="*/ 652 h 822"/>
                <a:gd name="T92" fmla="*/ 624 w 794"/>
                <a:gd name="T93" fmla="*/ 680 h 822"/>
                <a:gd name="T94" fmla="*/ 624 w 794"/>
                <a:gd name="T95" fmla="*/ 595 h 822"/>
                <a:gd name="T96" fmla="*/ 567 w 794"/>
                <a:gd name="T97" fmla="*/ 567 h 822"/>
                <a:gd name="T98" fmla="*/ 511 w 794"/>
                <a:gd name="T99" fmla="*/ 595 h 822"/>
                <a:gd name="T100" fmla="*/ 511 w 794"/>
                <a:gd name="T101" fmla="*/ 652 h 822"/>
                <a:gd name="T102" fmla="*/ 426 w 794"/>
                <a:gd name="T103" fmla="*/ 737 h 822"/>
                <a:gd name="T104" fmla="*/ 426 w 794"/>
                <a:gd name="T105" fmla="*/ 652 h 822"/>
                <a:gd name="T106" fmla="*/ 397 w 794"/>
                <a:gd name="T107" fmla="*/ 680 h 822"/>
                <a:gd name="T108" fmla="*/ 369 w 794"/>
                <a:gd name="T109" fmla="*/ 652 h 822"/>
                <a:gd name="T110" fmla="*/ 341 w 794"/>
                <a:gd name="T111" fmla="*/ 680 h 822"/>
                <a:gd name="T112" fmla="*/ 284 w 794"/>
                <a:gd name="T113" fmla="*/ 680 h 822"/>
                <a:gd name="T114" fmla="*/ 312 w 794"/>
                <a:gd name="T115" fmla="*/ 737 h 822"/>
                <a:gd name="T116" fmla="*/ 284 w 794"/>
                <a:gd name="T117" fmla="*/ 737 h 822"/>
                <a:gd name="T118" fmla="*/ 256 w 794"/>
                <a:gd name="T119" fmla="*/ 737 h 822"/>
                <a:gd name="T120" fmla="*/ 227 w 794"/>
                <a:gd name="T121" fmla="*/ 794 h 822"/>
                <a:gd name="T122" fmla="*/ 170 w 794"/>
                <a:gd name="T123" fmla="*/ 794 h 822"/>
                <a:gd name="T124" fmla="*/ 114 w 794"/>
                <a:gd name="T12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4" h="822">
                  <a:moveTo>
                    <a:pt x="114" y="822"/>
                  </a:moveTo>
                  <a:lnTo>
                    <a:pt x="114" y="737"/>
                  </a:lnTo>
                  <a:lnTo>
                    <a:pt x="142" y="709"/>
                  </a:lnTo>
                  <a:lnTo>
                    <a:pt x="114" y="680"/>
                  </a:lnTo>
                  <a:lnTo>
                    <a:pt x="142" y="652"/>
                  </a:lnTo>
                  <a:lnTo>
                    <a:pt x="114" y="595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85" y="51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369"/>
                  </a:lnTo>
                  <a:lnTo>
                    <a:pt x="85" y="369"/>
                  </a:lnTo>
                  <a:lnTo>
                    <a:pt x="142" y="397"/>
                  </a:lnTo>
                  <a:lnTo>
                    <a:pt x="170" y="369"/>
                  </a:lnTo>
                  <a:lnTo>
                    <a:pt x="227" y="397"/>
                  </a:lnTo>
                  <a:lnTo>
                    <a:pt x="256" y="397"/>
                  </a:lnTo>
                  <a:lnTo>
                    <a:pt x="284" y="312"/>
                  </a:lnTo>
                  <a:lnTo>
                    <a:pt x="284" y="198"/>
                  </a:lnTo>
                  <a:lnTo>
                    <a:pt x="312" y="142"/>
                  </a:lnTo>
                  <a:lnTo>
                    <a:pt x="369" y="142"/>
                  </a:lnTo>
                  <a:lnTo>
                    <a:pt x="369" y="113"/>
                  </a:lnTo>
                  <a:lnTo>
                    <a:pt x="312" y="57"/>
                  </a:lnTo>
                  <a:lnTo>
                    <a:pt x="426" y="85"/>
                  </a:lnTo>
                  <a:lnTo>
                    <a:pt x="426" y="28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511" y="85"/>
                  </a:lnTo>
                  <a:lnTo>
                    <a:pt x="596" y="113"/>
                  </a:lnTo>
                  <a:lnTo>
                    <a:pt x="652" y="198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52" y="425"/>
                  </a:lnTo>
                  <a:lnTo>
                    <a:pt x="709" y="425"/>
                  </a:lnTo>
                  <a:lnTo>
                    <a:pt x="737" y="397"/>
                  </a:lnTo>
                  <a:lnTo>
                    <a:pt x="794" y="454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09" y="595"/>
                  </a:lnTo>
                  <a:lnTo>
                    <a:pt x="709" y="652"/>
                  </a:lnTo>
                  <a:lnTo>
                    <a:pt x="624" y="680"/>
                  </a:lnTo>
                  <a:lnTo>
                    <a:pt x="624" y="595"/>
                  </a:lnTo>
                  <a:lnTo>
                    <a:pt x="567" y="567"/>
                  </a:lnTo>
                  <a:lnTo>
                    <a:pt x="511" y="595"/>
                  </a:lnTo>
                  <a:lnTo>
                    <a:pt x="511" y="652"/>
                  </a:lnTo>
                  <a:lnTo>
                    <a:pt x="426" y="737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312" y="737"/>
                  </a:lnTo>
                  <a:lnTo>
                    <a:pt x="284" y="737"/>
                  </a:lnTo>
                  <a:lnTo>
                    <a:pt x="256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14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271"/>
            <p:cNvSpPr>
              <a:spLocks/>
            </p:cNvSpPr>
            <p:nvPr/>
          </p:nvSpPr>
          <p:spPr bwMode="auto">
            <a:xfrm>
              <a:off x="3052" y="5875"/>
              <a:ext cx="426" cy="312"/>
            </a:xfrm>
            <a:custGeom>
              <a:avLst/>
              <a:gdLst>
                <a:gd name="T0" fmla="*/ 227 w 426"/>
                <a:gd name="T1" fmla="*/ 312 h 312"/>
                <a:gd name="T2" fmla="*/ 170 w 426"/>
                <a:gd name="T3" fmla="*/ 255 h 312"/>
                <a:gd name="T4" fmla="*/ 142 w 426"/>
                <a:gd name="T5" fmla="*/ 283 h 312"/>
                <a:gd name="T6" fmla="*/ 85 w 426"/>
                <a:gd name="T7" fmla="*/ 283 h 312"/>
                <a:gd name="T8" fmla="*/ 57 w 426"/>
                <a:gd name="T9" fmla="*/ 255 h 312"/>
                <a:gd name="T10" fmla="*/ 57 w 426"/>
                <a:gd name="T11" fmla="*/ 198 h 312"/>
                <a:gd name="T12" fmla="*/ 29 w 426"/>
                <a:gd name="T13" fmla="*/ 198 h 312"/>
                <a:gd name="T14" fmla="*/ 0 w 426"/>
                <a:gd name="T15" fmla="*/ 141 h 312"/>
                <a:gd name="T16" fmla="*/ 57 w 426"/>
                <a:gd name="T17" fmla="*/ 141 h 312"/>
                <a:gd name="T18" fmla="*/ 57 w 426"/>
                <a:gd name="T19" fmla="*/ 85 h 312"/>
                <a:gd name="T20" fmla="*/ 85 w 426"/>
                <a:gd name="T21" fmla="*/ 56 h 312"/>
                <a:gd name="T22" fmla="*/ 114 w 426"/>
                <a:gd name="T23" fmla="*/ 28 h 312"/>
                <a:gd name="T24" fmla="*/ 170 w 426"/>
                <a:gd name="T25" fmla="*/ 0 h 312"/>
                <a:gd name="T26" fmla="*/ 199 w 426"/>
                <a:gd name="T27" fmla="*/ 56 h 312"/>
                <a:gd name="T28" fmla="*/ 227 w 426"/>
                <a:gd name="T29" fmla="*/ 28 h 312"/>
                <a:gd name="T30" fmla="*/ 255 w 426"/>
                <a:gd name="T31" fmla="*/ 56 h 312"/>
                <a:gd name="T32" fmla="*/ 284 w 426"/>
                <a:gd name="T33" fmla="*/ 28 h 312"/>
                <a:gd name="T34" fmla="*/ 312 w 426"/>
                <a:gd name="T35" fmla="*/ 28 h 312"/>
                <a:gd name="T36" fmla="*/ 312 w 426"/>
                <a:gd name="T37" fmla="*/ 85 h 312"/>
                <a:gd name="T38" fmla="*/ 312 w 426"/>
                <a:gd name="T39" fmla="*/ 113 h 312"/>
                <a:gd name="T40" fmla="*/ 426 w 426"/>
                <a:gd name="T41" fmla="*/ 170 h 312"/>
                <a:gd name="T42" fmla="*/ 426 w 426"/>
                <a:gd name="T43" fmla="*/ 198 h 312"/>
                <a:gd name="T44" fmla="*/ 369 w 426"/>
                <a:gd name="T45" fmla="*/ 255 h 312"/>
                <a:gd name="T46" fmla="*/ 341 w 426"/>
                <a:gd name="T47" fmla="*/ 255 h 312"/>
                <a:gd name="T48" fmla="*/ 284 w 426"/>
                <a:gd name="T49" fmla="*/ 227 h 312"/>
                <a:gd name="T50" fmla="*/ 255 w 426"/>
                <a:gd name="T51" fmla="*/ 255 h 312"/>
                <a:gd name="T52" fmla="*/ 227 w 426"/>
                <a:gd name="T5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6" h="312">
                  <a:moveTo>
                    <a:pt x="227" y="312"/>
                  </a:moveTo>
                  <a:lnTo>
                    <a:pt x="170" y="255"/>
                  </a:lnTo>
                  <a:lnTo>
                    <a:pt x="142" y="283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57" y="198"/>
                  </a:lnTo>
                  <a:lnTo>
                    <a:pt x="29" y="198"/>
                  </a:lnTo>
                  <a:lnTo>
                    <a:pt x="0" y="141"/>
                  </a:lnTo>
                  <a:lnTo>
                    <a:pt x="57" y="141"/>
                  </a:lnTo>
                  <a:lnTo>
                    <a:pt x="57" y="85"/>
                  </a:lnTo>
                  <a:lnTo>
                    <a:pt x="85" y="56"/>
                  </a:lnTo>
                  <a:lnTo>
                    <a:pt x="114" y="28"/>
                  </a:lnTo>
                  <a:lnTo>
                    <a:pt x="170" y="0"/>
                  </a:lnTo>
                  <a:lnTo>
                    <a:pt x="199" y="56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312" y="113"/>
                  </a:lnTo>
                  <a:lnTo>
                    <a:pt x="426" y="170"/>
                  </a:lnTo>
                  <a:lnTo>
                    <a:pt x="426" y="198"/>
                  </a:lnTo>
                  <a:lnTo>
                    <a:pt x="369" y="255"/>
                  </a:lnTo>
                  <a:lnTo>
                    <a:pt x="341" y="255"/>
                  </a:lnTo>
                  <a:lnTo>
                    <a:pt x="284" y="227"/>
                  </a:lnTo>
                  <a:lnTo>
                    <a:pt x="255" y="255"/>
                  </a:lnTo>
                  <a:lnTo>
                    <a:pt x="227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272"/>
            <p:cNvSpPr>
              <a:spLocks/>
            </p:cNvSpPr>
            <p:nvPr/>
          </p:nvSpPr>
          <p:spPr bwMode="auto">
            <a:xfrm>
              <a:off x="2230" y="5223"/>
              <a:ext cx="766" cy="992"/>
            </a:xfrm>
            <a:custGeom>
              <a:avLst/>
              <a:gdLst>
                <a:gd name="T0" fmla="*/ 425 w 766"/>
                <a:gd name="T1" fmla="*/ 85 h 992"/>
                <a:gd name="T2" fmla="*/ 425 w 766"/>
                <a:gd name="T3" fmla="*/ 141 h 992"/>
                <a:gd name="T4" fmla="*/ 312 w 766"/>
                <a:gd name="T5" fmla="*/ 113 h 992"/>
                <a:gd name="T6" fmla="*/ 340 w 766"/>
                <a:gd name="T7" fmla="*/ 198 h 992"/>
                <a:gd name="T8" fmla="*/ 227 w 766"/>
                <a:gd name="T9" fmla="*/ 312 h 992"/>
                <a:gd name="T10" fmla="*/ 199 w 766"/>
                <a:gd name="T11" fmla="*/ 453 h 992"/>
                <a:gd name="T12" fmla="*/ 57 w 766"/>
                <a:gd name="T13" fmla="*/ 482 h 992"/>
                <a:gd name="T14" fmla="*/ 29 w 766"/>
                <a:gd name="T15" fmla="*/ 567 h 992"/>
                <a:gd name="T16" fmla="*/ 29 w 766"/>
                <a:gd name="T17" fmla="*/ 680 h 992"/>
                <a:gd name="T18" fmla="*/ 85 w 766"/>
                <a:gd name="T19" fmla="*/ 793 h 992"/>
                <a:gd name="T20" fmla="*/ 114 w 766"/>
                <a:gd name="T21" fmla="*/ 907 h 992"/>
                <a:gd name="T22" fmla="*/ 114 w 766"/>
                <a:gd name="T23" fmla="*/ 964 h 992"/>
                <a:gd name="T24" fmla="*/ 227 w 766"/>
                <a:gd name="T25" fmla="*/ 964 h 992"/>
                <a:gd name="T26" fmla="*/ 255 w 766"/>
                <a:gd name="T27" fmla="*/ 935 h 992"/>
                <a:gd name="T28" fmla="*/ 312 w 766"/>
                <a:gd name="T29" fmla="*/ 879 h 992"/>
                <a:gd name="T30" fmla="*/ 397 w 766"/>
                <a:gd name="T31" fmla="*/ 907 h 992"/>
                <a:gd name="T32" fmla="*/ 482 w 766"/>
                <a:gd name="T33" fmla="*/ 907 h 992"/>
                <a:gd name="T34" fmla="*/ 539 w 766"/>
                <a:gd name="T35" fmla="*/ 822 h 992"/>
                <a:gd name="T36" fmla="*/ 567 w 766"/>
                <a:gd name="T37" fmla="*/ 652 h 992"/>
                <a:gd name="T38" fmla="*/ 624 w 766"/>
                <a:gd name="T39" fmla="*/ 623 h 992"/>
                <a:gd name="T40" fmla="*/ 681 w 766"/>
                <a:gd name="T41" fmla="*/ 595 h 992"/>
                <a:gd name="T42" fmla="*/ 737 w 766"/>
                <a:gd name="T43" fmla="*/ 510 h 992"/>
                <a:gd name="T44" fmla="*/ 766 w 766"/>
                <a:gd name="T45" fmla="*/ 453 h 992"/>
                <a:gd name="T46" fmla="*/ 709 w 766"/>
                <a:gd name="T47" fmla="*/ 368 h 992"/>
                <a:gd name="T48" fmla="*/ 652 w 766"/>
                <a:gd name="T49" fmla="*/ 368 h 992"/>
                <a:gd name="T50" fmla="*/ 567 w 766"/>
                <a:gd name="T51" fmla="*/ 283 h 992"/>
                <a:gd name="T52" fmla="*/ 624 w 766"/>
                <a:gd name="T53" fmla="*/ 226 h 992"/>
                <a:gd name="T54" fmla="*/ 709 w 766"/>
                <a:gd name="T55" fmla="*/ 113 h 992"/>
                <a:gd name="T56" fmla="*/ 624 w 766"/>
                <a:gd name="T57" fmla="*/ 85 h 992"/>
                <a:gd name="T58" fmla="*/ 567 w 766"/>
                <a:gd name="T59" fmla="*/ 56 h 992"/>
                <a:gd name="T60" fmla="*/ 539 w 766"/>
                <a:gd name="T61" fmla="*/ 0 h 992"/>
                <a:gd name="T62" fmla="*/ 511 w 766"/>
                <a:gd name="T6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6" h="992">
                  <a:moveTo>
                    <a:pt x="425" y="28"/>
                  </a:moveTo>
                  <a:lnTo>
                    <a:pt x="425" y="85"/>
                  </a:lnTo>
                  <a:lnTo>
                    <a:pt x="482" y="141"/>
                  </a:lnTo>
                  <a:lnTo>
                    <a:pt x="425" y="141"/>
                  </a:lnTo>
                  <a:lnTo>
                    <a:pt x="369" y="170"/>
                  </a:lnTo>
                  <a:lnTo>
                    <a:pt x="312" y="113"/>
                  </a:lnTo>
                  <a:lnTo>
                    <a:pt x="312" y="170"/>
                  </a:lnTo>
                  <a:lnTo>
                    <a:pt x="340" y="198"/>
                  </a:lnTo>
                  <a:lnTo>
                    <a:pt x="340" y="226"/>
                  </a:lnTo>
                  <a:lnTo>
                    <a:pt x="227" y="312"/>
                  </a:lnTo>
                  <a:lnTo>
                    <a:pt x="199" y="368"/>
                  </a:lnTo>
                  <a:lnTo>
                    <a:pt x="199" y="453"/>
                  </a:lnTo>
                  <a:lnTo>
                    <a:pt x="114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67"/>
                  </a:lnTo>
                  <a:lnTo>
                    <a:pt x="0" y="623"/>
                  </a:lnTo>
                  <a:lnTo>
                    <a:pt x="29" y="680"/>
                  </a:lnTo>
                  <a:lnTo>
                    <a:pt x="85" y="737"/>
                  </a:lnTo>
                  <a:lnTo>
                    <a:pt x="85" y="793"/>
                  </a:lnTo>
                  <a:lnTo>
                    <a:pt x="114" y="850"/>
                  </a:lnTo>
                  <a:lnTo>
                    <a:pt x="114" y="907"/>
                  </a:lnTo>
                  <a:lnTo>
                    <a:pt x="142" y="935"/>
                  </a:lnTo>
                  <a:lnTo>
                    <a:pt x="114" y="964"/>
                  </a:lnTo>
                  <a:lnTo>
                    <a:pt x="199" y="992"/>
                  </a:lnTo>
                  <a:lnTo>
                    <a:pt x="227" y="964"/>
                  </a:lnTo>
                  <a:lnTo>
                    <a:pt x="255" y="964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12" y="879"/>
                  </a:lnTo>
                  <a:lnTo>
                    <a:pt x="340" y="879"/>
                  </a:lnTo>
                  <a:lnTo>
                    <a:pt x="397" y="907"/>
                  </a:lnTo>
                  <a:lnTo>
                    <a:pt x="425" y="879"/>
                  </a:lnTo>
                  <a:lnTo>
                    <a:pt x="482" y="907"/>
                  </a:lnTo>
                  <a:lnTo>
                    <a:pt x="511" y="907"/>
                  </a:lnTo>
                  <a:lnTo>
                    <a:pt x="539" y="822"/>
                  </a:lnTo>
                  <a:lnTo>
                    <a:pt x="539" y="708"/>
                  </a:lnTo>
                  <a:lnTo>
                    <a:pt x="567" y="652"/>
                  </a:lnTo>
                  <a:lnTo>
                    <a:pt x="624" y="652"/>
                  </a:lnTo>
                  <a:lnTo>
                    <a:pt x="624" y="623"/>
                  </a:lnTo>
                  <a:lnTo>
                    <a:pt x="567" y="567"/>
                  </a:lnTo>
                  <a:lnTo>
                    <a:pt x="681" y="595"/>
                  </a:lnTo>
                  <a:lnTo>
                    <a:pt x="681" y="538"/>
                  </a:lnTo>
                  <a:lnTo>
                    <a:pt x="737" y="510"/>
                  </a:lnTo>
                  <a:lnTo>
                    <a:pt x="709" y="482"/>
                  </a:lnTo>
                  <a:lnTo>
                    <a:pt x="766" y="453"/>
                  </a:lnTo>
                  <a:lnTo>
                    <a:pt x="709" y="425"/>
                  </a:lnTo>
                  <a:lnTo>
                    <a:pt x="709" y="368"/>
                  </a:lnTo>
                  <a:lnTo>
                    <a:pt x="681" y="340"/>
                  </a:lnTo>
                  <a:lnTo>
                    <a:pt x="652" y="368"/>
                  </a:lnTo>
                  <a:lnTo>
                    <a:pt x="596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1" y="226"/>
                  </a:lnTo>
                  <a:lnTo>
                    <a:pt x="709" y="113"/>
                  </a:lnTo>
                  <a:lnTo>
                    <a:pt x="681" y="85"/>
                  </a:lnTo>
                  <a:lnTo>
                    <a:pt x="624" y="85"/>
                  </a:lnTo>
                  <a:lnTo>
                    <a:pt x="624" y="56"/>
                  </a:lnTo>
                  <a:lnTo>
                    <a:pt x="567" y="56"/>
                  </a:lnTo>
                  <a:lnTo>
                    <a:pt x="567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511" y="0"/>
                  </a:lnTo>
                  <a:lnTo>
                    <a:pt x="42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273"/>
            <p:cNvSpPr>
              <a:spLocks/>
            </p:cNvSpPr>
            <p:nvPr/>
          </p:nvSpPr>
          <p:spPr bwMode="auto">
            <a:xfrm>
              <a:off x="2797" y="5109"/>
              <a:ext cx="822" cy="936"/>
            </a:xfrm>
            <a:custGeom>
              <a:avLst/>
              <a:gdLst>
                <a:gd name="T0" fmla="*/ 681 w 822"/>
                <a:gd name="T1" fmla="*/ 936 h 936"/>
                <a:gd name="T2" fmla="*/ 567 w 822"/>
                <a:gd name="T3" fmla="*/ 879 h 936"/>
                <a:gd name="T4" fmla="*/ 567 w 822"/>
                <a:gd name="T5" fmla="*/ 794 h 936"/>
                <a:gd name="T6" fmla="*/ 539 w 822"/>
                <a:gd name="T7" fmla="*/ 794 h 936"/>
                <a:gd name="T8" fmla="*/ 510 w 822"/>
                <a:gd name="T9" fmla="*/ 822 h 936"/>
                <a:gd name="T10" fmla="*/ 482 w 822"/>
                <a:gd name="T11" fmla="*/ 794 h 936"/>
                <a:gd name="T12" fmla="*/ 454 w 822"/>
                <a:gd name="T13" fmla="*/ 822 h 936"/>
                <a:gd name="T14" fmla="*/ 425 w 822"/>
                <a:gd name="T15" fmla="*/ 766 h 936"/>
                <a:gd name="T16" fmla="*/ 369 w 822"/>
                <a:gd name="T17" fmla="*/ 794 h 936"/>
                <a:gd name="T18" fmla="*/ 340 w 822"/>
                <a:gd name="T19" fmla="*/ 822 h 936"/>
                <a:gd name="T20" fmla="*/ 284 w 822"/>
                <a:gd name="T21" fmla="*/ 737 h 936"/>
                <a:gd name="T22" fmla="*/ 199 w 822"/>
                <a:gd name="T23" fmla="*/ 709 h 936"/>
                <a:gd name="T24" fmla="*/ 227 w 822"/>
                <a:gd name="T25" fmla="*/ 681 h 936"/>
                <a:gd name="T26" fmla="*/ 170 w 822"/>
                <a:gd name="T27" fmla="*/ 624 h 936"/>
                <a:gd name="T28" fmla="*/ 142 w 822"/>
                <a:gd name="T29" fmla="*/ 596 h 936"/>
                <a:gd name="T30" fmla="*/ 199 w 822"/>
                <a:gd name="T31" fmla="*/ 567 h 936"/>
                <a:gd name="T32" fmla="*/ 142 w 822"/>
                <a:gd name="T33" fmla="*/ 539 h 936"/>
                <a:gd name="T34" fmla="*/ 142 w 822"/>
                <a:gd name="T35" fmla="*/ 482 h 936"/>
                <a:gd name="T36" fmla="*/ 114 w 822"/>
                <a:gd name="T37" fmla="*/ 454 h 936"/>
                <a:gd name="T38" fmla="*/ 85 w 822"/>
                <a:gd name="T39" fmla="*/ 482 h 936"/>
                <a:gd name="T40" fmla="*/ 29 w 822"/>
                <a:gd name="T41" fmla="*/ 454 h 936"/>
                <a:gd name="T42" fmla="*/ 0 w 822"/>
                <a:gd name="T43" fmla="*/ 397 h 936"/>
                <a:gd name="T44" fmla="*/ 29 w 822"/>
                <a:gd name="T45" fmla="*/ 397 h 936"/>
                <a:gd name="T46" fmla="*/ 57 w 822"/>
                <a:gd name="T47" fmla="*/ 397 h 936"/>
                <a:gd name="T48" fmla="*/ 57 w 822"/>
                <a:gd name="T49" fmla="*/ 340 h 936"/>
                <a:gd name="T50" fmla="*/ 114 w 822"/>
                <a:gd name="T51" fmla="*/ 340 h 936"/>
                <a:gd name="T52" fmla="*/ 142 w 822"/>
                <a:gd name="T53" fmla="*/ 227 h 936"/>
                <a:gd name="T54" fmla="*/ 114 w 822"/>
                <a:gd name="T55" fmla="*/ 199 h 936"/>
                <a:gd name="T56" fmla="*/ 142 w 822"/>
                <a:gd name="T57" fmla="*/ 142 h 936"/>
                <a:gd name="T58" fmla="*/ 199 w 822"/>
                <a:gd name="T59" fmla="*/ 142 h 936"/>
                <a:gd name="T60" fmla="*/ 227 w 822"/>
                <a:gd name="T61" fmla="*/ 57 h 936"/>
                <a:gd name="T62" fmla="*/ 284 w 822"/>
                <a:gd name="T63" fmla="*/ 57 h 936"/>
                <a:gd name="T64" fmla="*/ 340 w 822"/>
                <a:gd name="T65" fmla="*/ 0 h 936"/>
                <a:gd name="T66" fmla="*/ 454 w 822"/>
                <a:gd name="T67" fmla="*/ 29 h 936"/>
                <a:gd name="T68" fmla="*/ 482 w 822"/>
                <a:gd name="T69" fmla="*/ 0 h 936"/>
                <a:gd name="T70" fmla="*/ 539 w 822"/>
                <a:gd name="T71" fmla="*/ 29 h 936"/>
                <a:gd name="T72" fmla="*/ 624 w 822"/>
                <a:gd name="T73" fmla="*/ 29 h 936"/>
                <a:gd name="T74" fmla="*/ 624 w 822"/>
                <a:gd name="T75" fmla="*/ 114 h 936"/>
                <a:gd name="T76" fmla="*/ 681 w 822"/>
                <a:gd name="T77" fmla="*/ 114 h 936"/>
                <a:gd name="T78" fmla="*/ 681 w 822"/>
                <a:gd name="T79" fmla="*/ 85 h 936"/>
                <a:gd name="T80" fmla="*/ 681 w 822"/>
                <a:gd name="T81" fmla="*/ 57 h 936"/>
                <a:gd name="T82" fmla="*/ 737 w 822"/>
                <a:gd name="T83" fmla="*/ 85 h 936"/>
                <a:gd name="T84" fmla="*/ 794 w 822"/>
                <a:gd name="T85" fmla="*/ 142 h 936"/>
                <a:gd name="T86" fmla="*/ 822 w 822"/>
                <a:gd name="T87" fmla="*/ 255 h 936"/>
                <a:gd name="T88" fmla="*/ 766 w 822"/>
                <a:gd name="T89" fmla="*/ 340 h 936"/>
                <a:gd name="T90" fmla="*/ 737 w 822"/>
                <a:gd name="T91" fmla="*/ 511 h 936"/>
                <a:gd name="T92" fmla="*/ 794 w 822"/>
                <a:gd name="T93" fmla="*/ 596 h 936"/>
                <a:gd name="T94" fmla="*/ 766 w 822"/>
                <a:gd name="T95" fmla="*/ 652 h 936"/>
                <a:gd name="T96" fmla="*/ 766 w 822"/>
                <a:gd name="T97" fmla="*/ 681 h 936"/>
                <a:gd name="T98" fmla="*/ 737 w 822"/>
                <a:gd name="T99" fmla="*/ 794 h 936"/>
                <a:gd name="T100" fmla="*/ 709 w 822"/>
                <a:gd name="T101" fmla="*/ 822 h 936"/>
                <a:gd name="T102" fmla="*/ 709 w 822"/>
                <a:gd name="T103" fmla="*/ 879 h 936"/>
                <a:gd name="T104" fmla="*/ 681 w 822"/>
                <a:gd name="T105" fmla="*/ 936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2" h="936">
                  <a:moveTo>
                    <a:pt x="681" y="936"/>
                  </a:moveTo>
                  <a:lnTo>
                    <a:pt x="567" y="879"/>
                  </a:lnTo>
                  <a:lnTo>
                    <a:pt x="567" y="794"/>
                  </a:lnTo>
                  <a:lnTo>
                    <a:pt x="539" y="794"/>
                  </a:lnTo>
                  <a:lnTo>
                    <a:pt x="510" y="822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425" y="766"/>
                  </a:lnTo>
                  <a:lnTo>
                    <a:pt x="369" y="794"/>
                  </a:lnTo>
                  <a:lnTo>
                    <a:pt x="340" y="822"/>
                  </a:lnTo>
                  <a:lnTo>
                    <a:pt x="284" y="737"/>
                  </a:lnTo>
                  <a:lnTo>
                    <a:pt x="199" y="709"/>
                  </a:lnTo>
                  <a:lnTo>
                    <a:pt x="227" y="681"/>
                  </a:lnTo>
                  <a:lnTo>
                    <a:pt x="170" y="624"/>
                  </a:lnTo>
                  <a:lnTo>
                    <a:pt x="142" y="596"/>
                  </a:lnTo>
                  <a:lnTo>
                    <a:pt x="199" y="567"/>
                  </a:lnTo>
                  <a:lnTo>
                    <a:pt x="142" y="539"/>
                  </a:lnTo>
                  <a:lnTo>
                    <a:pt x="142" y="482"/>
                  </a:lnTo>
                  <a:lnTo>
                    <a:pt x="114" y="454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0" y="397"/>
                  </a:lnTo>
                  <a:lnTo>
                    <a:pt x="29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42" y="227"/>
                  </a:lnTo>
                  <a:lnTo>
                    <a:pt x="114" y="199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340" y="0"/>
                  </a:lnTo>
                  <a:lnTo>
                    <a:pt x="454" y="29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624" y="29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85"/>
                  </a:lnTo>
                  <a:lnTo>
                    <a:pt x="681" y="57"/>
                  </a:lnTo>
                  <a:lnTo>
                    <a:pt x="737" y="85"/>
                  </a:lnTo>
                  <a:lnTo>
                    <a:pt x="794" y="142"/>
                  </a:lnTo>
                  <a:lnTo>
                    <a:pt x="822" y="255"/>
                  </a:lnTo>
                  <a:lnTo>
                    <a:pt x="766" y="340"/>
                  </a:lnTo>
                  <a:lnTo>
                    <a:pt x="737" y="511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766" y="681"/>
                  </a:lnTo>
                  <a:lnTo>
                    <a:pt x="737" y="794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681" y="93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274"/>
            <p:cNvSpPr>
              <a:spLocks/>
            </p:cNvSpPr>
            <p:nvPr/>
          </p:nvSpPr>
          <p:spPr bwMode="auto">
            <a:xfrm>
              <a:off x="954" y="4514"/>
              <a:ext cx="1220" cy="822"/>
            </a:xfrm>
            <a:custGeom>
              <a:avLst/>
              <a:gdLst>
                <a:gd name="T0" fmla="*/ 1078 w 1220"/>
                <a:gd name="T1" fmla="*/ 397 h 822"/>
                <a:gd name="T2" fmla="*/ 1163 w 1220"/>
                <a:gd name="T3" fmla="*/ 454 h 822"/>
                <a:gd name="T4" fmla="*/ 1220 w 1220"/>
                <a:gd name="T5" fmla="*/ 595 h 822"/>
                <a:gd name="T6" fmla="*/ 1106 w 1220"/>
                <a:gd name="T7" fmla="*/ 737 h 822"/>
                <a:gd name="T8" fmla="*/ 1021 w 1220"/>
                <a:gd name="T9" fmla="*/ 709 h 822"/>
                <a:gd name="T10" fmla="*/ 1021 w 1220"/>
                <a:gd name="T11" fmla="*/ 595 h 822"/>
                <a:gd name="T12" fmla="*/ 851 w 1220"/>
                <a:gd name="T13" fmla="*/ 539 h 822"/>
                <a:gd name="T14" fmla="*/ 738 w 1220"/>
                <a:gd name="T15" fmla="*/ 680 h 822"/>
                <a:gd name="T16" fmla="*/ 653 w 1220"/>
                <a:gd name="T17" fmla="*/ 822 h 822"/>
                <a:gd name="T18" fmla="*/ 539 w 1220"/>
                <a:gd name="T19" fmla="*/ 765 h 822"/>
                <a:gd name="T20" fmla="*/ 397 w 1220"/>
                <a:gd name="T21" fmla="*/ 680 h 822"/>
                <a:gd name="T22" fmla="*/ 284 w 1220"/>
                <a:gd name="T23" fmla="*/ 652 h 822"/>
                <a:gd name="T24" fmla="*/ 29 w 1220"/>
                <a:gd name="T25" fmla="*/ 510 h 822"/>
                <a:gd name="T26" fmla="*/ 29 w 1220"/>
                <a:gd name="T27" fmla="*/ 425 h 822"/>
                <a:gd name="T28" fmla="*/ 57 w 1220"/>
                <a:gd name="T29" fmla="*/ 397 h 822"/>
                <a:gd name="T30" fmla="*/ 114 w 1220"/>
                <a:gd name="T31" fmla="*/ 340 h 822"/>
                <a:gd name="T32" fmla="*/ 86 w 1220"/>
                <a:gd name="T33" fmla="*/ 142 h 822"/>
                <a:gd name="T34" fmla="*/ 86 w 1220"/>
                <a:gd name="T35" fmla="*/ 85 h 822"/>
                <a:gd name="T36" fmla="*/ 171 w 1220"/>
                <a:gd name="T37" fmla="*/ 0 h 822"/>
                <a:gd name="T38" fmla="*/ 312 w 1220"/>
                <a:gd name="T39" fmla="*/ 0 h 822"/>
                <a:gd name="T40" fmla="*/ 312 w 1220"/>
                <a:gd name="T41" fmla="*/ 57 h 822"/>
                <a:gd name="T42" fmla="*/ 397 w 1220"/>
                <a:gd name="T43" fmla="*/ 170 h 822"/>
                <a:gd name="T44" fmla="*/ 454 w 1220"/>
                <a:gd name="T45" fmla="*/ 142 h 822"/>
                <a:gd name="T46" fmla="*/ 454 w 1220"/>
                <a:gd name="T47" fmla="*/ 227 h 822"/>
                <a:gd name="T48" fmla="*/ 653 w 1220"/>
                <a:gd name="T49" fmla="*/ 227 h 822"/>
                <a:gd name="T50" fmla="*/ 624 w 1220"/>
                <a:gd name="T51" fmla="*/ 283 h 822"/>
                <a:gd name="T52" fmla="*/ 539 w 1220"/>
                <a:gd name="T53" fmla="*/ 312 h 822"/>
                <a:gd name="T54" fmla="*/ 624 w 1220"/>
                <a:gd name="T55" fmla="*/ 368 h 822"/>
                <a:gd name="T56" fmla="*/ 567 w 1220"/>
                <a:gd name="T57" fmla="*/ 482 h 822"/>
                <a:gd name="T58" fmla="*/ 567 w 1220"/>
                <a:gd name="T59" fmla="*/ 567 h 822"/>
                <a:gd name="T60" fmla="*/ 653 w 1220"/>
                <a:gd name="T61" fmla="*/ 624 h 822"/>
                <a:gd name="T62" fmla="*/ 709 w 1220"/>
                <a:gd name="T63" fmla="*/ 567 h 822"/>
                <a:gd name="T64" fmla="*/ 738 w 1220"/>
                <a:gd name="T65" fmla="*/ 510 h 822"/>
                <a:gd name="T66" fmla="*/ 794 w 1220"/>
                <a:gd name="T67" fmla="*/ 425 h 822"/>
                <a:gd name="T68" fmla="*/ 908 w 1220"/>
                <a:gd name="T69" fmla="*/ 397 h 822"/>
                <a:gd name="T70" fmla="*/ 964 w 1220"/>
                <a:gd name="T71" fmla="*/ 36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20" h="822">
                  <a:moveTo>
                    <a:pt x="1021" y="368"/>
                  </a:moveTo>
                  <a:lnTo>
                    <a:pt x="1078" y="397"/>
                  </a:lnTo>
                  <a:lnTo>
                    <a:pt x="1106" y="368"/>
                  </a:lnTo>
                  <a:lnTo>
                    <a:pt x="1163" y="454"/>
                  </a:lnTo>
                  <a:lnTo>
                    <a:pt x="1163" y="510"/>
                  </a:lnTo>
                  <a:lnTo>
                    <a:pt x="1220" y="595"/>
                  </a:lnTo>
                  <a:lnTo>
                    <a:pt x="1191" y="709"/>
                  </a:lnTo>
                  <a:lnTo>
                    <a:pt x="1106" y="737"/>
                  </a:lnTo>
                  <a:lnTo>
                    <a:pt x="1106" y="709"/>
                  </a:lnTo>
                  <a:lnTo>
                    <a:pt x="1021" y="709"/>
                  </a:lnTo>
                  <a:lnTo>
                    <a:pt x="1049" y="680"/>
                  </a:lnTo>
                  <a:lnTo>
                    <a:pt x="1021" y="595"/>
                  </a:lnTo>
                  <a:lnTo>
                    <a:pt x="936" y="595"/>
                  </a:lnTo>
                  <a:lnTo>
                    <a:pt x="851" y="539"/>
                  </a:lnTo>
                  <a:lnTo>
                    <a:pt x="794" y="652"/>
                  </a:lnTo>
                  <a:lnTo>
                    <a:pt x="738" y="680"/>
                  </a:lnTo>
                  <a:lnTo>
                    <a:pt x="681" y="680"/>
                  </a:lnTo>
                  <a:lnTo>
                    <a:pt x="653" y="822"/>
                  </a:lnTo>
                  <a:lnTo>
                    <a:pt x="596" y="709"/>
                  </a:lnTo>
                  <a:lnTo>
                    <a:pt x="539" y="765"/>
                  </a:lnTo>
                  <a:lnTo>
                    <a:pt x="454" y="794"/>
                  </a:lnTo>
                  <a:lnTo>
                    <a:pt x="397" y="680"/>
                  </a:lnTo>
                  <a:lnTo>
                    <a:pt x="341" y="680"/>
                  </a:lnTo>
                  <a:lnTo>
                    <a:pt x="284" y="652"/>
                  </a:lnTo>
                  <a:lnTo>
                    <a:pt x="57" y="652"/>
                  </a:lnTo>
                  <a:lnTo>
                    <a:pt x="29" y="510"/>
                  </a:lnTo>
                  <a:lnTo>
                    <a:pt x="0" y="425"/>
                  </a:lnTo>
                  <a:lnTo>
                    <a:pt x="29" y="425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71" y="368"/>
                  </a:lnTo>
                  <a:lnTo>
                    <a:pt x="114" y="340"/>
                  </a:lnTo>
                  <a:lnTo>
                    <a:pt x="57" y="170"/>
                  </a:lnTo>
                  <a:lnTo>
                    <a:pt x="86" y="142"/>
                  </a:lnTo>
                  <a:lnTo>
                    <a:pt x="57" y="113"/>
                  </a:lnTo>
                  <a:lnTo>
                    <a:pt x="86" y="85"/>
                  </a:lnTo>
                  <a:lnTo>
                    <a:pt x="86" y="57"/>
                  </a:lnTo>
                  <a:lnTo>
                    <a:pt x="171" y="0"/>
                  </a:lnTo>
                  <a:lnTo>
                    <a:pt x="256" y="0"/>
                  </a:lnTo>
                  <a:lnTo>
                    <a:pt x="312" y="0"/>
                  </a:lnTo>
                  <a:lnTo>
                    <a:pt x="341" y="28"/>
                  </a:lnTo>
                  <a:lnTo>
                    <a:pt x="312" y="5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54" y="142"/>
                  </a:lnTo>
                  <a:lnTo>
                    <a:pt x="426" y="198"/>
                  </a:lnTo>
                  <a:lnTo>
                    <a:pt x="454" y="227"/>
                  </a:lnTo>
                  <a:lnTo>
                    <a:pt x="482" y="198"/>
                  </a:lnTo>
                  <a:lnTo>
                    <a:pt x="653" y="227"/>
                  </a:lnTo>
                  <a:lnTo>
                    <a:pt x="653" y="255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39" y="312"/>
                  </a:lnTo>
                  <a:lnTo>
                    <a:pt x="596" y="340"/>
                  </a:lnTo>
                  <a:lnTo>
                    <a:pt x="624" y="368"/>
                  </a:lnTo>
                  <a:lnTo>
                    <a:pt x="596" y="368"/>
                  </a:lnTo>
                  <a:lnTo>
                    <a:pt x="567" y="482"/>
                  </a:lnTo>
                  <a:lnTo>
                    <a:pt x="596" y="482"/>
                  </a:lnTo>
                  <a:lnTo>
                    <a:pt x="567" y="567"/>
                  </a:lnTo>
                  <a:lnTo>
                    <a:pt x="596" y="595"/>
                  </a:lnTo>
                  <a:lnTo>
                    <a:pt x="653" y="624"/>
                  </a:lnTo>
                  <a:lnTo>
                    <a:pt x="681" y="567"/>
                  </a:lnTo>
                  <a:lnTo>
                    <a:pt x="709" y="567"/>
                  </a:lnTo>
                  <a:lnTo>
                    <a:pt x="709" y="510"/>
                  </a:lnTo>
                  <a:lnTo>
                    <a:pt x="738" y="510"/>
                  </a:lnTo>
                  <a:lnTo>
                    <a:pt x="766" y="454"/>
                  </a:lnTo>
                  <a:lnTo>
                    <a:pt x="794" y="425"/>
                  </a:lnTo>
                  <a:lnTo>
                    <a:pt x="823" y="368"/>
                  </a:lnTo>
                  <a:lnTo>
                    <a:pt x="908" y="397"/>
                  </a:lnTo>
                  <a:lnTo>
                    <a:pt x="936" y="368"/>
                  </a:lnTo>
                  <a:lnTo>
                    <a:pt x="964" y="368"/>
                  </a:lnTo>
                  <a:lnTo>
                    <a:pt x="1021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275"/>
            <p:cNvSpPr>
              <a:spLocks/>
            </p:cNvSpPr>
            <p:nvPr/>
          </p:nvSpPr>
          <p:spPr bwMode="auto">
            <a:xfrm>
              <a:off x="1238" y="4287"/>
              <a:ext cx="765" cy="851"/>
            </a:xfrm>
            <a:custGeom>
              <a:avLst/>
              <a:gdLst>
                <a:gd name="T0" fmla="*/ 425 w 765"/>
                <a:gd name="T1" fmla="*/ 85 h 851"/>
                <a:gd name="T2" fmla="*/ 510 w 765"/>
                <a:gd name="T3" fmla="*/ 227 h 851"/>
                <a:gd name="T4" fmla="*/ 482 w 765"/>
                <a:gd name="T5" fmla="*/ 340 h 851"/>
                <a:gd name="T6" fmla="*/ 567 w 765"/>
                <a:gd name="T7" fmla="*/ 340 h 851"/>
                <a:gd name="T8" fmla="*/ 709 w 765"/>
                <a:gd name="T9" fmla="*/ 284 h 851"/>
                <a:gd name="T10" fmla="*/ 765 w 765"/>
                <a:gd name="T11" fmla="*/ 340 h 851"/>
                <a:gd name="T12" fmla="*/ 765 w 765"/>
                <a:gd name="T13" fmla="*/ 454 h 851"/>
                <a:gd name="T14" fmla="*/ 737 w 765"/>
                <a:gd name="T15" fmla="*/ 510 h 851"/>
                <a:gd name="T16" fmla="*/ 765 w 765"/>
                <a:gd name="T17" fmla="*/ 539 h 851"/>
                <a:gd name="T18" fmla="*/ 737 w 765"/>
                <a:gd name="T19" fmla="*/ 595 h 851"/>
                <a:gd name="T20" fmla="*/ 652 w 765"/>
                <a:gd name="T21" fmla="*/ 595 h 851"/>
                <a:gd name="T22" fmla="*/ 624 w 765"/>
                <a:gd name="T23" fmla="*/ 624 h 851"/>
                <a:gd name="T24" fmla="*/ 539 w 765"/>
                <a:gd name="T25" fmla="*/ 595 h 851"/>
                <a:gd name="T26" fmla="*/ 510 w 765"/>
                <a:gd name="T27" fmla="*/ 652 h 851"/>
                <a:gd name="T28" fmla="*/ 482 w 765"/>
                <a:gd name="T29" fmla="*/ 681 h 851"/>
                <a:gd name="T30" fmla="*/ 454 w 765"/>
                <a:gd name="T31" fmla="*/ 737 h 851"/>
                <a:gd name="T32" fmla="*/ 425 w 765"/>
                <a:gd name="T33" fmla="*/ 737 h 851"/>
                <a:gd name="T34" fmla="*/ 425 w 765"/>
                <a:gd name="T35" fmla="*/ 794 h 851"/>
                <a:gd name="T36" fmla="*/ 397 w 765"/>
                <a:gd name="T37" fmla="*/ 794 h 851"/>
                <a:gd name="T38" fmla="*/ 369 w 765"/>
                <a:gd name="T39" fmla="*/ 851 h 851"/>
                <a:gd name="T40" fmla="*/ 312 w 765"/>
                <a:gd name="T41" fmla="*/ 822 h 851"/>
                <a:gd name="T42" fmla="*/ 283 w 765"/>
                <a:gd name="T43" fmla="*/ 794 h 851"/>
                <a:gd name="T44" fmla="*/ 312 w 765"/>
                <a:gd name="T45" fmla="*/ 709 h 851"/>
                <a:gd name="T46" fmla="*/ 283 w 765"/>
                <a:gd name="T47" fmla="*/ 709 h 851"/>
                <a:gd name="T48" fmla="*/ 312 w 765"/>
                <a:gd name="T49" fmla="*/ 595 h 851"/>
                <a:gd name="T50" fmla="*/ 340 w 765"/>
                <a:gd name="T51" fmla="*/ 595 h 851"/>
                <a:gd name="T52" fmla="*/ 312 w 765"/>
                <a:gd name="T53" fmla="*/ 567 h 851"/>
                <a:gd name="T54" fmla="*/ 255 w 765"/>
                <a:gd name="T55" fmla="*/ 539 h 851"/>
                <a:gd name="T56" fmla="*/ 283 w 765"/>
                <a:gd name="T57" fmla="*/ 510 h 851"/>
                <a:gd name="T58" fmla="*/ 340 w 765"/>
                <a:gd name="T59" fmla="*/ 510 h 851"/>
                <a:gd name="T60" fmla="*/ 369 w 765"/>
                <a:gd name="T61" fmla="*/ 482 h 851"/>
                <a:gd name="T62" fmla="*/ 369 w 765"/>
                <a:gd name="T63" fmla="*/ 454 h 851"/>
                <a:gd name="T64" fmla="*/ 198 w 765"/>
                <a:gd name="T65" fmla="*/ 425 h 851"/>
                <a:gd name="T66" fmla="*/ 170 w 765"/>
                <a:gd name="T67" fmla="*/ 454 h 851"/>
                <a:gd name="T68" fmla="*/ 142 w 765"/>
                <a:gd name="T69" fmla="*/ 425 h 851"/>
                <a:gd name="T70" fmla="*/ 170 w 765"/>
                <a:gd name="T71" fmla="*/ 369 h 851"/>
                <a:gd name="T72" fmla="*/ 113 w 765"/>
                <a:gd name="T73" fmla="*/ 369 h 851"/>
                <a:gd name="T74" fmla="*/ 113 w 765"/>
                <a:gd name="T75" fmla="*/ 397 h 851"/>
                <a:gd name="T76" fmla="*/ 0 w 765"/>
                <a:gd name="T77" fmla="*/ 397 h 851"/>
                <a:gd name="T78" fmla="*/ 28 w 765"/>
                <a:gd name="T79" fmla="*/ 284 h 851"/>
                <a:gd name="T80" fmla="*/ 57 w 765"/>
                <a:gd name="T81" fmla="*/ 255 h 851"/>
                <a:gd name="T82" fmla="*/ 28 w 765"/>
                <a:gd name="T83" fmla="*/ 227 h 851"/>
                <a:gd name="T84" fmla="*/ 57 w 765"/>
                <a:gd name="T85" fmla="*/ 142 h 851"/>
                <a:gd name="T86" fmla="*/ 113 w 765"/>
                <a:gd name="T87" fmla="*/ 114 h 851"/>
                <a:gd name="T88" fmla="*/ 113 w 765"/>
                <a:gd name="T89" fmla="*/ 170 h 851"/>
                <a:gd name="T90" fmla="*/ 85 w 765"/>
                <a:gd name="T91" fmla="*/ 227 h 851"/>
                <a:gd name="T92" fmla="*/ 170 w 765"/>
                <a:gd name="T93" fmla="*/ 199 h 851"/>
                <a:gd name="T94" fmla="*/ 113 w 765"/>
                <a:gd name="T95" fmla="*/ 57 h 851"/>
                <a:gd name="T96" fmla="*/ 198 w 765"/>
                <a:gd name="T97" fmla="*/ 28 h 851"/>
                <a:gd name="T98" fmla="*/ 255 w 765"/>
                <a:gd name="T99" fmla="*/ 114 h 851"/>
                <a:gd name="T100" fmla="*/ 255 w 765"/>
                <a:gd name="T101" fmla="*/ 170 h 851"/>
                <a:gd name="T102" fmla="*/ 283 w 765"/>
                <a:gd name="T103" fmla="*/ 142 h 851"/>
                <a:gd name="T104" fmla="*/ 255 w 765"/>
                <a:gd name="T105" fmla="*/ 57 h 851"/>
                <a:gd name="T106" fmla="*/ 312 w 765"/>
                <a:gd name="T107" fmla="*/ 85 h 851"/>
                <a:gd name="T108" fmla="*/ 283 w 765"/>
                <a:gd name="T109" fmla="*/ 0 h 851"/>
                <a:gd name="T110" fmla="*/ 340 w 765"/>
                <a:gd name="T111" fmla="*/ 0 h 851"/>
                <a:gd name="T112" fmla="*/ 425 w 765"/>
                <a:gd name="T113" fmla="*/ 85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65" h="851">
                  <a:moveTo>
                    <a:pt x="425" y="85"/>
                  </a:moveTo>
                  <a:lnTo>
                    <a:pt x="510" y="227"/>
                  </a:lnTo>
                  <a:lnTo>
                    <a:pt x="482" y="340"/>
                  </a:lnTo>
                  <a:lnTo>
                    <a:pt x="567" y="340"/>
                  </a:lnTo>
                  <a:lnTo>
                    <a:pt x="709" y="284"/>
                  </a:lnTo>
                  <a:lnTo>
                    <a:pt x="765" y="340"/>
                  </a:lnTo>
                  <a:lnTo>
                    <a:pt x="765" y="454"/>
                  </a:lnTo>
                  <a:lnTo>
                    <a:pt x="737" y="510"/>
                  </a:lnTo>
                  <a:lnTo>
                    <a:pt x="765" y="539"/>
                  </a:lnTo>
                  <a:lnTo>
                    <a:pt x="737" y="595"/>
                  </a:lnTo>
                  <a:lnTo>
                    <a:pt x="652" y="595"/>
                  </a:lnTo>
                  <a:lnTo>
                    <a:pt x="624" y="624"/>
                  </a:lnTo>
                  <a:lnTo>
                    <a:pt x="539" y="595"/>
                  </a:lnTo>
                  <a:lnTo>
                    <a:pt x="510" y="652"/>
                  </a:lnTo>
                  <a:lnTo>
                    <a:pt x="482" y="681"/>
                  </a:lnTo>
                  <a:lnTo>
                    <a:pt x="454" y="737"/>
                  </a:lnTo>
                  <a:lnTo>
                    <a:pt x="425" y="737"/>
                  </a:lnTo>
                  <a:lnTo>
                    <a:pt x="425" y="794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12" y="822"/>
                  </a:lnTo>
                  <a:lnTo>
                    <a:pt x="283" y="794"/>
                  </a:lnTo>
                  <a:lnTo>
                    <a:pt x="312" y="709"/>
                  </a:lnTo>
                  <a:lnTo>
                    <a:pt x="283" y="709"/>
                  </a:lnTo>
                  <a:lnTo>
                    <a:pt x="312" y="595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198" y="425"/>
                  </a:lnTo>
                  <a:lnTo>
                    <a:pt x="170" y="454"/>
                  </a:lnTo>
                  <a:lnTo>
                    <a:pt x="142" y="425"/>
                  </a:lnTo>
                  <a:lnTo>
                    <a:pt x="170" y="369"/>
                  </a:lnTo>
                  <a:lnTo>
                    <a:pt x="113" y="369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28" y="284"/>
                  </a:lnTo>
                  <a:lnTo>
                    <a:pt x="57" y="255"/>
                  </a:lnTo>
                  <a:lnTo>
                    <a:pt x="28" y="227"/>
                  </a:lnTo>
                  <a:lnTo>
                    <a:pt x="57" y="142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170" y="199"/>
                  </a:lnTo>
                  <a:lnTo>
                    <a:pt x="113" y="57"/>
                  </a:lnTo>
                  <a:lnTo>
                    <a:pt x="198" y="28"/>
                  </a:lnTo>
                  <a:lnTo>
                    <a:pt x="255" y="114"/>
                  </a:lnTo>
                  <a:lnTo>
                    <a:pt x="255" y="170"/>
                  </a:lnTo>
                  <a:lnTo>
                    <a:pt x="283" y="142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425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276"/>
            <p:cNvSpPr>
              <a:spLocks/>
            </p:cNvSpPr>
            <p:nvPr/>
          </p:nvSpPr>
          <p:spPr bwMode="auto">
            <a:xfrm>
              <a:off x="3251" y="4826"/>
              <a:ext cx="283" cy="397"/>
            </a:xfrm>
            <a:custGeom>
              <a:avLst/>
              <a:gdLst>
                <a:gd name="T0" fmla="*/ 283 w 283"/>
                <a:gd name="T1" fmla="*/ 368 h 397"/>
                <a:gd name="T2" fmla="*/ 227 w 283"/>
                <a:gd name="T3" fmla="*/ 340 h 397"/>
                <a:gd name="T4" fmla="*/ 227 w 283"/>
                <a:gd name="T5" fmla="*/ 397 h 397"/>
                <a:gd name="T6" fmla="*/ 170 w 283"/>
                <a:gd name="T7" fmla="*/ 397 h 397"/>
                <a:gd name="T8" fmla="*/ 170 w 283"/>
                <a:gd name="T9" fmla="*/ 312 h 397"/>
                <a:gd name="T10" fmla="*/ 85 w 283"/>
                <a:gd name="T11" fmla="*/ 312 h 397"/>
                <a:gd name="T12" fmla="*/ 28 w 283"/>
                <a:gd name="T13" fmla="*/ 283 h 397"/>
                <a:gd name="T14" fmla="*/ 0 w 283"/>
                <a:gd name="T15" fmla="*/ 198 h 397"/>
                <a:gd name="T16" fmla="*/ 28 w 283"/>
                <a:gd name="T17" fmla="*/ 142 h 397"/>
                <a:gd name="T18" fmla="*/ 0 w 283"/>
                <a:gd name="T19" fmla="*/ 113 h 397"/>
                <a:gd name="T20" fmla="*/ 56 w 283"/>
                <a:gd name="T21" fmla="*/ 56 h 397"/>
                <a:gd name="T22" fmla="*/ 85 w 283"/>
                <a:gd name="T23" fmla="*/ 56 h 397"/>
                <a:gd name="T24" fmla="*/ 113 w 283"/>
                <a:gd name="T25" fmla="*/ 0 h 397"/>
                <a:gd name="T26" fmla="*/ 170 w 283"/>
                <a:gd name="T27" fmla="*/ 28 h 397"/>
                <a:gd name="T28" fmla="*/ 227 w 283"/>
                <a:gd name="T29" fmla="*/ 0 h 397"/>
                <a:gd name="T30" fmla="*/ 255 w 283"/>
                <a:gd name="T31" fmla="*/ 56 h 397"/>
                <a:gd name="T32" fmla="*/ 255 w 283"/>
                <a:gd name="T33" fmla="*/ 227 h 397"/>
                <a:gd name="T34" fmla="*/ 283 w 283"/>
                <a:gd name="T35" fmla="*/ 36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3" h="397">
                  <a:moveTo>
                    <a:pt x="283" y="368"/>
                  </a:move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312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0" y="113"/>
                  </a:lnTo>
                  <a:lnTo>
                    <a:pt x="56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6"/>
                  </a:lnTo>
                  <a:lnTo>
                    <a:pt x="255" y="227"/>
                  </a:lnTo>
                  <a:lnTo>
                    <a:pt x="283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277"/>
            <p:cNvSpPr>
              <a:spLocks/>
            </p:cNvSpPr>
            <p:nvPr/>
          </p:nvSpPr>
          <p:spPr bwMode="auto">
            <a:xfrm>
              <a:off x="2797" y="4826"/>
              <a:ext cx="510" cy="482"/>
            </a:xfrm>
            <a:custGeom>
              <a:avLst/>
              <a:gdLst>
                <a:gd name="T0" fmla="*/ 510 w 510"/>
                <a:gd name="T1" fmla="*/ 56 h 482"/>
                <a:gd name="T2" fmla="*/ 454 w 510"/>
                <a:gd name="T3" fmla="*/ 28 h 482"/>
                <a:gd name="T4" fmla="*/ 454 w 510"/>
                <a:gd name="T5" fmla="*/ 0 h 482"/>
                <a:gd name="T6" fmla="*/ 397 w 510"/>
                <a:gd name="T7" fmla="*/ 28 h 482"/>
                <a:gd name="T8" fmla="*/ 369 w 510"/>
                <a:gd name="T9" fmla="*/ 0 h 482"/>
                <a:gd name="T10" fmla="*/ 312 w 510"/>
                <a:gd name="T11" fmla="*/ 0 h 482"/>
                <a:gd name="T12" fmla="*/ 284 w 510"/>
                <a:gd name="T13" fmla="*/ 56 h 482"/>
                <a:gd name="T14" fmla="*/ 284 w 510"/>
                <a:gd name="T15" fmla="*/ 142 h 482"/>
                <a:gd name="T16" fmla="*/ 284 w 510"/>
                <a:gd name="T17" fmla="*/ 170 h 482"/>
                <a:gd name="T18" fmla="*/ 142 w 510"/>
                <a:gd name="T19" fmla="*/ 198 h 482"/>
                <a:gd name="T20" fmla="*/ 114 w 510"/>
                <a:gd name="T21" fmla="*/ 198 h 482"/>
                <a:gd name="T22" fmla="*/ 57 w 510"/>
                <a:gd name="T23" fmla="*/ 312 h 482"/>
                <a:gd name="T24" fmla="*/ 0 w 510"/>
                <a:gd name="T25" fmla="*/ 340 h 482"/>
                <a:gd name="T26" fmla="*/ 0 w 510"/>
                <a:gd name="T27" fmla="*/ 425 h 482"/>
                <a:gd name="T28" fmla="*/ 0 w 510"/>
                <a:gd name="T29" fmla="*/ 453 h 482"/>
                <a:gd name="T30" fmla="*/ 57 w 510"/>
                <a:gd name="T31" fmla="*/ 453 h 482"/>
                <a:gd name="T32" fmla="*/ 57 w 510"/>
                <a:gd name="T33" fmla="*/ 482 h 482"/>
                <a:gd name="T34" fmla="*/ 114 w 510"/>
                <a:gd name="T35" fmla="*/ 482 h 482"/>
                <a:gd name="T36" fmla="*/ 142 w 510"/>
                <a:gd name="T37" fmla="*/ 425 h 482"/>
                <a:gd name="T38" fmla="*/ 199 w 510"/>
                <a:gd name="T39" fmla="*/ 425 h 482"/>
                <a:gd name="T40" fmla="*/ 227 w 510"/>
                <a:gd name="T41" fmla="*/ 340 h 482"/>
                <a:gd name="T42" fmla="*/ 284 w 510"/>
                <a:gd name="T43" fmla="*/ 340 h 482"/>
                <a:gd name="T44" fmla="*/ 340 w 510"/>
                <a:gd name="T45" fmla="*/ 283 h 482"/>
                <a:gd name="T46" fmla="*/ 454 w 510"/>
                <a:gd name="T47" fmla="*/ 312 h 482"/>
                <a:gd name="T48" fmla="*/ 482 w 510"/>
                <a:gd name="T49" fmla="*/ 283 h 482"/>
                <a:gd name="T50" fmla="*/ 454 w 510"/>
                <a:gd name="T51" fmla="*/ 198 h 482"/>
                <a:gd name="T52" fmla="*/ 482 w 510"/>
                <a:gd name="T53" fmla="*/ 142 h 482"/>
                <a:gd name="T54" fmla="*/ 454 w 510"/>
                <a:gd name="T55" fmla="*/ 113 h 482"/>
                <a:gd name="T56" fmla="*/ 510 w 510"/>
                <a:gd name="T57" fmla="*/ 56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482">
                  <a:moveTo>
                    <a:pt x="510" y="56"/>
                  </a:moveTo>
                  <a:lnTo>
                    <a:pt x="454" y="28"/>
                  </a:lnTo>
                  <a:lnTo>
                    <a:pt x="454" y="0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312" y="0"/>
                  </a:lnTo>
                  <a:lnTo>
                    <a:pt x="284" y="56"/>
                  </a:lnTo>
                  <a:lnTo>
                    <a:pt x="284" y="142"/>
                  </a:lnTo>
                  <a:lnTo>
                    <a:pt x="284" y="170"/>
                  </a:lnTo>
                  <a:lnTo>
                    <a:pt x="142" y="198"/>
                  </a:lnTo>
                  <a:lnTo>
                    <a:pt x="114" y="198"/>
                  </a:lnTo>
                  <a:lnTo>
                    <a:pt x="57" y="312"/>
                  </a:lnTo>
                  <a:lnTo>
                    <a:pt x="0" y="340"/>
                  </a:lnTo>
                  <a:lnTo>
                    <a:pt x="0" y="425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482"/>
                  </a:lnTo>
                  <a:lnTo>
                    <a:pt x="114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340" y="283"/>
                  </a:lnTo>
                  <a:lnTo>
                    <a:pt x="454" y="312"/>
                  </a:lnTo>
                  <a:lnTo>
                    <a:pt x="482" y="283"/>
                  </a:lnTo>
                  <a:lnTo>
                    <a:pt x="454" y="198"/>
                  </a:lnTo>
                  <a:lnTo>
                    <a:pt x="482" y="142"/>
                  </a:lnTo>
                  <a:lnTo>
                    <a:pt x="454" y="113"/>
                  </a:lnTo>
                  <a:lnTo>
                    <a:pt x="51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278"/>
            <p:cNvSpPr>
              <a:spLocks/>
            </p:cNvSpPr>
            <p:nvPr/>
          </p:nvSpPr>
          <p:spPr bwMode="auto">
            <a:xfrm>
              <a:off x="2514" y="4599"/>
              <a:ext cx="567" cy="652"/>
            </a:xfrm>
            <a:custGeom>
              <a:avLst/>
              <a:gdLst>
                <a:gd name="T0" fmla="*/ 567 w 567"/>
                <a:gd name="T1" fmla="*/ 283 h 652"/>
                <a:gd name="T2" fmla="*/ 567 w 567"/>
                <a:gd name="T3" fmla="*/ 397 h 652"/>
                <a:gd name="T4" fmla="*/ 425 w 567"/>
                <a:gd name="T5" fmla="*/ 425 h 652"/>
                <a:gd name="T6" fmla="*/ 397 w 567"/>
                <a:gd name="T7" fmla="*/ 425 h 652"/>
                <a:gd name="T8" fmla="*/ 340 w 567"/>
                <a:gd name="T9" fmla="*/ 539 h 652"/>
                <a:gd name="T10" fmla="*/ 283 w 567"/>
                <a:gd name="T11" fmla="*/ 567 h 652"/>
                <a:gd name="T12" fmla="*/ 283 w 567"/>
                <a:gd name="T13" fmla="*/ 652 h 652"/>
                <a:gd name="T14" fmla="*/ 255 w 567"/>
                <a:gd name="T15" fmla="*/ 624 h 652"/>
                <a:gd name="T16" fmla="*/ 227 w 567"/>
                <a:gd name="T17" fmla="*/ 652 h 652"/>
                <a:gd name="T18" fmla="*/ 227 w 567"/>
                <a:gd name="T19" fmla="*/ 624 h 652"/>
                <a:gd name="T20" fmla="*/ 141 w 567"/>
                <a:gd name="T21" fmla="*/ 652 h 652"/>
                <a:gd name="T22" fmla="*/ 113 w 567"/>
                <a:gd name="T23" fmla="*/ 595 h 652"/>
                <a:gd name="T24" fmla="*/ 113 w 567"/>
                <a:gd name="T25" fmla="*/ 539 h 652"/>
                <a:gd name="T26" fmla="*/ 85 w 567"/>
                <a:gd name="T27" fmla="*/ 510 h 652"/>
                <a:gd name="T28" fmla="*/ 85 w 567"/>
                <a:gd name="T29" fmla="*/ 454 h 652"/>
                <a:gd name="T30" fmla="*/ 56 w 567"/>
                <a:gd name="T31" fmla="*/ 425 h 652"/>
                <a:gd name="T32" fmla="*/ 85 w 567"/>
                <a:gd name="T33" fmla="*/ 397 h 652"/>
                <a:gd name="T34" fmla="*/ 0 w 567"/>
                <a:gd name="T35" fmla="*/ 369 h 652"/>
                <a:gd name="T36" fmla="*/ 28 w 567"/>
                <a:gd name="T37" fmla="*/ 312 h 652"/>
                <a:gd name="T38" fmla="*/ 85 w 567"/>
                <a:gd name="T39" fmla="*/ 312 h 652"/>
                <a:gd name="T40" fmla="*/ 28 w 567"/>
                <a:gd name="T41" fmla="*/ 283 h 652"/>
                <a:gd name="T42" fmla="*/ 28 w 567"/>
                <a:gd name="T43" fmla="*/ 170 h 652"/>
                <a:gd name="T44" fmla="*/ 56 w 567"/>
                <a:gd name="T45" fmla="*/ 142 h 652"/>
                <a:gd name="T46" fmla="*/ 56 w 567"/>
                <a:gd name="T47" fmla="*/ 170 h 652"/>
                <a:gd name="T48" fmla="*/ 113 w 567"/>
                <a:gd name="T49" fmla="*/ 113 h 652"/>
                <a:gd name="T50" fmla="*/ 113 w 567"/>
                <a:gd name="T51" fmla="*/ 85 h 652"/>
                <a:gd name="T52" fmla="*/ 141 w 567"/>
                <a:gd name="T53" fmla="*/ 57 h 652"/>
                <a:gd name="T54" fmla="*/ 255 w 567"/>
                <a:gd name="T55" fmla="*/ 0 h 652"/>
                <a:gd name="T56" fmla="*/ 312 w 567"/>
                <a:gd name="T57" fmla="*/ 0 h 652"/>
                <a:gd name="T58" fmla="*/ 368 w 567"/>
                <a:gd name="T59" fmla="*/ 28 h 652"/>
                <a:gd name="T60" fmla="*/ 312 w 567"/>
                <a:gd name="T61" fmla="*/ 57 h 652"/>
                <a:gd name="T62" fmla="*/ 340 w 567"/>
                <a:gd name="T63" fmla="*/ 113 h 652"/>
                <a:gd name="T64" fmla="*/ 255 w 567"/>
                <a:gd name="T65" fmla="*/ 142 h 652"/>
                <a:gd name="T66" fmla="*/ 312 w 567"/>
                <a:gd name="T67" fmla="*/ 142 h 652"/>
                <a:gd name="T68" fmla="*/ 312 w 567"/>
                <a:gd name="T69" fmla="*/ 198 h 652"/>
                <a:gd name="T70" fmla="*/ 368 w 567"/>
                <a:gd name="T71" fmla="*/ 198 h 652"/>
                <a:gd name="T72" fmla="*/ 397 w 567"/>
                <a:gd name="T73" fmla="*/ 170 h 652"/>
                <a:gd name="T74" fmla="*/ 425 w 567"/>
                <a:gd name="T75" fmla="*/ 170 h 652"/>
                <a:gd name="T76" fmla="*/ 453 w 567"/>
                <a:gd name="T77" fmla="*/ 198 h 652"/>
                <a:gd name="T78" fmla="*/ 425 w 567"/>
                <a:gd name="T79" fmla="*/ 227 h 652"/>
                <a:gd name="T80" fmla="*/ 425 w 567"/>
                <a:gd name="T81" fmla="*/ 312 h 652"/>
                <a:gd name="T82" fmla="*/ 510 w 567"/>
                <a:gd name="T83" fmla="*/ 312 h 652"/>
                <a:gd name="T84" fmla="*/ 567 w 567"/>
                <a:gd name="T85" fmla="*/ 28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7" h="652">
                  <a:moveTo>
                    <a:pt x="567" y="283"/>
                  </a:moveTo>
                  <a:lnTo>
                    <a:pt x="567" y="397"/>
                  </a:lnTo>
                  <a:lnTo>
                    <a:pt x="425" y="425"/>
                  </a:lnTo>
                  <a:lnTo>
                    <a:pt x="397" y="425"/>
                  </a:lnTo>
                  <a:lnTo>
                    <a:pt x="340" y="539"/>
                  </a:lnTo>
                  <a:lnTo>
                    <a:pt x="283" y="567"/>
                  </a:lnTo>
                  <a:lnTo>
                    <a:pt x="283" y="652"/>
                  </a:lnTo>
                  <a:lnTo>
                    <a:pt x="255" y="624"/>
                  </a:lnTo>
                  <a:lnTo>
                    <a:pt x="227" y="652"/>
                  </a:lnTo>
                  <a:lnTo>
                    <a:pt x="227" y="624"/>
                  </a:lnTo>
                  <a:lnTo>
                    <a:pt x="141" y="652"/>
                  </a:lnTo>
                  <a:lnTo>
                    <a:pt x="113" y="595"/>
                  </a:lnTo>
                  <a:lnTo>
                    <a:pt x="113" y="539"/>
                  </a:lnTo>
                  <a:lnTo>
                    <a:pt x="85" y="510"/>
                  </a:lnTo>
                  <a:lnTo>
                    <a:pt x="85" y="454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70"/>
                  </a:lnTo>
                  <a:lnTo>
                    <a:pt x="56" y="142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255" y="0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312" y="57"/>
                  </a:lnTo>
                  <a:lnTo>
                    <a:pt x="340" y="113"/>
                  </a:lnTo>
                  <a:lnTo>
                    <a:pt x="255" y="142"/>
                  </a:lnTo>
                  <a:lnTo>
                    <a:pt x="312" y="142"/>
                  </a:lnTo>
                  <a:lnTo>
                    <a:pt x="312" y="198"/>
                  </a:lnTo>
                  <a:lnTo>
                    <a:pt x="368" y="198"/>
                  </a:lnTo>
                  <a:lnTo>
                    <a:pt x="397" y="170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425" y="227"/>
                  </a:lnTo>
                  <a:lnTo>
                    <a:pt x="425" y="312"/>
                  </a:lnTo>
                  <a:lnTo>
                    <a:pt x="510" y="312"/>
                  </a:lnTo>
                  <a:lnTo>
                    <a:pt x="56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279"/>
            <p:cNvSpPr>
              <a:spLocks/>
            </p:cNvSpPr>
            <p:nvPr/>
          </p:nvSpPr>
          <p:spPr bwMode="auto">
            <a:xfrm>
              <a:off x="2400" y="4259"/>
              <a:ext cx="426" cy="567"/>
            </a:xfrm>
            <a:custGeom>
              <a:avLst/>
              <a:gdLst>
                <a:gd name="T0" fmla="*/ 369 w 426"/>
                <a:gd name="T1" fmla="*/ 28 h 567"/>
                <a:gd name="T2" fmla="*/ 426 w 426"/>
                <a:gd name="T3" fmla="*/ 85 h 567"/>
                <a:gd name="T4" fmla="*/ 369 w 426"/>
                <a:gd name="T5" fmla="*/ 170 h 567"/>
                <a:gd name="T6" fmla="*/ 397 w 426"/>
                <a:gd name="T7" fmla="*/ 283 h 567"/>
                <a:gd name="T8" fmla="*/ 426 w 426"/>
                <a:gd name="T9" fmla="*/ 340 h 567"/>
                <a:gd name="T10" fmla="*/ 369 w 426"/>
                <a:gd name="T11" fmla="*/ 340 h 567"/>
                <a:gd name="T12" fmla="*/ 255 w 426"/>
                <a:gd name="T13" fmla="*/ 397 h 567"/>
                <a:gd name="T14" fmla="*/ 227 w 426"/>
                <a:gd name="T15" fmla="*/ 425 h 567"/>
                <a:gd name="T16" fmla="*/ 227 w 426"/>
                <a:gd name="T17" fmla="*/ 453 h 567"/>
                <a:gd name="T18" fmla="*/ 170 w 426"/>
                <a:gd name="T19" fmla="*/ 510 h 567"/>
                <a:gd name="T20" fmla="*/ 170 w 426"/>
                <a:gd name="T21" fmla="*/ 482 h 567"/>
                <a:gd name="T22" fmla="*/ 142 w 426"/>
                <a:gd name="T23" fmla="*/ 510 h 567"/>
                <a:gd name="T24" fmla="*/ 142 w 426"/>
                <a:gd name="T25" fmla="*/ 567 h 567"/>
                <a:gd name="T26" fmla="*/ 85 w 426"/>
                <a:gd name="T27" fmla="*/ 510 h 567"/>
                <a:gd name="T28" fmla="*/ 85 w 426"/>
                <a:gd name="T29" fmla="*/ 482 h 567"/>
                <a:gd name="T30" fmla="*/ 0 w 426"/>
                <a:gd name="T31" fmla="*/ 312 h 567"/>
                <a:gd name="T32" fmla="*/ 85 w 426"/>
                <a:gd name="T33" fmla="*/ 283 h 567"/>
                <a:gd name="T34" fmla="*/ 57 w 426"/>
                <a:gd name="T35" fmla="*/ 255 h 567"/>
                <a:gd name="T36" fmla="*/ 85 w 426"/>
                <a:gd name="T37" fmla="*/ 227 h 567"/>
                <a:gd name="T38" fmla="*/ 0 w 426"/>
                <a:gd name="T39" fmla="*/ 170 h 567"/>
                <a:gd name="T40" fmla="*/ 29 w 426"/>
                <a:gd name="T41" fmla="*/ 85 h 567"/>
                <a:gd name="T42" fmla="*/ 85 w 426"/>
                <a:gd name="T43" fmla="*/ 113 h 567"/>
                <a:gd name="T44" fmla="*/ 85 w 426"/>
                <a:gd name="T45" fmla="*/ 56 h 567"/>
                <a:gd name="T46" fmla="*/ 142 w 426"/>
                <a:gd name="T47" fmla="*/ 85 h 567"/>
                <a:gd name="T48" fmla="*/ 170 w 426"/>
                <a:gd name="T49" fmla="*/ 56 h 567"/>
                <a:gd name="T50" fmla="*/ 170 w 426"/>
                <a:gd name="T51" fmla="*/ 0 h 567"/>
                <a:gd name="T52" fmla="*/ 255 w 426"/>
                <a:gd name="T53" fmla="*/ 0 h 567"/>
                <a:gd name="T54" fmla="*/ 312 w 426"/>
                <a:gd name="T55" fmla="*/ 28 h 567"/>
                <a:gd name="T56" fmla="*/ 369 w 426"/>
                <a:gd name="T57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6" h="567">
                  <a:moveTo>
                    <a:pt x="369" y="28"/>
                  </a:moveTo>
                  <a:lnTo>
                    <a:pt x="426" y="85"/>
                  </a:lnTo>
                  <a:lnTo>
                    <a:pt x="369" y="170"/>
                  </a:lnTo>
                  <a:lnTo>
                    <a:pt x="397" y="283"/>
                  </a:lnTo>
                  <a:lnTo>
                    <a:pt x="426" y="340"/>
                  </a:lnTo>
                  <a:lnTo>
                    <a:pt x="36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27" y="453"/>
                  </a:lnTo>
                  <a:lnTo>
                    <a:pt x="170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85" y="510"/>
                  </a:lnTo>
                  <a:lnTo>
                    <a:pt x="85" y="482"/>
                  </a:lnTo>
                  <a:lnTo>
                    <a:pt x="0" y="312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85" y="113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312" y="28"/>
                  </a:lnTo>
                  <a:lnTo>
                    <a:pt x="369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280"/>
            <p:cNvSpPr>
              <a:spLocks/>
            </p:cNvSpPr>
            <p:nvPr/>
          </p:nvSpPr>
          <p:spPr bwMode="auto">
            <a:xfrm>
              <a:off x="3109" y="4571"/>
              <a:ext cx="425" cy="311"/>
            </a:xfrm>
            <a:custGeom>
              <a:avLst/>
              <a:gdLst>
                <a:gd name="T0" fmla="*/ 397 w 425"/>
                <a:gd name="T1" fmla="*/ 311 h 311"/>
                <a:gd name="T2" fmla="*/ 369 w 425"/>
                <a:gd name="T3" fmla="*/ 255 h 311"/>
                <a:gd name="T4" fmla="*/ 312 w 425"/>
                <a:gd name="T5" fmla="*/ 283 h 311"/>
                <a:gd name="T6" fmla="*/ 255 w 425"/>
                <a:gd name="T7" fmla="*/ 255 h 311"/>
                <a:gd name="T8" fmla="*/ 227 w 425"/>
                <a:gd name="T9" fmla="*/ 311 h 311"/>
                <a:gd name="T10" fmla="*/ 198 w 425"/>
                <a:gd name="T11" fmla="*/ 311 h 311"/>
                <a:gd name="T12" fmla="*/ 142 w 425"/>
                <a:gd name="T13" fmla="*/ 283 h 311"/>
                <a:gd name="T14" fmla="*/ 142 w 425"/>
                <a:gd name="T15" fmla="*/ 255 h 311"/>
                <a:gd name="T16" fmla="*/ 85 w 425"/>
                <a:gd name="T17" fmla="*/ 283 h 311"/>
                <a:gd name="T18" fmla="*/ 57 w 425"/>
                <a:gd name="T19" fmla="*/ 255 h 311"/>
                <a:gd name="T20" fmla="*/ 0 w 425"/>
                <a:gd name="T21" fmla="*/ 198 h 311"/>
                <a:gd name="T22" fmla="*/ 28 w 425"/>
                <a:gd name="T23" fmla="*/ 170 h 311"/>
                <a:gd name="T24" fmla="*/ 57 w 425"/>
                <a:gd name="T25" fmla="*/ 198 h 311"/>
                <a:gd name="T26" fmla="*/ 57 w 425"/>
                <a:gd name="T27" fmla="*/ 113 h 311"/>
                <a:gd name="T28" fmla="*/ 85 w 425"/>
                <a:gd name="T29" fmla="*/ 85 h 311"/>
                <a:gd name="T30" fmla="*/ 113 w 425"/>
                <a:gd name="T31" fmla="*/ 113 h 311"/>
                <a:gd name="T32" fmla="*/ 113 w 425"/>
                <a:gd name="T33" fmla="*/ 85 h 311"/>
                <a:gd name="T34" fmla="*/ 113 w 425"/>
                <a:gd name="T35" fmla="*/ 56 h 311"/>
                <a:gd name="T36" fmla="*/ 142 w 425"/>
                <a:gd name="T37" fmla="*/ 28 h 311"/>
                <a:gd name="T38" fmla="*/ 170 w 425"/>
                <a:gd name="T39" fmla="*/ 56 h 311"/>
                <a:gd name="T40" fmla="*/ 170 w 425"/>
                <a:gd name="T41" fmla="*/ 0 h 311"/>
                <a:gd name="T42" fmla="*/ 255 w 425"/>
                <a:gd name="T43" fmla="*/ 0 h 311"/>
                <a:gd name="T44" fmla="*/ 255 w 425"/>
                <a:gd name="T45" fmla="*/ 28 h 311"/>
                <a:gd name="T46" fmla="*/ 312 w 425"/>
                <a:gd name="T47" fmla="*/ 28 h 311"/>
                <a:gd name="T48" fmla="*/ 312 w 425"/>
                <a:gd name="T49" fmla="*/ 56 h 311"/>
                <a:gd name="T50" fmla="*/ 425 w 425"/>
                <a:gd name="T51" fmla="*/ 85 h 311"/>
                <a:gd name="T52" fmla="*/ 397 w 425"/>
                <a:gd name="T53" fmla="*/ 198 h 311"/>
                <a:gd name="T54" fmla="*/ 397 w 425"/>
                <a:gd name="T5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5" h="311">
                  <a:moveTo>
                    <a:pt x="397" y="311"/>
                  </a:moveTo>
                  <a:lnTo>
                    <a:pt x="369" y="255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227" y="311"/>
                  </a:lnTo>
                  <a:lnTo>
                    <a:pt x="198" y="311"/>
                  </a:lnTo>
                  <a:lnTo>
                    <a:pt x="142" y="283"/>
                  </a:lnTo>
                  <a:lnTo>
                    <a:pt x="142" y="255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0" y="198"/>
                  </a:lnTo>
                  <a:lnTo>
                    <a:pt x="28" y="170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255" y="28"/>
                  </a:lnTo>
                  <a:lnTo>
                    <a:pt x="312" y="28"/>
                  </a:lnTo>
                  <a:lnTo>
                    <a:pt x="312" y="56"/>
                  </a:lnTo>
                  <a:lnTo>
                    <a:pt x="425" y="85"/>
                  </a:lnTo>
                  <a:lnTo>
                    <a:pt x="397" y="198"/>
                  </a:lnTo>
                  <a:lnTo>
                    <a:pt x="397" y="3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281"/>
            <p:cNvSpPr>
              <a:spLocks/>
            </p:cNvSpPr>
            <p:nvPr/>
          </p:nvSpPr>
          <p:spPr bwMode="auto">
            <a:xfrm>
              <a:off x="3251" y="4315"/>
              <a:ext cx="368" cy="341"/>
            </a:xfrm>
            <a:custGeom>
              <a:avLst/>
              <a:gdLst>
                <a:gd name="T0" fmla="*/ 283 w 368"/>
                <a:gd name="T1" fmla="*/ 341 h 341"/>
                <a:gd name="T2" fmla="*/ 170 w 368"/>
                <a:gd name="T3" fmla="*/ 312 h 341"/>
                <a:gd name="T4" fmla="*/ 170 w 368"/>
                <a:gd name="T5" fmla="*/ 284 h 341"/>
                <a:gd name="T6" fmla="*/ 113 w 368"/>
                <a:gd name="T7" fmla="*/ 284 h 341"/>
                <a:gd name="T8" fmla="*/ 113 w 368"/>
                <a:gd name="T9" fmla="*/ 256 h 341"/>
                <a:gd name="T10" fmla="*/ 28 w 368"/>
                <a:gd name="T11" fmla="*/ 256 h 341"/>
                <a:gd name="T12" fmla="*/ 0 w 368"/>
                <a:gd name="T13" fmla="*/ 227 h 341"/>
                <a:gd name="T14" fmla="*/ 28 w 368"/>
                <a:gd name="T15" fmla="*/ 199 h 341"/>
                <a:gd name="T16" fmla="*/ 0 w 368"/>
                <a:gd name="T17" fmla="*/ 199 h 341"/>
                <a:gd name="T18" fmla="*/ 0 w 368"/>
                <a:gd name="T19" fmla="*/ 142 h 341"/>
                <a:gd name="T20" fmla="*/ 56 w 368"/>
                <a:gd name="T21" fmla="*/ 114 h 341"/>
                <a:gd name="T22" fmla="*/ 56 w 368"/>
                <a:gd name="T23" fmla="*/ 86 h 341"/>
                <a:gd name="T24" fmla="*/ 113 w 368"/>
                <a:gd name="T25" fmla="*/ 57 h 341"/>
                <a:gd name="T26" fmla="*/ 113 w 368"/>
                <a:gd name="T27" fmla="*/ 0 h 341"/>
                <a:gd name="T28" fmla="*/ 142 w 368"/>
                <a:gd name="T29" fmla="*/ 0 h 341"/>
                <a:gd name="T30" fmla="*/ 170 w 368"/>
                <a:gd name="T31" fmla="*/ 29 h 341"/>
                <a:gd name="T32" fmla="*/ 198 w 368"/>
                <a:gd name="T33" fmla="*/ 0 h 341"/>
                <a:gd name="T34" fmla="*/ 368 w 368"/>
                <a:gd name="T35" fmla="*/ 29 h 341"/>
                <a:gd name="T36" fmla="*/ 312 w 368"/>
                <a:gd name="T37" fmla="*/ 227 h 341"/>
                <a:gd name="T38" fmla="*/ 283 w 368"/>
                <a:gd name="T3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341">
                  <a:moveTo>
                    <a:pt x="283" y="341"/>
                  </a:moveTo>
                  <a:lnTo>
                    <a:pt x="170" y="312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28" y="199"/>
                  </a:lnTo>
                  <a:lnTo>
                    <a:pt x="0" y="199"/>
                  </a:lnTo>
                  <a:lnTo>
                    <a:pt x="0" y="142"/>
                  </a:lnTo>
                  <a:lnTo>
                    <a:pt x="56" y="114"/>
                  </a:lnTo>
                  <a:lnTo>
                    <a:pt x="56" y="86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42" y="0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368" y="29"/>
                  </a:lnTo>
                  <a:lnTo>
                    <a:pt x="312" y="227"/>
                  </a:lnTo>
                  <a:lnTo>
                    <a:pt x="283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282"/>
            <p:cNvSpPr>
              <a:spLocks/>
            </p:cNvSpPr>
            <p:nvPr/>
          </p:nvSpPr>
          <p:spPr bwMode="auto">
            <a:xfrm>
              <a:off x="2769" y="4145"/>
              <a:ext cx="680" cy="766"/>
            </a:xfrm>
            <a:custGeom>
              <a:avLst/>
              <a:gdLst>
                <a:gd name="T0" fmla="*/ 57 w 680"/>
                <a:gd name="T1" fmla="*/ 29 h 766"/>
                <a:gd name="T2" fmla="*/ 85 w 680"/>
                <a:gd name="T3" fmla="*/ 29 h 766"/>
                <a:gd name="T4" fmla="*/ 113 w 680"/>
                <a:gd name="T5" fmla="*/ 0 h 766"/>
                <a:gd name="T6" fmla="*/ 142 w 680"/>
                <a:gd name="T7" fmla="*/ 29 h 766"/>
                <a:gd name="T8" fmla="*/ 255 w 680"/>
                <a:gd name="T9" fmla="*/ 29 h 766"/>
                <a:gd name="T10" fmla="*/ 368 w 680"/>
                <a:gd name="T11" fmla="*/ 0 h 766"/>
                <a:gd name="T12" fmla="*/ 425 w 680"/>
                <a:gd name="T13" fmla="*/ 29 h 766"/>
                <a:gd name="T14" fmla="*/ 397 w 680"/>
                <a:gd name="T15" fmla="*/ 57 h 766"/>
                <a:gd name="T16" fmla="*/ 510 w 680"/>
                <a:gd name="T17" fmla="*/ 114 h 766"/>
                <a:gd name="T18" fmla="*/ 538 w 680"/>
                <a:gd name="T19" fmla="*/ 57 h 766"/>
                <a:gd name="T20" fmla="*/ 624 w 680"/>
                <a:gd name="T21" fmla="*/ 57 h 766"/>
                <a:gd name="T22" fmla="*/ 680 w 680"/>
                <a:gd name="T23" fmla="*/ 114 h 766"/>
                <a:gd name="T24" fmla="*/ 680 w 680"/>
                <a:gd name="T25" fmla="*/ 170 h 766"/>
                <a:gd name="T26" fmla="*/ 652 w 680"/>
                <a:gd name="T27" fmla="*/ 199 h 766"/>
                <a:gd name="T28" fmla="*/ 624 w 680"/>
                <a:gd name="T29" fmla="*/ 170 h 766"/>
                <a:gd name="T30" fmla="*/ 595 w 680"/>
                <a:gd name="T31" fmla="*/ 170 h 766"/>
                <a:gd name="T32" fmla="*/ 595 w 680"/>
                <a:gd name="T33" fmla="*/ 227 h 766"/>
                <a:gd name="T34" fmla="*/ 538 w 680"/>
                <a:gd name="T35" fmla="*/ 256 h 766"/>
                <a:gd name="T36" fmla="*/ 538 w 680"/>
                <a:gd name="T37" fmla="*/ 284 h 766"/>
                <a:gd name="T38" fmla="*/ 482 w 680"/>
                <a:gd name="T39" fmla="*/ 312 h 766"/>
                <a:gd name="T40" fmla="*/ 482 w 680"/>
                <a:gd name="T41" fmla="*/ 369 h 766"/>
                <a:gd name="T42" fmla="*/ 510 w 680"/>
                <a:gd name="T43" fmla="*/ 369 h 766"/>
                <a:gd name="T44" fmla="*/ 482 w 680"/>
                <a:gd name="T45" fmla="*/ 397 h 766"/>
                <a:gd name="T46" fmla="*/ 510 w 680"/>
                <a:gd name="T47" fmla="*/ 426 h 766"/>
                <a:gd name="T48" fmla="*/ 510 w 680"/>
                <a:gd name="T49" fmla="*/ 482 h 766"/>
                <a:gd name="T50" fmla="*/ 482 w 680"/>
                <a:gd name="T51" fmla="*/ 454 h 766"/>
                <a:gd name="T52" fmla="*/ 453 w 680"/>
                <a:gd name="T53" fmla="*/ 482 h 766"/>
                <a:gd name="T54" fmla="*/ 453 w 680"/>
                <a:gd name="T55" fmla="*/ 539 h 766"/>
                <a:gd name="T56" fmla="*/ 425 w 680"/>
                <a:gd name="T57" fmla="*/ 511 h 766"/>
                <a:gd name="T58" fmla="*/ 397 w 680"/>
                <a:gd name="T59" fmla="*/ 539 h 766"/>
                <a:gd name="T60" fmla="*/ 397 w 680"/>
                <a:gd name="T61" fmla="*/ 624 h 766"/>
                <a:gd name="T62" fmla="*/ 368 w 680"/>
                <a:gd name="T63" fmla="*/ 596 h 766"/>
                <a:gd name="T64" fmla="*/ 340 w 680"/>
                <a:gd name="T65" fmla="*/ 624 h 766"/>
                <a:gd name="T66" fmla="*/ 397 w 680"/>
                <a:gd name="T67" fmla="*/ 681 h 766"/>
                <a:gd name="T68" fmla="*/ 340 w 680"/>
                <a:gd name="T69" fmla="*/ 681 h 766"/>
                <a:gd name="T70" fmla="*/ 312 w 680"/>
                <a:gd name="T71" fmla="*/ 737 h 766"/>
                <a:gd name="T72" fmla="*/ 255 w 680"/>
                <a:gd name="T73" fmla="*/ 766 h 766"/>
                <a:gd name="T74" fmla="*/ 170 w 680"/>
                <a:gd name="T75" fmla="*/ 766 h 766"/>
                <a:gd name="T76" fmla="*/ 170 w 680"/>
                <a:gd name="T77" fmla="*/ 681 h 766"/>
                <a:gd name="T78" fmla="*/ 198 w 680"/>
                <a:gd name="T79" fmla="*/ 652 h 766"/>
                <a:gd name="T80" fmla="*/ 170 w 680"/>
                <a:gd name="T81" fmla="*/ 624 h 766"/>
                <a:gd name="T82" fmla="*/ 142 w 680"/>
                <a:gd name="T83" fmla="*/ 624 h 766"/>
                <a:gd name="T84" fmla="*/ 113 w 680"/>
                <a:gd name="T85" fmla="*/ 652 h 766"/>
                <a:gd name="T86" fmla="*/ 57 w 680"/>
                <a:gd name="T87" fmla="*/ 652 h 766"/>
                <a:gd name="T88" fmla="*/ 57 w 680"/>
                <a:gd name="T89" fmla="*/ 624 h 766"/>
                <a:gd name="T90" fmla="*/ 57 w 680"/>
                <a:gd name="T91" fmla="*/ 596 h 766"/>
                <a:gd name="T92" fmla="*/ 0 w 680"/>
                <a:gd name="T93" fmla="*/ 596 h 766"/>
                <a:gd name="T94" fmla="*/ 85 w 680"/>
                <a:gd name="T95" fmla="*/ 567 h 766"/>
                <a:gd name="T96" fmla="*/ 57 w 680"/>
                <a:gd name="T97" fmla="*/ 511 h 766"/>
                <a:gd name="T98" fmla="*/ 113 w 680"/>
                <a:gd name="T99" fmla="*/ 482 h 766"/>
                <a:gd name="T100" fmla="*/ 57 w 680"/>
                <a:gd name="T101" fmla="*/ 454 h 766"/>
                <a:gd name="T102" fmla="*/ 28 w 680"/>
                <a:gd name="T103" fmla="*/ 397 h 766"/>
                <a:gd name="T104" fmla="*/ 0 w 680"/>
                <a:gd name="T105" fmla="*/ 284 h 766"/>
                <a:gd name="T106" fmla="*/ 57 w 680"/>
                <a:gd name="T107" fmla="*/ 199 h 766"/>
                <a:gd name="T108" fmla="*/ 0 w 680"/>
                <a:gd name="T109" fmla="*/ 142 h 766"/>
                <a:gd name="T110" fmla="*/ 57 w 680"/>
                <a:gd name="T111" fmla="*/ 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0" h="766">
                  <a:moveTo>
                    <a:pt x="57" y="29"/>
                  </a:moveTo>
                  <a:lnTo>
                    <a:pt x="85" y="29"/>
                  </a:lnTo>
                  <a:lnTo>
                    <a:pt x="113" y="0"/>
                  </a:lnTo>
                  <a:lnTo>
                    <a:pt x="142" y="29"/>
                  </a:lnTo>
                  <a:lnTo>
                    <a:pt x="255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57"/>
                  </a:lnTo>
                  <a:lnTo>
                    <a:pt x="510" y="114"/>
                  </a:lnTo>
                  <a:lnTo>
                    <a:pt x="538" y="57"/>
                  </a:lnTo>
                  <a:lnTo>
                    <a:pt x="624" y="57"/>
                  </a:lnTo>
                  <a:lnTo>
                    <a:pt x="680" y="114"/>
                  </a:lnTo>
                  <a:lnTo>
                    <a:pt x="680" y="170"/>
                  </a:lnTo>
                  <a:lnTo>
                    <a:pt x="652" y="199"/>
                  </a:lnTo>
                  <a:lnTo>
                    <a:pt x="624" y="170"/>
                  </a:lnTo>
                  <a:lnTo>
                    <a:pt x="595" y="170"/>
                  </a:lnTo>
                  <a:lnTo>
                    <a:pt x="595" y="227"/>
                  </a:lnTo>
                  <a:lnTo>
                    <a:pt x="538" y="256"/>
                  </a:lnTo>
                  <a:lnTo>
                    <a:pt x="538" y="284"/>
                  </a:lnTo>
                  <a:lnTo>
                    <a:pt x="482" y="312"/>
                  </a:lnTo>
                  <a:lnTo>
                    <a:pt x="482" y="369"/>
                  </a:lnTo>
                  <a:lnTo>
                    <a:pt x="510" y="369"/>
                  </a:lnTo>
                  <a:lnTo>
                    <a:pt x="482" y="397"/>
                  </a:lnTo>
                  <a:lnTo>
                    <a:pt x="510" y="426"/>
                  </a:lnTo>
                  <a:lnTo>
                    <a:pt x="510" y="482"/>
                  </a:lnTo>
                  <a:lnTo>
                    <a:pt x="482" y="454"/>
                  </a:lnTo>
                  <a:lnTo>
                    <a:pt x="453" y="482"/>
                  </a:lnTo>
                  <a:lnTo>
                    <a:pt x="453" y="539"/>
                  </a:lnTo>
                  <a:lnTo>
                    <a:pt x="425" y="511"/>
                  </a:lnTo>
                  <a:lnTo>
                    <a:pt x="397" y="539"/>
                  </a:lnTo>
                  <a:lnTo>
                    <a:pt x="397" y="624"/>
                  </a:lnTo>
                  <a:lnTo>
                    <a:pt x="368" y="596"/>
                  </a:lnTo>
                  <a:lnTo>
                    <a:pt x="340" y="624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12" y="737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70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42" y="624"/>
                  </a:lnTo>
                  <a:lnTo>
                    <a:pt x="113" y="652"/>
                  </a:lnTo>
                  <a:lnTo>
                    <a:pt x="57" y="652"/>
                  </a:lnTo>
                  <a:lnTo>
                    <a:pt x="57" y="624"/>
                  </a:lnTo>
                  <a:lnTo>
                    <a:pt x="57" y="596"/>
                  </a:lnTo>
                  <a:lnTo>
                    <a:pt x="0" y="596"/>
                  </a:lnTo>
                  <a:lnTo>
                    <a:pt x="85" y="567"/>
                  </a:lnTo>
                  <a:lnTo>
                    <a:pt x="57" y="511"/>
                  </a:lnTo>
                  <a:lnTo>
                    <a:pt x="113" y="482"/>
                  </a:lnTo>
                  <a:lnTo>
                    <a:pt x="57" y="454"/>
                  </a:lnTo>
                  <a:lnTo>
                    <a:pt x="28" y="397"/>
                  </a:lnTo>
                  <a:lnTo>
                    <a:pt x="0" y="284"/>
                  </a:lnTo>
                  <a:lnTo>
                    <a:pt x="57" y="199"/>
                  </a:lnTo>
                  <a:lnTo>
                    <a:pt x="0" y="142"/>
                  </a:lnTo>
                  <a:lnTo>
                    <a:pt x="57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284"/>
            <p:cNvSpPr>
              <a:spLocks/>
            </p:cNvSpPr>
            <p:nvPr/>
          </p:nvSpPr>
          <p:spPr bwMode="auto">
            <a:xfrm>
              <a:off x="2911" y="3777"/>
              <a:ext cx="793" cy="567"/>
            </a:xfrm>
            <a:custGeom>
              <a:avLst/>
              <a:gdLst>
                <a:gd name="T0" fmla="*/ 708 w 793"/>
                <a:gd name="T1" fmla="*/ 567 h 567"/>
                <a:gd name="T2" fmla="*/ 793 w 793"/>
                <a:gd name="T3" fmla="*/ 425 h 567"/>
                <a:gd name="T4" fmla="*/ 652 w 793"/>
                <a:gd name="T5" fmla="*/ 340 h 567"/>
                <a:gd name="T6" fmla="*/ 595 w 793"/>
                <a:gd name="T7" fmla="*/ 340 h 567"/>
                <a:gd name="T8" fmla="*/ 567 w 793"/>
                <a:gd name="T9" fmla="*/ 397 h 567"/>
                <a:gd name="T10" fmla="*/ 538 w 793"/>
                <a:gd name="T11" fmla="*/ 340 h 567"/>
                <a:gd name="T12" fmla="*/ 567 w 793"/>
                <a:gd name="T13" fmla="*/ 312 h 567"/>
                <a:gd name="T14" fmla="*/ 453 w 793"/>
                <a:gd name="T15" fmla="*/ 312 h 567"/>
                <a:gd name="T16" fmla="*/ 425 w 793"/>
                <a:gd name="T17" fmla="*/ 255 h 567"/>
                <a:gd name="T18" fmla="*/ 453 w 793"/>
                <a:gd name="T19" fmla="*/ 227 h 567"/>
                <a:gd name="T20" fmla="*/ 368 w 793"/>
                <a:gd name="T21" fmla="*/ 142 h 567"/>
                <a:gd name="T22" fmla="*/ 368 w 793"/>
                <a:gd name="T23" fmla="*/ 198 h 567"/>
                <a:gd name="T24" fmla="*/ 311 w 793"/>
                <a:gd name="T25" fmla="*/ 113 h 567"/>
                <a:gd name="T26" fmla="*/ 255 w 793"/>
                <a:gd name="T27" fmla="*/ 85 h 567"/>
                <a:gd name="T28" fmla="*/ 283 w 793"/>
                <a:gd name="T29" fmla="*/ 28 h 567"/>
                <a:gd name="T30" fmla="*/ 198 w 793"/>
                <a:gd name="T31" fmla="*/ 28 h 567"/>
                <a:gd name="T32" fmla="*/ 141 w 793"/>
                <a:gd name="T33" fmla="*/ 57 h 567"/>
                <a:gd name="T34" fmla="*/ 113 w 793"/>
                <a:gd name="T35" fmla="*/ 0 h 567"/>
                <a:gd name="T36" fmla="*/ 85 w 793"/>
                <a:gd name="T37" fmla="*/ 85 h 567"/>
                <a:gd name="T38" fmla="*/ 28 w 793"/>
                <a:gd name="T39" fmla="*/ 85 h 567"/>
                <a:gd name="T40" fmla="*/ 56 w 793"/>
                <a:gd name="T41" fmla="*/ 142 h 567"/>
                <a:gd name="T42" fmla="*/ 85 w 793"/>
                <a:gd name="T43" fmla="*/ 198 h 567"/>
                <a:gd name="T44" fmla="*/ 85 w 793"/>
                <a:gd name="T45" fmla="*/ 227 h 567"/>
                <a:gd name="T46" fmla="*/ 141 w 793"/>
                <a:gd name="T47" fmla="*/ 255 h 567"/>
                <a:gd name="T48" fmla="*/ 113 w 793"/>
                <a:gd name="T49" fmla="*/ 283 h 567"/>
                <a:gd name="T50" fmla="*/ 56 w 793"/>
                <a:gd name="T51" fmla="*/ 255 h 567"/>
                <a:gd name="T52" fmla="*/ 28 w 793"/>
                <a:gd name="T53" fmla="*/ 312 h 567"/>
                <a:gd name="T54" fmla="*/ 0 w 793"/>
                <a:gd name="T55" fmla="*/ 312 h 567"/>
                <a:gd name="T56" fmla="*/ 0 w 793"/>
                <a:gd name="T57" fmla="*/ 397 h 567"/>
                <a:gd name="T58" fmla="*/ 113 w 793"/>
                <a:gd name="T59" fmla="*/ 397 h 567"/>
                <a:gd name="T60" fmla="*/ 226 w 793"/>
                <a:gd name="T61" fmla="*/ 368 h 567"/>
                <a:gd name="T62" fmla="*/ 283 w 793"/>
                <a:gd name="T63" fmla="*/ 397 h 567"/>
                <a:gd name="T64" fmla="*/ 255 w 793"/>
                <a:gd name="T65" fmla="*/ 425 h 567"/>
                <a:gd name="T66" fmla="*/ 368 w 793"/>
                <a:gd name="T67" fmla="*/ 482 h 567"/>
                <a:gd name="T68" fmla="*/ 396 w 793"/>
                <a:gd name="T69" fmla="*/ 425 h 567"/>
                <a:gd name="T70" fmla="*/ 482 w 793"/>
                <a:gd name="T71" fmla="*/ 425 h 567"/>
                <a:gd name="T72" fmla="*/ 538 w 793"/>
                <a:gd name="T73" fmla="*/ 482 h 567"/>
                <a:gd name="T74" fmla="*/ 538 w 793"/>
                <a:gd name="T75" fmla="*/ 538 h 567"/>
                <a:gd name="T76" fmla="*/ 708 w 793"/>
                <a:gd name="T7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3" h="567">
                  <a:moveTo>
                    <a:pt x="708" y="567"/>
                  </a:moveTo>
                  <a:lnTo>
                    <a:pt x="793" y="425"/>
                  </a:lnTo>
                  <a:lnTo>
                    <a:pt x="652" y="340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538" y="340"/>
                  </a:lnTo>
                  <a:lnTo>
                    <a:pt x="567" y="312"/>
                  </a:lnTo>
                  <a:lnTo>
                    <a:pt x="453" y="312"/>
                  </a:lnTo>
                  <a:lnTo>
                    <a:pt x="425" y="255"/>
                  </a:lnTo>
                  <a:lnTo>
                    <a:pt x="453" y="227"/>
                  </a:lnTo>
                  <a:lnTo>
                    <a:pt x="368" y="142"/>
                  </a:lnTo>
                  <a:lnTo>
                    <a:pt x="368" y="198"/>
                  </a:lnTo>
                  <a:lnTo>
                    <a:pt x="311" y="113"/>
                  </a:lnTo>
                  <a:lnTo>
                    <a:pt x="255" y="85"/>
                  </a:lnTo>
                  <a:lnTo>
                    <a:pt x="283" y="28"/>
                  </a:lnTo>
                  <a:lnTo>
                    <a:pt x="198" y="28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85"/>
                  </a:lnTo>
                  <a:lnTo>
                    <a:pt x="56" y="142"/>
                  </a:lnTo>
                  <a:lnTo>
                    <a:pt x="85" y="198"/>
                  </a:lnTo>
                  <a:lnTo>
                    <a:pt x="85" y="227"/>
                  </a:lnTo>
                  <a:lnTo>
                    <a:pt x="141" y="255"/>
                  </a:lnTo>
                  <a:lnTo>
                    <a:pt x="113" y="283"/>
                  </a:lnTo>
                  <a:lnTo>
                    <a:pt x="56" y="255"/>
                  </a:lnTo>
                  <a:lnTo>
                    <a:pt x="28" y="312"/>
                  </a:lnTo>
                  <a:lnTo>
                    <a:pt x="0" y="312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226" y="368"/>
                  </a:lnTo>
                  <a:lnTo>
                    <a:pt x="283" y="397"/>
                  </a:lnTo>
                  <a:lnTo>
                    <a:pt x="255" y="425"/>
                  </a:lnTo>
                  <a:lnTo>
                    <a:pt x="368" y="482"/>
                  </a:lnTo>
                  <a:lnTo>
                    <a:pt x="396" y="425"/>
                  </a:lnTo>
                  <a:lnTo>
                    <a:pt x="482" y="425"/>
                  </a:lnTo>
                  <a:lnTo>
                    <a:pt x="538" y="482"/>
                  </a:lnTo>
                  <a:lnTo>
                    <a:pt x="538" y="538"/>
                  </a:lnTo>
                  <a:lnTo>
                    <a:pt x="708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285"/>
            <p:cNvSpPr>
              <a:spLocks/>
            </p:cNvSpPr>
            <p:nvPr/>
          </p:nvSpPr>
          <p:spPr bwMode="auto">
            <a:xfrm>
              <a:off x="3506" y="3720"/>
              <a:ext cx="397" cy="482"/>
            </a:xfrm>
            <a:custGeom>
              <a:avLst/>
              <a:gdLst>
                <a:gd name="T0" fmla="*/ 198 w 397"/>
                <a:gd name="T1" fmla="*/ 482 h 482"/>
                <a:gd name="T2" fmla="*/ 340 w 397"/>
                <a:gd name="T3" fmla="*/ 255 h 482"/>
                <a:gd name="T4" fmla="*/ 397 w 397"/>
                <a:gd name="T5" fmla="*/ 142 h 482"/>
                <a:gd name="T6" fmla="*/ 340 w 397"/>
                <a:gd name="T7" fmla="*/ 85 h 482"/>
                <a:gd name="T8" fmla="*/ 198 w 397"/>
                <a:gd name="T9" fmla="*/ 0 h 482"/>
                <a:gd name="T10" fmla="*/ 198 w 397"/>
                <a:gd name="T11" fmla="*/ 57 h 482"/>
                <a:gd name="T12" fmla="*/ 227 w 397"/>
                <a:gd name="T13" fmla="*/ 85 h 482"/>
                <a:gd name="T14" fmla="*/ 170 w 397"/>
                <a:gd name="T15" fmla="*/ 85 h 482"/>
                <a:gd name="T16" fmla="*/ 170 w 397"/>
                <a:gd name="T17" fmla="*/ 114 h 482"/>
                <a:gd name="T18" fmla="*/ 113 w 397"/>
                <a:gd name="T19" fmla="*/ 114 h 482"/>
                <a:gd name="T20" fmla="*/ 142 w 397"/>
                <a:gd name="T21" fmla="*/ 199 h 482"/>
                <a:gd name="T22" fmla="*/ 113 w 397"/>
                <a:gd name="T23" fmla="*/ 255 h 482"/>
                <a:gd name="T24" fmla="*/ 0 w 397"/>
                <a:gd name="T25" fmla="*/ 255 h 482"/>
                <a:gd name="T26" fmla="*/ 0 w 397"/>
                <a:gd name="T27" fmla="*/ 284 h 482"/>
                <a:gd name="T28" fmla="*/ 85 w 397"/>
                <a:gd name="T29" fmla="*/ 340 h 482"/>
                <a:gd name="T30" fmla="*/ 57 w 397"/>
                <a:gd name="T31" fmla="*/ 397 h 482"/>
                <a:gd name="T32" fmla="*/ 198 w 397"/>
                <a:gd name="T3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82">
                  <a:moveTo>
                    <a:pt x="198" y="482"/>
                  </a:moveTo>
                  <a:lnTo>
                    <a:pt x="340" y="255"/>
                  </a:lnTo>
                  <a:lnTo>
                    <a:pt x="397" y="142"/>
                  </a:lnTo>
                  <a:lnTo>
                    <a:pt x="340" y="85"/>
                  </a:lnTo>
                  <a:lnTo>
                    <a:pt x="198" y="0"/>
                  </a:lnTo>
                  <a:lnTo>
                    <a:pt x="198" y="57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42" y="199"/>
                  </a:lnTo>
                  <a:lnTo>
                    <a:pt x="113" y="255"/>
                  </a:lnTo>
                  <a:lnTo>
                    <a:pt x="0" y="255"/>
                  </a:lnTo>
                  <a:lnTo>
                    <a:pt x="0" y="284"/>
                  </a:lnTo>
                  <a:lnTo>
                    <a:pt x="85" y="340"/>
                  </a:lnTo>
                  <a:lnTo>
                    <a:pt x="57" y="397"/>
                  </a:lnTo>
                  <a:lnTo>
                    <a:pt x="198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286"/>
            <p:cNvSpPr>
              <a:spLocks/>
            </p:cNvSpPr>
            <p:nvPr/>
          </p:nvSpPr>
          <p:spPr bwMode="auto">
            <a:xfrm>
              <a:off x="2967" y="3352"/>
              <a:ext cx="766" cy="822"/>
            </a:xfrm>
            <a:custGeom>
              <a:avLst/>
              <a:gdLst>
                <a:gd name="T0" fmla="*/ 737 w 766"/>
                <a:gd name="T1" fmla="*/ 368 h 822"/>
                <a:gd name="T2" fmla="*/ 737 w 766"/>
                <a:gd name="T3" fmla="*/ 425 h 822"/>
                <a:gd name="T4" fmla="*/ 766 w 766"/>
                <a:gd name="T5" fmla="*/ 453 h 822"/>
                <a:gd name="T6" fmla="*/ 709 w 766"/>
                <a:gd name="T7" fmla="*/ 453 h 822"/>
                <a:gd name="T8" fmla="*/ 709 w 766"/>
                <a:gd name="T9" fmla="*/ 482 h 822"/>
                <a:gd name="T10" fmla="*/ 652 w 766"/>
                <a:gd name="T11" fmla="*/ 482 h 822"/>
                <a:gd name="T12" fmla="*/ 681 w 766"/>
                <a:gd name="T13" fmla="*/ 567 h 822"/>
                <a:gd name="T14" fmla="*/ 652 w 766"/>
                <a:gd name="T15" fmla="*/ 623 h 822"/>
                <a:gd name="T16" fmla="*/ 539 w 766"/>
                <a:gd name="T17" fmla="*/ 623 h 822"/>
                <a:gd name="T18" fmla="*/ 539 w 766"/>
                <a:gd name="T19" fmla="*/ 652 h 822"/>
                <a:gd name="T20" fmla="*/ 624 w 766"/>
                <a:gd name="T21" fmla="*/ 708 h 822"/>
                <a:gd name="T22" fmla="*/ 596 w 766"/>
                <a:gd name="T23" fmla="*/ 765 h 822"/>
                <a:gd name="T24" fmla="*/ 539 w 766"/>
                <a:gd name="T25" fmla="*/ 765 h 822"/>
                <a:gd name="T26" fmla="*/ 511 w 766"/>
                <a:gd name="T27" fmla="*/ 822 h 822"/>
                <a:gd name="T28" fmla="*/ 482 w 766"/>
                <a:gd name="T29" fmla="*/ 765 h 822"/>
                <a:gd name="T30" fmla="*/ 511 w 766"/>
                <a:gd name="T31" fmla="*/ 737 h 822"/>
                <a:gd name="T32" fmla="*/ 397 w 766"/>
                <a:gd name="T33" fmla="*/ 737 h 822"/>
                <a:gd name="T34" fmla="*/ 369 w 766"/>
                <a:gd name="T35" fmla="*/ 680 h 822"/>
                <a:gd name="T36" fmla="*/ 397 w 766"/>
                <a:gd name="T37" fmla="*/ 652 h 822"/>
                <a:gd name="T38" fmla="*/ 312 w 766"/>
                <a:gd name="T39" fmla="*/ 567 h 822"/>
                <a:gd name="T40" fmla="*/ 312 w 766"/>
                <a:gd name="T41" fmla="*/ 623 h 822"/>
                <a:gd name="T42" fmla="*/ 255 w 766"/>
                <a:gd name="T43" fmla="*/ 538 h 822"/>
                <a:gd name="T44" fmla="*/ 199 w 766"/>
                <a:gd name="T45" fmla="*/ 510 h 822"/>
                <a:gd name="T46" fmla="*/ 227 w 766"/>
                <a:gd name="T47" fmla="*/ 453 h 822"/>
                <a:gd name="T48" fmla="*/ 142 w 766"/>
                <a:gd name="T49" fmla="*/ 453 h 822"/>
                <a:gd name="T50" fmla="*/ 85 w 766"/>
                <a:gd name="T51" fmla="*/ 482 h 822"/>
                <a:gd name="T52" fmla="*/ 57 w 766"/>
                <a:gd name="T53" fmla="*/ 425 h 822"/>
                <a:gd name="T54" fmla="*/ 0 w 766"/>
                <a:gd name="T55" fmla="*/ 397 h 822"/>
                <a:gd name="T56" fmla="*/ 0 w 766"/>
                <a:gd name="T57" fmla="*/ 368 h 822"/>
                <a:gd name="T58" fmla="*/ 227 w 766"/>
                <a:gd name="T59" fmla="*/ 255 h 822"/>
                <a:gd name="T60" fmla="*/ 199 w 766"/>
                <a:gd name="T61" fmla="*/ 198 h 822"/>
                <a:gd name="T62" fmla="*/ 227 w 766"/>
                <a:gd name="T63" fmla="*/ 170 h 822"/>
                <a:gd name="T64" fmla="*/ 199 w 766"/>
                <a:gd name="T65" fmla="*/ 141 h 822"/>
                <a:gd name="T66" fmla="*/ 142 w 766"/>
                <a:gd name="T67" fmla="*/ 141 h 822"/>
                <a:gd name="T68" fmla="*/ 114 w 766"/>
                <a:gd name="T69" fmla="*/ 113 h 822"/>
                <a:gd name="T70" fmla="*/ 142 w 766"/>
                <a:gd name="T71" fmla="*/ 85 h 822"/>
                <a:gd name="T72" fmla="*/ 114 w 766"/>
                <a:gd name="T73" fmla="*/ 28 h 822"/>
                <a:gd name="T74" fmla="*/ 170 w 766"/>
                <a:gd name="T75" fmla="*/ 0 h 822"/>
                <a:gd name="T76" fmla="*/ 199 w 766"/>
                <a:gd name="T77" fmla="*/ 28 h 822"/>
                <a:gd name="T78" fmla="*/ 227 w 766"/>
                <a:gd name="T79" fmla="*/ 0 h 822"/>
                <a:gd name="T80" fmla="*/ 284 w 766"/>
                <a:gd name="T81" fmla="*/ 56 h 822"/>
                <a:gd name="T82" fmla="*/ 255 w 766"/>
                <a:gd name="T83" fmla="*/ 113 h 822"/>
                <a:gd name="T84" fmla="*/ 199 w 766"/>
                <a:gd name="T85" fmla="*/ 113 h 822"/>
                <a:gd name="T86" fmla="*/ 284 w 766"/>
                <a:gd name="T87" fmla="*/ 170 h 822"/>
                <a:gd name="T88" fmla="*/ 284 w 766"/>
                <a:gd name="T89" fmla="*/ 141 h 822"/>
                <a:gd name="T90" fmla="*/ 312 w 766"/>
                <a:gd name="T91" fmla="*/ 141 h 822"/>
                <a:gd name="T92" fmla="*/ 340 w 766"/>
                <a:gd name="T93" fmla="*/ 113 h 822"/>
                <a:gd name="T94" fmla="*/ 397 w 766"/>
                <a:gd name="T95" fmla="*/ 170 h 822"/>
                <a:gd name="T96" fmla="*/ 426 w 766"/>
                <a:gd name="T97" fmla="*/ 141 h 822"/>
                <a:gd name="T98" fmla="*/ 454 w 766"/>
                <a:gd name="T99" fmla="*/ 170 h 822"/>
                <a:gd name="T100" fmla="*/ 511 w 766"/>
                <a:gd name="T101" fmla="*/ 170 h 822"/>
                <a:gd name="T102" fmla="*/ 511 w 766"/>
                <a:gd name="T103" fmla="*/ 255 h 822"/>
                <a:gd name="T104" fmla="*/ 567 w 766"/>
                <a:gd name="T105" fmla="*/ 283 h 822"/>
                <a:gd name="T106" fmla="*/ 596 w 766"/>
                <a:gd name="T107" fmla="*/ 255 h 822"/>
                <a:gd name="T108" fmla="*/ 652 w 766"/>
                <a:gd name="T109" fmla="*/ 255 h 822"/>
                <a:gd name="T110" fmla="*/ 681 w 766"/>
                <a:gd name="T111" fmla="*/ 226 h 822"/>
                <a:gd name="T112" fmla="*/ 709 w 766"/>
                <a:gd name="T113" fmla="*/ 226 h 822"/>
                <a:gd name="T114" fmla="*/ 737 w 766"/>
                <a:gd name="T115" fmla="*/ 36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6" h="822">
                  <a:moveTo>
                    <a:pt x="737" y="368"/>
                  </a:moveTo>
                  <a:lnTo>
                    <a:pt x="737" y="425"/>
                  </a:lnTo>
                  <a:lnTo>
                    <a:pt x="766" y="453"/>
                  </a:lnTo>
                  <a:lnTo>
                    <a:pt x="709" y="453"/>
                  </a:lnTo>
                  <a:lnTo>
                    <a:pt x="709" y="482"/>
                  </a:lnTo>
                  <a:lnTo>
                    <a:pt x="652" y="482"/>
                  </a:lnTo>
                  <a:lnTo>
                    <a:pt x="681" y="567"/>
                  </a:lnTo>
                  <a:lnTo>
                    <a:pt x="652" y="623"/>
                  </a:lnTo>
                  <a:lnTo>
                    <a:pt x="539" y="623"/>
                  </a:lnTo>
                  <a:lnTo>
                    <a:pt x="539" y="652"/>
                  </a:lnTo>
                  <a:lnTo>
                    <a:pt x="624" y="708"/>
                  </a:lnTo>
                  <a:lnTo>
                    <a:pt x="596" y="765"/>
                  </a:lnTo>
                  <a:lnTo>
                    <a:pt x="539" y="765"/>
                  </a:lnTo>
                  <a:lnTo>
                    <a:pt x="511" y="822"/>
                  </a:lnTo>
                  <a:lnTo>
                    <a:pt x="482" y="765"/>
                  </a:lnTo>
                  <a:lnTo>
                    <a:pt x="511" y="737"/>
                  </a:lnTo>
                  <a:lnTo>
                    <a:pt x="397" y="737"/>
                  </a:lnTo>
                  <a:lnTo>
                    <a:pt x="369" y="680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312" y="623"/>
                  </a:lnTo>
                  <a:lnTo>
                    <a:pt x="255" y="538"/>
                  </a:lnTo>
                  <a:lnTo>
                    <a:pt x="199" y="510"/>
                  </a:lnTo>
                  <a:lnTo>
                    <a:pt x="227" y="453"/>
                  </a:lnTo>
                  <a:lnTo>
                    <a:pt x="142" y="453"/>
                  </a:lnTo>
                  <a:lnTo>
                    <a:pt x="85" y="482"/>
                  </a:lnTo>
                  <a:lnTo>
                    <a:pt x="57" y="425"/>
                  </a:lnTo>
                  <a:lnTo>
                    <a:pt x="0" y="397"/>
                  </a:lnTo>
                  <a:lnTo>
                    <a:pt x="0" y="368"/>
                  </a:lnTo>
                  <a:lnTo>
                    <a:pt x="227" y="255"/>
                  </a:lnTo>
                  <a:lnTo>
                    <a:pt x="199" y="198"/>
                  </a:lnTo>
                  <a:lnTo>
                    <a:pt x="227" y="170"/>
                  </a:lnTo>
                  <a:lnTo>
                    <a:pt x="199" y="141"/>
                  </a:lnTo>
                  <a:lnTo>
                    <a:pt x="142" y="141"/>
                  </a:lnTo>
                  <a:lnTo>
                    <a:pt x="114" y="113"/>
                  </a:lnTo>
                  <a:lnTo>
                    <a:pt x="142" y="85"/>
                  </a:lnTo>
                  <a:lnTo>
                    <a:pt x="114" y="28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284" y="56"/>
                  </a:lnTo>
                  <a:lnTo>
                    <a:pt x="255" y="113"/>
                  </a:lnTo>
                  <a:lnTo>
                    <a:pt x="199" y="113"/>
                  </a:lnTo>
                  <a:lnTo>
                    <a:pt x="284" y="170"/>
                  </a:lnTo>
                  <a:lnTo>
                    <a:pt x="284" y="141"/>
                  </a:lnTo>
                  <a:lnTo>
                    <a:pt x="312" y="141"/>
                  </a:lnTo>
                  <a:lnTo>
                    <a:pt x="340" y="113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67" y="283"/>
                  </a:lnTo>
                  <a:lnTo>
                    <a:pt x="596" y="255"/>
                  </a:lnTo>
                  <a:lnTo>
                    <a:pt x="652" y="255"/>
                  </a:lnTo>
                  <a:lnTo>
                    <a:pt x="681" y="226"/>
                  </a:lnTo>
                  <a:lnTo>
                    <a:pt x="709" y="226"/>
                  </a:lnTo>
                  <a:lnTo>
                    <a:pt x="737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287"/>
            <p:cNvSpPr>
              <a:spLocks/>
            </p:cNvSpPr>
            <p:nvPr/>
          </p:nvSpPr>
          <p:spPr bwMode="auto">
            <a:xfrm>
              <a:off x="3137" y="3010"/>
              <a:ext cx="1050" cy="850"/>
            </a:xfrm>
            <a:custGeom>
              <a:avLst/>
              <a:gdLst>
                <a:gd name="T0" fmla="*/ 766 w 1049"/>
                <a:gd name="T1" fmla="*/ 851 h 851"/>
                <a:gd name="T2" fmla="*/ 709 w 1049"/>
                <a:gd name="T3" fmla="*/ 794 h 851"/>
                <a:gd name="T4" fmla="*/ 567 w 1049"/>
                <a:gd name="T5" fmla="*/ 709 h 851"/>
                <a:gd name="T6" fmla="*/ 539 w 1049"/>
                <a:gd name="T7" fmla="*/ 567 h 851"/>
                <a:gd name="T8" fmla="*/ 511 w 1049"/>
                <a:gd name="T9" fmla="*/ 567 h 851"/>
                <a:gd name="T10" fmla="*/ 482 w 1049"/>
                <a:gd name="T11" fmla="*/ 596 h 851"/>
                <a:gd name="T12" fmla="*/ 426 w 1049"/>
                <a:gd name="T13" fmla="*/ 596 h 851"/>
                <a:gd name="T14" fmla="*/ 397 w 1049"/>
                <a:gd name="T15" fmla="*/ 624 h 851"/>
                <a:gd name="T16" fmla="*/ 341 w 1049"/>
                <a:gd name="T17" fmla="*/ 596 h 851"/>
                <a:gd name="T18" fmla="*/ 341 w 1049"/>
                <a:gd name="T19" fmla="*/ 511 h 851"/>
                <a:gd name="T20" fmla="*/ 284 w 1049"/>
                <a:gd name="T21" fmla="*/ 511 h 851"/>
                <a:gd name="T22" fmla="*/ 256 w 1049"/>
                <a:gd name="T23" fmla="*/ 482 h 851"/>
                <a:gd name="T24" fmla="*/ 227 w 1049"/>
                <a:gd name="T25" fmla="*/ 511 h 851"/>
                <a:gd name="T26" fmla="*/ 170 w 1049"/>
                <a:gd name="T27" fmla="*/ 454 h 851"/>
                <a:gd name="T28" fmla="*/ 142 w 1049"/>
                <a:gd name="T29" fmla="*/ 482 h 851"/>
                <a:gd name="T30" fmla="*/ 114 w 1049"/>
                <a:gd name="T31" fmla="*/ 482 h 851"/>
                <a:gd name="T32" fmla="*/ 114 w 1049"/>
                <a:gd name="T33" fmla="*/ 511 h 851"/>
                <a:gd name="T34" fmla="*/ 29 w 1049"/>
                <a:gd name="T35" fmla="*/ 454 h 851"/>
                <a:gd name="T36" fmla="*/ 85 w 1049"/>
                <a:gd name="T37" fmla="*/ 454 h 851"/>
                <a:gd name="T38" fmla="*/ 114 w 1049"/>
                <a:gd name="T39" fmla="*/ 397 h 851"/>
                <a:gd name="T40" fmla="*/ 57 w 1049"/>
                <a:gd name="T41" fmla="*/ 341 h 851"/>
                <a:gd name="T42" fmla="*/ 29 w 1049"/>
                <a:gd name="T43" fmla="*/ 284 h 851"/>
                <a:gd name="T44" fmla="*/ 29 w 1049"/>
                <a:gd name="T45" fmla="*/ 227 h 851"/>
                <a:gd name="T46" fmla="*/ 0 w 1049"/>
                <a:gd name="T47" fmla="*/ 227 h 851"/>
                <a:gd name="T48" fmla="*/ 57 w 1049"/>
                <a:gd name="T49" fmla="*/ 199 h 851"/>
                <a:gd name="T50" fmla="*/ 57 w 1049"/>
                <a:gd name="T51" fmla="*/ 171 h 851"/>
                <a:gd name="T52" fmla="*/ 114 w 1049"/>
                <a:gd name="T53" fmla="*/ 142 h 851"/>
                <a:gd name="T54" fmla="*/ 170 w 1049"/>
                <a:gd name="T55" fmla="*/ 171 h 851"/>
                <a:gd name="T56" fmla="*/ 170 w 1049"/>
                <a:gd name="T57" fmla="*/ 142 h 851"/>
                <a:gd name="T58" fmla="*/ 114 w 1049"/>
                <a:gd name="T59" fmla="*/ 114 h 851"/>
                <a:gd name="T60" fmla="*/ 114 w 1049"/>
                <a:gd name="T61" fmla="*/ 85 h 851"/>
                <a:gd name="T62" fmla="*/ 170 w 1049"/>
                <a:gd name="T63" fmla="*/ 85 h 851"/>
                <a:gd name="T64" fmla="*/ 142 w 1049"/>
                <a:gd name="T65" fmla="*/ 29 h 851"/>
                <a:gd name="T66" fmla="*/ 227 w 1049"/>
                <a:gd name="T67" fmla="*/ 0 h 851"/>
                <a:gd name="T68" fmla="*/ 256 w 1049"/>
                <a:gd name="T69" fmla="*/ 29 h 851"/>
                <a:gd name="T70" fmla="*/ 256 w 1049"/>
                <a:gd name="T71" fmla="*/ 0 h 851"/>
                <a:gd name="T72" fmla="*/ 284 w 1049"/>
                <a:gd name="T73" fmla="*/ 29 h 851"/>
                <a:gd name="T74" fmla="*/ 312 w 1049"/>
                <a:gd name="T75" fmla="*/ 29 h 851"/>
                <a:gd name="T76" fmla="*/ 369 w 1049"/>
                <a:gd name="T77" fmla="*/ 57 h 851"/>
                <a:gd name="T78" fmla="*/ 454 w 1049"/>
                <a:gd name="T79" fmla="*/ 57 h 851"/>
                <a:gd name="T80" fmla="*/ 482 w 1049"/>
                <a:gd name="T81" fmla="*/ 29 h 851"/>
                <a:gd name="T82" fmla="*/ 567 w 1049"/>
                <a:gd name="T83" fmla="*/ 57 h 851"/>
                <a:gd name="T84" fmla="*/ 596 w 1049"/>
                <a:gd name="T85" fmla="*/ 85 h 851"/>
                <a:gd name="T86" fmla="*/ 624 w 1049"/>
                <a:gd name="T87" fmla="*/ 171 h 851"/>
                <a:gd name="T88" fmla="*/ 681 w 1049"/>
                <a:gd name="T89" fmla="*/ 142 h 851"/>
                <a:gd name="T90" fmla="*/ 823 w 1049"/>
                <a:gd name="T91" fmla="*/ 199 h 851"/>
                <a:gd name="T92" fmla="*/ 737 w 1049"/>
                <a:gd name="T93" fmla="*/ 227 h 851"/>
                <a:gd name="T94" fmla="*/ 766 w 1049"/>
                <a:gd name="T95" fmla="*/ 284 h 851"/>
                <a:gd name="T96" fmla="*/ 851 w 1049"/>
                <a:gd name="T97" fmla="*/ 341 h 851"/>
                <a:gd name="T98" fmla="*/ 879 w 1049"/>
                <a:gd name="T99" fmla="*/ 312 h 851"/>
                <a:gd name="T100" fmla="*/ 908 w 1049"/>
                <a:gd name="T101" fmla="*/ 369 h 851"/>
                <a:gd name="T102" fmla="*/ 879 w 1049"/>
                <a:gd name="T103" fmla="*/ 397 h 851"/>
                <a:gd name="T104" fmla="*/ 879 w 1049"/>
                <a:gd name="T105" fmla="*/ 426 h 851"/>
                <a:gd name="T106" fmla="*/ 908 w 1049"/>
                <a:gd name="T107" fmla="*/ 454 h 851"/>
                <a:gd name="T108" fmla="*/ 936 w 1049"/>
                <a:gd name="T109" fmla="*/ 426 h 851"/>
                <a:gd name="T110" fmla="*/ 1049 w 1049"/>
                <a:gd name="T111" fmla="*/ 511 h 851"/>
                <a:gd name="T112" fmla="*/ 879 w 1049"/>
                <a:gd name="T113" fmla="*/ 681 h 851"/>
                <a:gd name="T114" fmla="*/ 766 w 1049"/>
                <a:gd name="T115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9" h="851">
                  <a:moveTo>
                    <a:pt x="766" y="851"/>
                  </a:moveTo>
                  <a:lnTo>
                    <a:pt x="709" y="794"/>
                  </a:lnTo>
                  <a:lnTo>
                    <a:pt x="567" y="709"/>
                  </a:lnTo>
                  <a:lnTo>
                    <a:pt x="539" y="567"/>
                  </a:lnTo>
                  <a:lnTo>
                    <a:pt x="511" y="567"/>
                  </a:lnTo>
                  <a:lnTo>
                    <a:pt x="482" y="596"/>
                  </a:lnTo>
                  <a:lnTo>
                    <a:pt x="426" y="596"/>
                  </a:lnTo>
                  <a:lnTo>
                    <a:pt x="397" y="624"/>
                  </a:lnTo>
                  <a:lnTo>
                    <a:pt x="341" y="596"/>
                  </a:lnTo>
                  <a:lnTo>
                    <a:pt x="341" y="511"/>
                  </a:lnTo>
                  <a:lnTo>
                    <a:pt x="284" y="511"/>
                  </a:lnTo>
                  <a:lnTo>
                    <a:pt x="256" y="482"/>
                  </a:lnTo>
                  <a:lnTo>
                    <a:pt x="227" y="511"/>
                  </a:lnTo>
                  <a:lnTo>
                    <a:pt x="170" y="454"/>
                  </a:lnTo>
                  <a:lnTo>
                    <a:pt x="142" y="482"/>
                  </a:lnTo>
                  <a:lnTo>
                    <a:pt x="114" y="482"/>
                  </a:lnTo>
                  <a:lnTo>
                    <a:pt x="114" y="511"/>
                  </a:lnTo>
                  <a:lnTo>
                    <a:pt x="29" y="454"/>
                  </a:lnTo>
                  <a:lnTo>
                    <a:pt x="85" y="454"/>
                  </a:lnTo>
                  <a:lnTo>
                    <a:pt x="114" y="397"/>
                  </a:lnTo>
                  <a:lnTo>
                    <a:pt x="57" y="341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70" y="171"/>
                  </a:lnTo>
                  <a:lnTo>
                    <a:pt x="170" y="142"/>
                  </a:lnTo>
                  <a:lnTo>
                    <a:pt x="114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42" y="29"/>
                  </a:lnTo>
                  <a:lnTo>
                    <a:pt x="227" y="0"/>
                  </a:lnTo>
                  <a:lnTo>
                    <a:pt x="256" y="29"/>
                  </a:lnTo>
                  <a:lnTo>
                    <a:pt x="256" y="0"/>
                  </a:lnTo>
                  <a:lnTo>
                    <a:pt x="284" y="29"/>
                  </a:lnTo>
                  <a:lnTo>
                    <a:pt x="312" y="29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482" y="29"/>
                  </a:lnTo>
                  <a:lnTo>
                    <a:pt x="567" y="57"/>
                  </a:lnTo>
                  <a:lnTo>
                    <a:pt x="596" y="85"/>
                  </a:lnTo>
                  <a:lnTo>
                    <a:pt x="624" y="171"/>
                  </a:lnTo>
                  <a:lnTo>
                    <a:pt x="681" y="142"/>
                  </a:lnTo>
                  <a:lnTo>
                    <a:pt x="823" y="199"/>
                  </a:lnTo>
                  <a:lnTo>
                    <a:pt x="737" y="227"/>
                  </a:lnTo>
                  <a:lnTo>
                    <a:pt x="766" y="284"/>
                  </a:lnTo>
                  <a:lnTo>
                    <a:pt x="851" y="341"/>
                  </a:lnTo>
                  <a:lnTo>
                    <a:pt x="879" y="312"/>
                  </a:lnTo>
                  <a:lnTo>
                    <a:pt x="908" y="369"/>
                  </a:lnTo>
                  <a:lnTo>
                    <a:pt x="879" y="397"/>
                  </a:lnTo>
                  <a:lnTo>
                    <a:pt x="879" y="426"/>
                  </a:lnTo>
                  <a:lnTo>
                    <a:pt x="908" y="454"/>
                  </a:lnTo>
                  <a:lnTo>
                    <a:pt x="936" y="426"/>
                  </a:lnTo>
                  <a:lnTo>
                    <a:pt x="1049" y="511"/>
                  </a:lnTo>
                  <a:lnTo>
                    <a:pt x="879" y="681"/>
                  </a:lnTo>
                  <a:lnTo>
                    <a:pt x="766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288"/>
            <p:cNvSpPr>
              <a:spLocks/>
            </p:cNvSpPr>
            <p:nvPr/>
          </p:nvSpPr>
          <p:spPr bwMode="auto">
            <a:xfrm>
              <a:off x="2769" y="2813"/>
              <a:ext cx="538" cy="907"/>
            </a:xfrm>
            <a:custGeom>
              <a:avLst/>
              <a:gdLst>
                <a:gd name="T0" fmla="*/ 198 w 538"/>
                <a:gd name="T1" fmla="*/ 907 h 907"/>
                <a:gd name="T2" fmla="*/ 170 w 538"/>
                <a:gd name="T3" fmla="*/ 850 h 907"/>
                <a:gd name="T4" fmla="*/ 170 w 538"/>
                <a:gd name="T5" fmla="*/ 822 h 907"/>
                <a:gd name="T6" fmla="*/ 113 w 538"/>
                <a:gd name="T7" fmla="*/ 765 h 907"/>
                <a:gd name="T8" fmla="*/ 85 w 538"/>
                <a:gd name="T9" fmla="*/ 765 h 907"/>
                <a:gd name="T10" fmla="*/ 85 w 538"/>
                <a:gd name="T11" fmla="*/ 709 h 907"/>
                <a:gd name="T12" fmla="*/ 113 w 538"/>
                <a:gd name="T13" fmla="*/ 680 h 907"/>
                <a:gd name="T14" fmla="*/ 113 w 538"/>
                <a:gd name="T15" fmla="*/ 624 h 907"/>
                <a:gd name="T16" fmla="*/ 113 w 538"/>
                <a:gd name="T17" fmla="*/ 595 h 907"/>
                <a:gd name="T18" fmla="*/ 113 w 538"/>
                <a:gd name="T19" fmla="*/ 567 h 907"/>
                <a:gd name="T20" fmla="*/ 57 w 538"/>
                <a:gd name="T21" fmla="*/ 567 h 907"/>
                <a:gd name="T22" fmla="*/ 57 w 538"/>
                <a:gd name="T23" fmla="*/ 510 h 907"/>
                <a:gd name="T24" fmla="*/ 85 w 538"/>
                <a:gd name="T25" fmla="*/ 482 h 907"/>
                <a:gd name="T26" fmla="*/ 57 w 538"/>
                <a:gd name="T27" fmla="*/ 454 h 907"/>
                <a:gd name="T28" fmla="*/ 0 w 538"/>
                <a:gd name="T29" fmla="*/ 425 h 907"/>
                <a:gd name="T30" fmla="*/ 57 w 538"/>
                <a:gd name="T31" fmla="*/ 369 h 907"/>
                <a:gd name="T32" fmla="*/ 85 w 538"/>
                <a:gd name="T33" fmla="*/ 340 h 907"/>
                <a:gd name="T34" fmla="*/ 85 w 538"/>
                <a:gd name="T35" fmla="*/ 312 h 907"/>
                <a:gd name="T36" fmla="*/ 113 w 538"/>
                <a:gd name="T37" fmla="*/ 312 h 907"/>
                <a:gd name="T38" fmla="*/ 113 w 538"/>
                <a:gd name="T39" fmla="*/ 255 h 907"/>
                <a:gd name="T40" fmla="*/ 142 w 538"/>
                <a:gd name="T41" fmla="*/ 227 h 907"/>
                <a:gd name="T42" fmla="*/ 198 w 538"/>
                <a:gd name="T43" fmla="*/ 227 h 907"/>
                <a:gd name="T44" fmla="*/ 170 w 538"/>
                <a:gd name="T45" fmla="*/ 198 h 907"/>
                <a:gd name="T46" fmla="*/ 227 w 538"/>
                <a:gd name="T47" fmla="*/ 170 h 907"/>
                <a:gd name="T48" fmla="*/ 198 w 538"/>
                <a:gd name="T49" fmla="*/ 113 h 907"/>
                <a:gd name="T50" fmla="*/ 255 w 538"/>
                <a:gd name="T51" fmla="*/ 85 h 907"/>
                <a:gd name="T52" fmla="*/ 227 w 538"/>
                <a:gd name="T53" fmla="*/ 85 h 907"/>
                <a:gd name="T54" fmla="*/ 283 w 538"/>
                <a:gd name="T55" fmla="*/ 0 h 907"/>
                <a:gd name="T56" fmla="*/ 312 w 538"/>
                <a:gd name="T57" fmla="*/ 28 h 907"/>
                <a:gd name="T58" fmla="*/ 340 w 538"/>
                <a:gd name="T59" fmla="*/ 28 h 907"/>
                <a:gd name="T60" fmla="*/ 340 w 538"/>
                <a:gd name="T61" fmla="*/ 85 h 907"/>
                <a:gd name="T62" fmla="*/ 397 w 538"/>
                <a:gd name="T63" fmla="*/ 57 h 907"/>
                <a:gd name="T64" fmla="*/ 368 w 538"/>
                <a:gd name="T65" fmla="*/ 170 h 907"/>
                <a:gd name="T66" fmla="*/ 397 w 538"/>
                <a:gd name="T67" fmla="*/ 198 h 907"/>
                <a:gd name="T68" fmla="*/ 510 w 538"/>
                <a:gd name="T69" fmla="*/ 227 h 907"/>
                <a:gd name="T70" fmla="*/ 538 w 538"/>
                <a:gd name="T71" fmla="*/ 283 h 907"/>
                <a:gd name="T72" fmla="*/ 482 w 538"/>
                <a:gd name="T73" fmla="*/ 283 h 907"/>
                <a:gd name="T74" fmla="*/ 482 w 538"/>
                <a:gd name="T75" fmla="*/ 312 h 907"/>
                <a:gd name="T76" fmla="*/ 538 w 538"/>
                <a:gd name="T77" fmla="*/ 340 h 907"/>
                <a:gd name="T78" fmla="*/ 538 w 538"/>
                <a:gd name="T79" fmla="*/ 369 h 907"/>
                <a:gd name="T80" fmla="*/ 482 w 538"/>
                <a:gd name="T81" fmla="*/ 340 h 907"/>
                <a:gd name="T82" fmla="*/ 425 w 538"/>
                <a:gd name="T83" fmla="*/ 369 h 907"/>
                <a:gd name="T84" fmla="*/ 425 w 538"/>
                <a:gd name="T85" fmla="*/ 397 h 907"/>
                <a:gd name="T86" fmla="*/ 368 w 538"/>
                <a:gd name="T87" fmla="*/ 425 h 907"/>
                <a:gd name="T88" fmla="*/ 397 w 538"/>
                <a:gd name="T89" fmla="*/ 425 h 907"/>
                <a:gd name="T90" fmla="*/ 397 w 538"/>
                <a:gd name="T91" fmla="*/ 482 h 907"/>
                <a:gd name="T92" fmla="*/ 425 w 538"/>
                <a:gd name="T93" fmla="*/ 539 h 907"/>
                <a:gd name="T94" fmla="*/ 397 w 538"/>
                <a:gd name="T95" fmla="*/ 567 h 907"/>
                <a:gd name="T96" fmla="*/ 368 w 538"/>
                <a:gd name="T97" fmla="*/ 539 h 907"/>
                <a:gd name="T98" fmla="*/ 312 w 538"/>
                <a:gd name="T99" fmla="*/ 567 h 907"/>
                <a:gd name="T100" fmla="*/ 340 w 538"/>
                <a:gd name="T101" fmla="*/ 624 h 907"/>
                <a:gd name="T102" fmla="*/ 312 w 538"/>
                <a:gd name="T103" fmla="*/ 652 h 907"/>
                <a:gd name="T104" fmla="*/ 340 w 538"/>
                <a:gd name="T105" fmla="*/ 680 h 907"/>
                <a:gd name="T106" fmla="*/ 397 w 538"/>
                <a:gd name="T107" fmla="*/ 680 h 907"/>
                <a:gd name="T108" fmla="*/ 425 w 538"/>
                <a:gd name="T109" fmla="*/ 709 h 907"/>
                <a:gd name="T110" fmla="*/ 397 w 538"/>
                <a:gd name="T111" fmla="*/ 737 h 907"/>
                <a:gd name="T112" fmla="*/ 425 w 538"/>
                <a:gd name="T113" fmla="*/ 794 h 907"/>
                <a:gd name="T114" fmla="*/ 198 w 538"/>
                <a:gd name="T11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" h="907">
                  <a:moveTo>
                    <a:pt x="198" y="907"/>
                  </a:moveTo>
                  <a:lnTo>
                    <a:pt x="170" y="850"/>
                  </a:lnTo>
                  <a:lnTo>
                    <a:pt x="170" y="822"/>
                  </a:lnTo>
                  <a:lnTo>
                    <a:pt x="113" y="765"/>
                  </a:lnTo>
                  <a:lnTo>
                    <a:pt x="85" y="765"/>
                  </a:lnTo>
                  <a:lnTo>
                    <a:pt x="85" y="709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13" y="595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482"/>
                  </a:lnTo>
                  <a:lnTo>
                    <a:pt x="57" y="454"/>
                  </a:lnTo>
                  <a:lnTo>
                    <a:pt x="0" y="425"/>
                  </a:lnTo>
                  <a:lnTo>
                    <a:pt x="57" y="369"/>
                  </a:lnTo>
                  <a:lnTo>
                    <a:pt x="85" y="340"/>
                  </a:lnTo>
                  <a:lnTo>
                    <a:pt x="85" y="312"/>
                  </a:lnTo>
                  <a:lnTo>
                    <a:pt x="113" y="312"/>
                  </a:lnTo>
                  <a:lnTo>
                    <a:pt x="113" y="255"/>
                  </a:lnTo>
                  <a:lnTo>
                    <a:pt x="142" y="227"/>
                  </a:lnTo>
                  <a:lnTo>
                    <a:pt x="198" y="227"/>
                  </a:lnTo>
                  <a:lnTo>
                    <a:pt x="170" y="198"/>
                  </a:lnTo>
                  <a:lnTo>
                    <a:pt x="227" y="170"/>
                  </a:lnTo>
                  <a:lnTo>
                    <a:pt x="198" y="113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283" y="0"/>
                  </a:lnTo>
                  <a:lnTo>
                    <a:pt x="312" y="28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97" y="57"/>
                  </a:lnTo>
                  <a:lnTo>
                    <a:pt x="368" y="170"/>
                  </a:lnTo>
                  <a:lnTo>
                    <a:pt x="397" y="198"/>
                  </a:lnTo>
                  <a:lnTo>
                    <a:pt x="510" y="227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82" y="312"/>
                  </a:lnTo>
                  <a:lnTo>
                    <a:pt x="538" y="340"/>
                  </a:lnTo>
                  <a:lnTo>
                    <a:pt x="538" y="369"/>
                  </a:lnTo>
                  <a:lnTo>
                    <a:pt x="482" y="340"/>
                  </a:lnTo>
                  <a:lnTo>
                    <a:pt x="425" y="369"/>
                  </a:lnTo>
                  <a:lnTo>
                    <a:pt x="425" y="397"/>
                  </a:lnTo>
                  <a:lnTo>
                    <a:pt x="368" y="425"/>
                  </a:lnTo>
                  <a:lnTo>
                    <a:pt x="397" y="425"/>
                  </a:lnTo>
                  <a:lnTo>
                    <a:pt x="397" y="482"/>
                  </a:lnTo>
                  <a:lnTo>
                    <a:pt x="425" y="539"/>
                  </a:lnTo>
                  <a:lnTo>
                    <a:pt x="397" y="567"/>
                  </a:lnTo>
                  <a:lnTo>
                    <a:pt x="368" y="539"/>
                  </a:lnTo>
                  <a:lnTo>
                    <a:pt x="312" y="567"/>
                  </a:lnTo>
                  <a:lnTo>
                    <a:pt x="340" y="624"/>
                  </a:lnTo>
                  <a:lnTo>
                    <a:pt x="312" y="652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425" y="709"/>
                  </a:lnTo>
                  <a:lnTo>
                    <a:pt x="397" y="737"/>
                  </a:lnTo>
                  <a:lnTo>
                    <a:pt x="425" y="794"/>
                  </a:lnTo>
                  <a:lnTo>
                    <a:pt x="198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289"/>
            <p:cNvSpPr>
              <a:spLocks/>
            </p:cNvSpPr>
            <p:nvPr/>
          </p:nvSpPr>
          <p:spPr bwMode="auto">
            <a:xfrm>
              <a:off x="3619" y="2756"/>
              <a:ext cx="737" cy="766"/>
            </a:xfrm>
            <a:custGeom>
              <a:avLst/>
              <a:gdLst>
                <a:gd name="T0" fmla="*/ 567 w 737"/>
                <a:gd name="T1" fmla="*/ 766 h 766"/>
                <a:gd name="T2" fmla="*/ 454 w 737"/>
                <a:gd name="T3" fmla="*/ 681 h 766"/>
                <a:gd name="T4" fmla="*/ 426 w 737"/>
                <a:gd name="T5" fmla="*/ 709 h 766"/>
                <a:gd name="T6" fmla="*/ 397 w 737"/>
                <a:gd name="T7" fmla="*/ 681 h 766"/>
                <a:gd name="T8" fmla="*/ 397 w 737"/>
                <a:gd name="T9" fmla="*/ 652 h 766"/>
                <a:gd name="T10" fmla="*/ 426 w 737"/>
                <a:gd name="T11" fmla="*/ 624 h 766"/>
                <a:gd name="T12" fmla="*/ 397 w 737"/>
                <a:gd name="T13" fmla="*/ 567 h 766"/>
                <a:gd name="T14" fmla="*/ 369 w 737"/>
                <a:gd name="T15" fmla="*/ 596 h 766"/>
                <a:gd name="T16" fmla="*/ 284 w 737"/>
                <a:gd name="T17" fmla="*/ 539 h 766"/>
                <a:gd name="T18" fmla="*/ 255 w 737"/>
                <a:gd name="T19" fmla="*/ 482 h 766"/>
                <a:gd name="T20" fmla="*/ 341 w 737"/>
                <a:gd name="T21" fmla="*/ 454 h 766"/>
                <a:gd name="T22" fmla="*/ 199 w 737"/>
                <a:gd name="T23" fmla="*/ 397 h 766"/>
                <a:gd name="T24" fmla="*/ 142 w 737"/>
                <a:gd name="T25" fmla="*/ 426 h 766"/>
                <a:gd name="T26" fmla="*/ 114 w 737"/>
                <a:gd name="T27" fmla="*/ 340 h 766"/>
                <a:gd name="T28" fmla="*/ 85 w 737"/>
                <a:gd name="T29" fmla="*/ 312 h 766"/>
                <a:gd name="T30" fmla="*/ 0 w 737"/>
                <a:gd name="T31" fmla="*/ 284 h 766"/>
                <a:gd name="T32" fmla="*/ 57 w 737"/>
                <a:gd name="T33" fmla="*/ 255 h 766"/>
                <a:gd name="T34" fmla="*/ 57 w 737"/>
                <a:gd name="T35" fmla="*/ 227 h 766"/>
                <a:gd name="T36" fmla="*/ 85 w 737"/>
                <a:gd name="T37" fmla="*/ 227 h 766"/>
                <a:gd name="T38" fmla="*/ 114 w 737"/>
                <a:gd name="T39" fmla="*/ 199 h 766"/>
                <a:gd name="T40" fmla="*/ 142 w 737"/>
                <a:gd name="T41" fmla="*/ 199 h 766"/>
                <a:gd name="T42" fmla="*/ 170 w 737"/>
                <a:gd name="T43" fmla="*/ 199 h 766"/>
                <a:gd name="T44" fmla="*/ 199 w 737"/>
                <a:gd name="T45" fmla="*/ 170 h 766"/>
                <a:gd name="T46" fmla="*/ 227 w 737"/>
                <a:gd name="T47" fmla="*/ 170 h 766"/>
                <a:gd name="T48" fmla="*/ 227 w 737"/>
                <a:gd name="T49" fmla="*/ 227 h 766"/>
                <a:gd name="T50" fmla="*/ 284 w 737"/>
                <a:gd name="T51" fmla="*/ 227 h 766"/>
                <a:gd name="T52" fmla="*/ 284 w 737"/>
                <a:gd name="T53" fmla="*/ 170 h 766"/>
                <a:gd name="T54" fmla="*/ 341 w 737"/>
                <a:gd name="T55" fmla="*/ 85 h 766"/>
                <a:gd name="T56" fmla="*/ 341 w 737"/>
                <a:gd name="T57" fmla="*/ 29 h 766"/>
                <a:gd name="T58" fmla="*/ 369 w 737"/>
                <a:gd name="T59" fmla="*/ 0 h 766"/>
                <a:gd name="T60" fmla="*/ 369 w 737"/>
                <a:gd name="T61" fmla="*/ 57 h 766"/>
                <a:gd name="T62" fmla="*/ 454 w 737"/>
                <a:gd name="T63" fmla="*/ 114 h 766"/>
                <a:gd name="T64" fmla="*/ 426 w 737"/>
                <a:gd name="T65" fmla="*/ 170 h 766"/>
                <a:gd name="T66" fmla="*/ 454 w 737"/>
                <a:gd name="T67" fmla="*/ 255 h 766"/>
                <a:gd name="T68" fmla="*/ 511 w 737"/>
                <a:gd name="T69" fmla="*/ 255 h 766"/>
                <a:gd name="T70" fmla="*/ 511 w 737"/>
                <a:gd name="T71" fmla="*/ 284 h 766"/>
                <a:gd name="T72" fmla="*/ 482 w 737"/>
                <a:gd name="T73" fmla="*/ 312 h 766"/>
                <a:gd name="T74" fmla="*/ 511 w 737"/>
                <a:gd name="T75" fmla="*/ 312 h 766"/>
                <a:gd name="T76" fmla="*/ 567 w 737"/>
                <a:gd name="T77" fmla="*/ 284 h 766"/>
                <a:gd name="T78" fmla="*/ 596 w 737"/>
                <a:gd name="T79" fmla="*/ 340 h 766"/>
                <a:gd name="T80" fmla="*/ 624 w 737"/>
                <a:gd name="T81" fmla="*/ 340 h 766"/>
                <a:gd name="T82" fmla="*/ 652 w 737"/>
                <a:gd name="T83" fmla="*/ 397 h 766"/>
                <a:gd name="T84" fmla="*/ 596 w 737"/>
                <a:gd name="T85" fmla="*/ 426 h 766"/>
                <a:gd name="T86" fmla="*/ 624 w 737"/>
                <a:gd name="T87" fmla="*/ 511 h 766"/>
                <a:gd name="T88" fmla="*/ 652 w 737"/>
                <a:gd name="T89" fmla="*/ 539 h 766"/>
                <a:gd name="T90" fmla="*/ 737 w 737"/>
                <a:gd name="T91" fmla="*/ 624 h 766"/>
                <a:gd name="T92" fmla="*/ 567 w 737"/>
                <a:gd name="T9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7" h="766">
                  <a:moveTo>
                    <a:pt x="567" y="766"/>
                  </a:moveTo>
                  <a:lnTo>
                    <a:pt x="454" y="681"/>
                  </a:lnTo>
                  <a:lnTo>
                    <a:pt x="426" y="709"/>
                  </a:lnTo>
                  <a:lnTo>
                    <a:pt x="397" y="681"/>
                  </a:lnTo>
                  <a:lnTo>
                    <a:pt x="397" y="652"/>
                  </a:lnTo>
                  <a:lnTo>
                    <a:pt x="426" y="624"/>
                  </a:lnTo>
                  <a:lnTo>
                    <a:pt x="397" y="567"/>
                  </a:lnTo>
                  <a:lnTo>
                    <a:pt x="369" y="596"/>
                  </a:lnTo>
                  <a:lnTo>
                    <a:pt x="284" y="539"/>
                  </a:lnTo>
                  <a:lnTo>
                    <a:pt x="255" y="482"/>
                  </a:lnTo>
                  <a:lnTo>
                    <a:pt x="341" y="454"/>
                  </a:lnTo>
                  <a:lnTo>
                    <a:pt x="199" y="397"/>
                  </a:lnTo>
                  <a:lnTo>
                    <a:pt x="142" y="426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0" y="284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85" y="227"/>
                  </a:lnTo>
                  <a:lnTo>
                    <a:pt x="114" y="199"/>
                  </a:lnTo>
                  <a:lnTo>
                    <a:pt x="142" y="199"/>
                  </a:lnTo>
                  <a:lnTo>
                    <a:pt x="170" y="199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85"/>
                  </a:lnTo>
                  <a:lnTo>
                    <a:pt x="341" y="29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114"/>
                  </a:lnTo>
                  <a:lnTo>
                    <a:pt x="426" y="170"/>
                  </a:lnTo>
                  <a:lnTo>
                    <a:pt x="454" y="255"/>
                  </a:lnTo>
                  <a:lnTo>
                    <a:pt x="511" y="255"/>
                  </a:lnTo>
                  <a:lnTo>
                    <a:pt x="511" y="284"/>
                  </a:lnTo>
                  <a:lnTo>
                    <a:pt x="482" y="312"/>
                  </a:lnTo>
                  <a:lnTo>
                    <a:pt x="511" y="312"/>
                  </a:lnTo>
                  <a:lnTo>
                    <a:pt x="567" y="284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52" y="397"/>
                  </a:lnTo>
                  <a:lnTo>
                    <a:pt x="596" y="426"/>
                  </a:lnTo>
                  <a:lnTo>
                    <a:pt x="624" y="511"/>
                  </a:lnTo>
                  <a:lnTo>
                    <a:pt x="652" y="539"/>
                  </a:lnTo>
                  <a:lnTo>
                    <a:pt x="737" y="624"/>
                  </a:lnTo>
                  <a:lnTo>
                    <a:pt x="567" y="76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290"/>
            <p:cNvSpPr>
              <a:spLocks/>
            </p:cNvSpPr>
            <p:nvPr/>
          </p:nvSpPr>
          <p:spPr bwMode="auto">
            <a:xfrm>
              <a:off x="3988" y="2529"/>
              <a:ext cx="680" cy="851"/>
            </a:xfrm>
            <a:custGeom>
              <a:avLst/>
              <a:gdLst>
                <a:gd name="T0" fmla="*/ 368 w 680"/>
                <a:gd name="T1" fmla="*/ 851 h 851"/>
                <a:gd name="T2" fmla="*/ 255 w 680"/>
                <a:gd name="T3" fmla="*/ 738 h 851"/>
                <a:gd name="T4" fmla="*/ 227 w 680"/>
                <a:gd name="T5" fmla="*/ 653 h 851"/>
                <a:gd name="T6" fmla="*/ 283 w 680"/>
                <a:gd name="T7" fmla="*/ 624 h 851"/>
                <a:gd name="T8" fmla="*/ 255 w 680"/>
                <a:gd name="T9" fmla="*/ 567 h 851"/>
                <a:gd name="T10" fmla="*/ 227 w 680"/>
                <a:gd name="T11" fmla="*/ 567 h 851"/>
                <a:gd name="T12" fmla="*/ 198 w 680"/>
                <a:gd name="T13" fmla="*/ 511 h 851"/>
                <a:gd name="T14" fmla="*/ 142 w 680"/>
                <a:gd name="T15" fmla="*/ 539 h 851"/>
                <a:gd name="T16" fmla="*/ 113 w 680"/>
                <a:gd name="T17" fmla="*/ 539 h 851"/>
                <a:gd name="T18" fmla="*/ 142 w 680"/>
                <a:gd name="T19" fmla="*/ 511 h 851"/>
                <a:gd name="T20" fmla="*/ 142 w 680"/>
                <a:gd name="T21" fmla="*/ 482 h 851"/>
                <a:gd name="T22" fmla="*/ 85 w 680"/>
                <a:gd name="T23" fmla="*/ 482 h 851"/>
                <a:gd name="T24" fmla="*/ 57 w 680"/>
                <a:gd name="T25" fmla="*/ 397 h 851"/>
                <a:gd name="T26" fmla="*/ 85 w 680"/>
                <a:gd name="T27" fmla="*/ 341 h 851"/>
                <a:gd name="T28" fmla="*/ 0 w 680"/>
                <a:gd name="T29" fmla="*/ 284 h 851"/>
                <a:gd name="T30" fmla="*/ 0 w 680"/>
                <a:gd name="T31" fmla="*/ 227 h 851"/>
                <a:gd name="T32" fmla="*/ 57 w 680"/>
                <a:gd name="T33" fmla="*/ 199 h 851"/>
                <a:gd name="T34" fmla="*/ 85 w 680"/>
                <a:gd name="T35" fmla="*/ 142 h 851"/>
                <a:gd name="T36" fmla="*/ 113 w 680"/>
                <a:gd name="T37" fmla="*/ 57 h 851"/>
                <a:gd name="T38" fmla="*/ 85 w 680"/>
                <a:gd name="T39" fmla="*/ 29 h 851"/>
                <a:gd name="T40" fmla="*/ 142 w 680"/>
                <a:gd name="T41" fmla="*/ 0 h 851"/>
                <a:gd name="T42" fmla="*/ 170 w 680"/>
                <a:gd name="T43" fmla="*/ 57 h 851"/>
                <a:gd name="T44" fmla="*/ 198 w 680"/>
                <a:gd name="T45" fmla="*/ 57 h 851"/>
                <a:gd name="T46" fmla="*/ 227 w 680"/>
                <a:gd name="T47" fmla="*/ 0 h 851"/>
                <a:gd name="T48" fmla="*/ 255 w 680"/>
                <a:gd name="T49" fmla="*/ 29 h 851"/>
                <a:gd name="T50" fmla="*/ 312 w 680"/>
                <a:gd name="T51" fmla="*/ 29 h 851"/>
                <a:gd name="T52" fmla="*/ 312 w 680"/>
                <a:gd name="T53" fmla="*/ 0 h 851"/>
                <a:gd name="T54" fmla="*/ 368 w 680"/>
                <a:gd name="T55" fmla="*/ 57 h 851"/>
                <a:gd name="T56" fmla="*/ 397 w 680"/>
                <a:gd name="T57" fmla="*/ 57 h 851"/>
                <a:gd name="T58" fmla="*/ 425 w 680"/>
                <a:gd name="T59" fmla="*/ 86 h 851"/>
                <a:gd name="T60" fmla="*/ 397 w 680"/>
                <a:gd name="T61" fmla="*/ 142 h 851"/>
                <a:gd name="T62" fmla="*/ 397 w 680"/>
                <a:gd name="T63" fmla="*/ 171 h 851"/>
                <a:gd name="T64" fmla="*/ 510 w 680"/>
                <a:gd name="T65" fmla="*/ 171 h 851"/>
                <a:gd name="T66" fmla="*/ 539 w 680"/>
                <a:gd name="T67" fmla="*/ 142 h 851"/>
                <a:gd name="T68" fmla="*/ 595 w 680"/>
                <a:gd name="T69" fmla="*/ 142 h 851"/>
                <a:gd name="T70" fmla="*/ 595 w 680"/>
                <a:gd name="T71" fmla="*/ 171 h 851"/>
                <a:gd name="T72" fmla="*/ 567 w 680"/>
                <a:gd name="T73" fmla="*/ 199 h 851"/>
                <a:gd name="T74" fmla="*/ 567 w 680"/>
                <a:gd name="T75" fmla="*/ 256 h 851"/>
                <a:gd name="T76" fmla="*/ 453 w 680"/>
                <a:gd name="T77" fmla="*/ 312 h 851"/>
                <a:gd name="T78" fmla="*/ 482 w 680"/>
                <a:gd name="T79" fmla="*/ 341 h 851"/>
                <a:gd name="T80" fmla="*/ 510 w 680"/>
                <a:gd name="T81" fmla="*/ 312 h 851"/>
                <a:gd name="T82" fmla="*/ 539 w 680"/>
                <a:gd name="T83" fmla="*/ 341 h 851"/>
                <a:gd name="T84" fmla="*/ 567 w 680"/>
                <a:gd name="T85" fmla="*/ 312 h 851"/>
                <a:gd name="T86" fmla="*/ 595 w 680"/>
                <a:gd name="T87" fmla="*/ 341 h 851"/>
                <a:gd name="T88" fmla="*/ 595 w 680"/>
                <a:gd name="T89" fmla="*/ 397 h 851"/>
                <a:gd name="T90" fmla="*/ 567 w 680"/>
                <a:gd name="T91" fmla="*/ 397 h 851"/>
                <a:gd name="T92" fmla="*/ 567 w 680"/>
                <a:gd name="T93" fmla="*/ 454 h 851"/>
                <a:gd name="T94" fmla="*/ 624 w 680"/>
                <a:gd name="T95" fmla="*/ 454 h 851"/>
                <a:gd name="T96" fmla="*/ 624 w 680"/>
                <a:gd name="T97" fmla="*/ 511 h 851"/>
                <a:gd name="T98" fmla="*/ 624 w 680"/>
                <a:gd name="T99" fmla="*/ 539 h 851"/>
                <a:gd name="T100" fmla="*/ 680 w 680"/>
                <a:gd name="T101" fmla="*/ 539 h 851"/>
                <a:gd name="T102" fmla="*/ 680 w 680"/>
                <a:gd name="T103" fmla="*/ 567 h 851"/>
                <a:gd name="T104" fmla="*/ 482 w 680"/>
                <a:gd name="T105" fmla="*/ 738 h 851"/>
                <a:gd name="T106" fmla="*/ 368 w 680"/>
                <a:gd name="T10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0" h="851">
                  <a:moveTo>
                    <a:pt x="368" y="851"/>
                  </a:moveTo>
                  <a:lnTo>
                    <a:pt x="255" y="738"/>
                  </a:lnTo>
                  <a:lnTo>
                    <a:pt x="227" y="653"/>
                  </a:lnTo>
                  <a:lnTo>
                    <a:pt x="283" y="624"/>
                  </a:lnTo>
                  <a:lnTo>
                    <a:pt x="255" y="567"/>
                  </a:lnTo>
                  <a:lnTo>
                    <a:pt x="227" y="567"/>
                  </a:lnTo>
                  <a:lnTo>
                    <a:pt x="198" y="511"/>
                  </a:lnTo>
                  <a:lnTo>
                    <a:pt x="142" y="539"/>
                  </a:lnTo>
                  <a:lnTo>
                    <a:pt x="113" y="539"/>
                  </a:lnTo>
                  <a:lnTo>
                    <a:pt x="142" y="511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85" y="341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312" y="29"/>
                  </a:lnTo>
                  <a:lnTo>
                    <a:pt x="312" y="0"/>
                  </a:lnTo>
                  <a:lnTo>
                    <a:pt x="368" y="57"/>
                  </a:lnTo>
                  <a:lnTo>
                    <a:pt x="397" y="57"/>
                  </a:lnTo>
                  <a:lnTo>
                    <a:pt x="425" y="86"/>
                  </a:lnTo>
                  <a:lnTo>
                    <a:pt x="397" y="142"/>
                  </a:lnTo>
                  <a:lnTo>
                    <a:pt x="397" y="171"/>
                  </a:lnTo>
                  <a:lnTo>
                    <a:pt x="510" y="171"/>
                  </a:lnTo>
                  <a:lnTo>
                    <a:pt x="539" y="142"/>
                  </a:lnTo>
                  <a:lnTo>
                    <a:pt x="595" y="142"/>
                  </a:lnTo>
                  <a:lnTo>
                    <a:pt x="595" y="171"/>
                  </a:lnTo>
                  <a:lnTo>
                    <a:pt x="567" y="199"/>
                  </a:lnTo>
                  <a:lnTo>
                    <a:pt x="567" y="256"/>
                  </a:lnTo>
                  <a:lnTo>
                    <a:pt x="453" y="312"/>
                  </a:lnTo>
                  <a:lnTo>
                    <a:pt x="482" y="341"/>
                  </a:lnTo>
                  <a:lnTo>
                    <a:pt x="510" y="312"/>
                  </a:lnTo>
                  <a:lnTo>
                    <a:pt x="539" y="341"/>
                  </a:lnTo>
                  <a:lnTo>
                    <a:pt x="567" y="312"/>
                  </a:lnTo>
                  <a:lnTo>
                    <a:pt x="595" y="341"/>
                  </a:lnTo>
                  <a:lnTo>
                    <a:pt x="595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624" y="539"/>
                  </a:lnTo>
                  <a:lnTo>
                    <a:pt x="680" y="539"/>
                  </a:lnTo>
                  <a:lnTo>
                    <a:pt x="680" y="567"/>
                  </a:lnTo>
                  <a:lnTo>
                    <a:pt x="482" y="738"/>
                  </a:lnTo>
                  <a:lnTo>
                    <a:pt x="368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291"/>
            <p:cNvSpPr>
              <a:spLocks/>
            </p:cNvSpPr>
            <p:nvPr/>
          </p:nvSpPr>
          <p:spPr bwMode="auto">
            <a:xfrm>
              <a:off x="3563" y="2246"/>
              <a:ext cx="737" cy="737"/>
            </a:xfrm>
            <a:custGeom>
              <a:avLst/>
              <a:gdLst>
                <a:gd name="T0" fmla="*/ 255 w 737"/>
                <a:gd name="T1" fmla="*/ 680 h 737"/>
                <a:gd name="T2" fmla="*/ 255 w 737"/>
                <a:gd name="T3" fmla="*/ 652 h 737"/>
                <a:gd name="T4" fmla="*/ 226 w 737"/>
                <a:gd name="T5" fmla="*/ 652 h 737"/>
                <a:gd name="T6" fmla="*/ 226 w 737"/>
                <a:gd name="T7" fmla="*/ 595 h 737"/>
                <a:gd name="T8" fmla="*/ 198 w 737"/>
                <a:gd name="T9" fmla="*/ 595 h 737"/>
                <a:gd name="T10" fmla="*/ 141 w 737"/>
                <a:gd name="T11" fmla="*/ 567 h 737"/>
                <a:gd name="T12" fmla="*/ 170 w 737"/>
                <a:gd name="T13" fmla="*/ 454 h 737"/>
                <a:gd name="T14" fmla="*/ 113 w 737"/>
                <a:gd name="T15" fmla="*/ 340 h 737"/>
                <a:gd name="T16" fmla="*/ 113 w 737"/>
                <a:gd name="T17" fmla="*/ 255 h 737"/>
                <a:gd name="T18" fmla="*/ 56 w 737"/>
                <a:gd name="T19" fmla="*/ 227 h 737"/>
                <a:gd name="T20" fmla="*/ 28 w 737"/>
                <a:gd name="T21" fmla="*/ 255 h 737"/>
                <a:gd name="T22" fmla="*/ 0 w 737"/>
                <a:gd name="T23" fmla="*/ 198 h 737"/>
                <a:gd name="T24" fmla="*/ 0 w 737"/>
                <a:gd name="T25" fmla="*/ 142 h 737"/>
                <a:gd name="T26" fmla="*/ 28 w 737"/>
                <a:gd name="T27" fmla="*/ 113 h 737"/>
                <a:gd name="T28" fmla="*/ 56 w 737"/>
                <a:gd name="T29" fmla="*/ 142 h 737"/>
                <a:gd name="T30" fmla="*/ 56 w 737"/>
                <a:gd name="T31" fmla="*/ 198 h 737"/>
                <a:gd name="T32" fmla="*/ 113 w 737"/>
                <a:gd name="T33" fmla="*/ 198 h 737"/>
                <a:gd name="T34" fmla="*/ 170 w 737"/>
                <a:gd name="T35" fmla="*/ 170 h 737"/>
                <a:gd name="T36" fmla="*/ 141 w 737"/>
                <a:gd name="T37" fmla="*/ 142 h 737"/>
                <a:gd name="T38" fmla="*/ 141 w 737"/>
                <a:gd name="T39" fmla="*/ 113 h 737"/>
                <a:gd name="T40" fmla="*/ 198 w 737"/>
                <a:gd name="T41" fmla="*/ 142 h 737"/>
                <a:gd name="T42" fmla="*/ 198 w 737"/>
                <a:gd name="T43" fmla="*/ 28 h 737"/>
                <a:gd name="T44" fmla="*/ 255 w 737"/>
                <a:gd name="T45" fmla="*/ 0 h 737"/>
                <a:gd name="T46" fmla="*/ 340 w 737"/>
                <a:gd name="T47" fmla="*/ 57 h 737"/>
                <a:gd name="T48" fmla="*/ 311 w 737"/>
                <a:gd name="T49" fmla="*/ 85 h 737"/>
                <a:gd name="T50" fmla="*/ 397 w 737"/>
                <a:gd name="T51" fmla="*/ 113 h 737"/>
                <a:gd name="T52" fmla="*/ 397 w 737"/>
                <a:gd name="T53" fmla="*/ 85 h 737"/>
                <a:gd name="T54" fmla="*/ 453 w 737"/>
                <a:gd name="T55" fmla="*/ 28 h 737"/>
                <a:gd name="T56" fmla="*/ 482 w 737"/>
                <a:gd name="T57" fmla="*/ 57 h 737"/>
                <a:gd name="T58" fmla="*/ 482 w 737"/>
                <a:gd name="T59" fmla="*/ 113 h 737"/>
                <a:gd name="T60" fmla="*/ 510 w 737"/>
                <a:gd name="T61" fmla="*/ 113 h 737"/>
                <a:gd name="T62" fmla="*/ 510 w 737"/>
                <a:gd name="T63" fmla="*/ 142 h 737"/>
                <a:gd name="T64" fmla="*/ 567 w 737"/>
                <a:gd name="T65" fmla="*/ 170 h 737"/>
                <a:gd name="T66" fmla="*/ 680 w 737"/>
                <a:gd name="T67" fmla="*/ 198 h 737"/>
                <a:gd name="T68" fmla="*/ 708 w 737"/>
                <a:gd name="T69" fmla="*/ 198 h 737"/>
                <a:gd name="T70" fmla="*/ 737 w 737"/>
                <a:gd name="T71" fmla="*/ 283 h 737"/>
                <a:gd name="T72" fmla="*/ 737 w 737"/>
                <a:gd name="T73" fmla="*/ 312 h 737"/>
                <a:gd name="T74" fmla="*/ 680 w 737"/>
                <a:gd name="T75" fmla="*/ 312 h 737"/>
                <a:gd name="T76" fmla="*/ 652 w 737"/>
                <a:gd name="T77" fmla="*/ 283 h 737"/>
                <a:gd name="T78" fmla="*/ 623 w 737"/>
                <a:gd name="T79" fmla="*/ 340 h 737"/>
                <a:gd name="T80" fmla="*/ 595 w 737"/>
                <a:gd name="T81" fmla="*/ 340 h 737"/>
                <a:gd name="T82" fmla="*/ 567 w 737"/>
                <a:gd name="T83" fmla="*/ 283 h 737"/>
                <a:gd name="T84" fmla="*/ 510 w 737"/>
                <a:gd name="T85" fmla="*/ 312 h 737"/>
                <a:gd name="T86" fmla="*/ 538 w 737"/>
                <a:gd name="T87" fmla="*/ 340 h 737"/>
                <a:gd name="T88" fmla="*/ 482 w 737"/>
                <a:gd name="T89" fmla="*/ 482 h 737"/>
                <a:gd name="T90" fmla="*/ 425 w 737"/>
                <a:gd name="T91" fmla="*/ 510 h 737"/>
                <a:gd name="T92" fmla="*/ 397 w 737"/>
                <a:gd name="T93" fmla="*/ 539 h 737"/>
                <a:gd name="T94" fmla="*/ 397 w 737"/>
                <a:gd name="T95" fmla="*/ 595 h 737"/>
                <a:gd name="T96" fmla="*/ 340 w 737"/>
                <a:gd name="T97" fmla="*/ 680 h 737"/>
                <a:gd name="T98" fmla="*/ 340 w 737"/>
                <a:gd name="T99" fmla="*/ 737 h 737"/>
                <a:gd name="T100" fmla="*/ 283 w 737"/>
                <a:gd name="T101" fmla="*/ 737 h 737"/>
                <a:gd name="T102" fmla="*/ 283 w 737"/>
                <a:gd name="T103" fmla="*/ 680 h 737"/>
                <a:gd name="T104" fmla="*/ 255 w 737"/>
                <a:gd name="T105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7" h="737">
                  <a:moveTo>
                    <a:pt x="255" y="680"/>
                  </a:moveTo>
                  <a:lnTo>
                    <a:pt x="255" y="652"/>
                  </a:lnTo>
                  <a:lnTo>
                    <a:pt x="226" y="652"/>
                  </a:lnTo>
                  <a:lnTo>
                    <a:pt x="226" y="595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70" y="454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56" y="227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141" y="142"/>
                  </a:lnTo>
                  <a:lnTo>
                    <a:pt x="141" y="113"/>
                  </a:lnTo>
                  <a:lnTo>
                    <a:pt x="198" y="142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11" y="85"/>
                  </a:lnTo>
                  <a:lnTo>
                    <a:pt x="397" y="113"/>
                  </a:lnTo>
                  <a:lnTo>
                    <a:pt x="397" y="85"/>
                  </a:lnTo>
                  <a:lnTo>
                    <a:pt x="453" y="28"/>
                  </a:lnTo>
                  <a:lnTo>
                    <a:pt x="482" y="57"/>
                  </a:lnTo>
                  <a:lnTo>
                    <a:pt x="482" y="113"/>
                  </a:lnTo>
                  <a:lnTo>
                    <a:pt x="510" y="113"/>
                  </a:lnTo>
                  <a:lnTo>
                    <a:pt x="510" y="142"/>
                  </a:lnTo>
                  <a:lnTo>
                    <a:pt x="567" y="170"/>
                  </a:lnTo>
                  <a:lnTo>
                    <a:pt x="680" y="198"/>
                  </a:lnTo>
                  <a:lnTo>
                    <a:pt x="708" y="198"/>
                  </a:lnTo>
                  <a:lnTo>
                    <a:pt x="737" y="283"/>
                  </a:lnTo>
                  <a:lnTo>
                    <a:pt x="737" y="312"/>
                  </a:lnTo>
                  <a:lnTo>
                    <a:pt x="680" y="312"/>
                  </a:lnTo>
                  <a:lnTo>
                    <a:pt x="652" y="283"/>
                  </a:lnTo>
                  <a:lnTo>
                    <a:pt x="623" y="340"/>
                  </a:lnTo>
                  <a:lnTo>
                    <a:pt x="595" y="340"/>
                  </a:lnTo>
                  <a:lnTo>
                    <a:pt x="567" y="283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482" y="482"/>
                  </a:lnTo>
                  <a:lnTo>
                    <a:pt x="425" y="510"/>
                  </a:lnTo>
                  <a:lnTo>
                    <a:pt x="397" y="539"/>
                  </a:lnTo>
                  <a:lnTo>
                    <a:pt x="397" y="595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55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292"/>
            <p:cNvSpPr>
              <a:spLocks/>
            </p:cNvSpPr>
            <p:nvPr/>
          </p:nvSpPr>
          <p:spPr bwMode="auto">
            <a:xfrm>
              <a:off x="4385" y="2331"/>
              <a:ext cx="992" cy="765"/>
            </a:xfrm>
            <a:custGeom>
              <a:avLst/>
              <a:gdLst>
                <a:gd name="T0" fmla="*/ 283 w 992"/>
                <a:gd name="T1" fmla="*/ 737 h 765"/>
                <a:gd name="T2" fmla="*/ 227 w 992"/>
                <a:gd name="T3" fmla="*/ 652 h 765"/>
                <a:gd name="T4" fmla="*/ 170 w 992"/>
                <a:gd name="T5" fmla="*/ 595 h 765"/>
                <a:gd name="T6" fmla="*/ 198 w 992"/>
                <a:gd name="T7" fmla="*/ 539 h 765"/>
                <a:gd name="T8" fmla="*/ 142 w 992"/>
                <a:gd name="T9" fmla="*/ 539 h 765"/>
                <a:gd name="T10" fmla="*/ 85 w 992"/>
                <a:gd name="T11" fmla="*/ 539 h 765"/>
                <a:gd name="T12" fmla="*/ 170 w 992"/>
                <a:gd name="T13" fmla="*/ 454 h 765"/>
                <a:gd name="T14" fmla="*/ 198 w 992"/>
                <a:gd name="T15" fmla="*/ 369 h 765"/>
                <a:gd name="T16" fmla="*/ 142 w 992"/>
                <a:gd name="T17" fmla="*/ 340 h 765"/>
                <a:gd name="T18" fmla="*/ 0 w 992"/>
                <a:gd name="T19" fmla="*/ 369 h 765"/>
                <a:gd name="T20" fmla="*/ 28 w 992"/>
                <a:gd name="T21" fmla="*/ 284 h 765"/>
                <a:gd name="T22" fmla="*/ 28 w 992"/>
                <a:gd name="T23" fmla="*/ 198 h 765"/>
                <a:gd name="T24" fmla="*/ 142 w 992"/>
                <a:gd name="T25" fmla="*/ 85 h 765"/>
                <a:gd name="T26" fmla="*/ 198 w 992"/>
                <a:gd name="T27" fmla="*/ 85 h 765"/>
                <a:gd name="T28" fmla="*/ 312 w 992"/>
                <a:gd name="T29" fmla="*/ 57 h 765"/>
                <a:gd name="T30" fmla="*/ 340 w 992"/>
                <a:gd name="T31" fmla="*/ 28 h 765"/>
                <a:gd name="T32" fmla="*/ 425 w 992"/>
                <a:gd name="T33" fmla="*/ 57 h 765"/>
                <a:gd name="T34" fmla="*/ 482 w 992"/>
                <a:gd name="T35" fmla="*/ 142 h 765"/>
                <a:gd name="T36" fmla="*/ 538 w 992"/>
                <a:gd name="T37" fmla="*/ 113 h 765"/>
                <a:gd name="T38" fmla="*/ 623 w 992"/>
                <a:gd name="T39" fmla="*/ 57 h 765"/>
                <a:gd name="T40" fmla="*/ 709 w 992"/>
                <a:gd name="T41" fmla="*/ 142 h 765"/>
                <a:gd name="T42" fmla="*/ 737 w 992"/>
                <a:gd name="T43" fmla="*/ 227 h 765"/>
                <a:gd name="T44" fmla="*/ 822 w 992"/>
                <a:gd name="T45" fmla="*/ 255 h 765"/>
                <a:gd name="T46" fmla="*/ 822 w 992"/>
                <a:gd name="T47" fmla="*/ 397 h 765"/>
                <a:gd name="T48" fmla="*/ 879 w 992"/>
                <a:gd name="T49" fmla="*/ 340 h 765"/>
                <a:gd name="T50" fmla="*/ 907 w 992"/>
                <a:gd name="T51" fmla="*/ 397 h 765"/>
                <a:gd name="T52" fmla="*/ 879 w 992"/>
                <a:gd name="T53" fmla="*/ 454 h 765"/>
                <a:gd name="T54" fmla="*/ 879 w 992"/>
                <a:gd name="T55" fmla="*/ 567 h 765"/>
                <a:gd name="T56" fmla="*/ 992 w 992"/>
                <a:gd name="T57" fmla="*/ 595 h 765"/>
                <a:gd name="T58" fmla="*/ 822 w 992"/>
                <a:gd name="T59" fmla="*/ 652 h 765"/>
                <a:gd name="T60" fmla="*/ 709 w 992"/>
                <a:gd name="T61" fmla="*/ 567 h 765"/>
                <a:gd name="T62" fmla="*/ 283 w 992"/>
                <a:gd name="T63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2" h="765">
                  <a:moveTo>
                    <a:pt x="283" y="765"/>
                  </a:moveTo>
                  <a:lnTo>
                    <a:pt x="283" y="737"/>
                  </a:lnTo>
                  <a:lnTo>
                    <a:pt x="227" y="737"/>
                  </a:lnTo>
                  <a:lnTo>
                    <a:pt x="227" y="652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98" y="539"/>
                  </a:lnTo>
                  <a:lnTo>
                    <a:pt x="170" y="510"/>
                  </a:lnTo>
                  <a:lnTo>
                    <a:pt x="142" y="539"/>
                  </a:lnTo>
                  <a:lnTo>
                    <a:pt x="113" y="510"/>
                  </a:lnTo>
                  <a:lnTo>
                    <a:pt x="85" y="539"/>
                  </a:lnTo>
                  <a:lnTo>
                    <a:pt x="56" y="510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98" y="369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13" y="369"/>
                  </a:lnTo>
                  <a:lnTo>
                    <a:pt x="0" y="369"/>
                  </a:lnTo>
                  <a:lnTo>
                    <a:pt x="0" y="340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85" y="170"/>
                  </a:lnTo>
                  <a:lnTo>
                    <a:pt x="142" y="8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312" y="57"/>
                  </a:lnTo>
                  <a:lnTo>
                    <a:pt x="283" y="0"/>
                  </a:lnTo>
                  <a:lnTo>
                    <a:pt x="340" y="28"/>
                  </a:lnTo>
                  <a:lnTo>
                    <a:pt x="368" y="57"/>
                  </a:lnTo>
                  <a:lnTo>
                    <a:pt x="425" y="57"/>
                  </a:lnTo>
                  <a:lnTo>
                    <a:pt x="453" y="0"/>
                  </a:lnTo>
                  <a:lnTo>
                    <a:pt x="482" y="142"/>
                  </a:lnTo>
                  <a:lnTo>
                    <a:pt x="510" y="170"/>
                  </a:lnTo>
                  <a:lnTo>
                    <a:pt x="538" y="113"/>
                  </a:lnTo>
                  <a:lnTo>
                    <a:pt x="567" y="113"/>
                  </a:lnTo>
                  <a:lnTo>
                    <a:pt x="623" y="57"/>
                  </a:lnTo>
                  <a:lnTo>
                    <a:pt x="652" y="142"/>
                  </a:lnTo>
                  <a:lnTo>
                    <a:pt x="709" y="142"/>
                  </a:lnTo>
                  <a:lnTo>
                    <a:pt x="709" y="198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822" y="255"/>
                  </a:lnTo>
                  <a:lnTo>
                    <a:pt x="794" y="369"/>
                  </a:lnTo>
                  <a:lnTo>
                    <a:pt x="822" y="397"/>
                  </a:lnTo>
                  <a:lnTo>
                    <a:pt x="879" y="369"/>
                  </a:lnTo>
                  <a:lnTo>
                    <a:pt x="879" y="340"/>
                  </a:lnTo>
                  <a:lnTo>
                    <a:pt x="907" y="312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79" y="454"/>
                  </a:lnTo>
                  <a:lnTo>
                    <a:pt x="850" y="539"/>
                  </a:lnTo>
                  <a:lnTo>
                    <a:pt x="879" y="567"/>
                  </a:lnTo>
                  <a:lnTo>
                    <a:pt x="964" y="567"/>
                  </a:lnTo>
                  <a:lnTo>
                    <a:pt x="992" y="595"/>
                  </a:lnTo>
                  <a:lnTo>
                    <a:pt x="935" y="652"/>
                  </a:lnTo>
                  <a:lnTo>
                    <a:pt x="822" y="652"/>
                  </a:lnTo>
                  <a:lnTo>
                    <a:pt x="765" y="595"/>
                  </a:lnTo>
                  <a:lnTo>
                    <a:pt x="709" y="567"/>
                  </a:lnTo>
                  <a:lnTo>
                    <a:pt x="453" y="652"/>
                  </a:lnTo>
                  <a:lnTo>
                    <a:pt x="283" y="76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293"/>
            <p:cNvSpPr>
              <a:spLocks/>
            </p:cNvSpPr>
            <p:nvPr/>
          </p:nvSpPr>
          <p:spPr bwMode="auto">
            <a:xfrm>
              <a:off x="5008" y="2218"/>
              <a:ext cx="908" cy="765"/>
            </a:xfrm>
            <a:custGeom>
              <a:avLst/>
              <a:gdLst>
                <a:gd name="T0" fmla="*/ 171 w 908"/>
                <a:gd name="T1" fmla="*/ 0 h 765"/>
                <a:gd name="T2" fmla="*/ 29 w 908"/>
                <a:gd name="T3" fmla="*/ 56 h 765"/>
                <a:gd name="T4" fmla="*/ 0 w 908"/>
                <a:gd name="T5" fmla="*/ 113 h 765"/>
                <a:gd name="T6" fmla="*/ 57 w 908"/>
                <a:gd name="T7" fmla="*/ 113 h 765"/>
                <a:gd name="T8" fmla="*/ 29 w 908"/>
                <a:gd name="T9" fmla="*/ 141 h 765"/>
                <a:gd name="T10" fmla="*/ 86 w 908"/>
                <a:gd name="T11" fmla="*/ 170 h 765"/>
                <a:gd name="T12" fmla="*/ 29 w 908"/>
                <a:gd name="T13" fmla="*/ 255 h 765"/>
                <a:gd name="T14" fmla="*/ 86 w 908"/>
                <a:gd name="T15" fmla="*/ 255 h 765"/>
                <a:gd name="T16" fmla="*/ 86 w 908"/>
                <a:gd name="T17" fmla="*/ 311 h 765"/>
                <a:gd name="T18" fmla="*/ 114 w 908"/>
                <a:gd name="T19" fmla="*/ 340 h 765"/>
                <a:gd name="T20" fmla="*/ 171 w 908"/>
                <a:gd name="T21" fmla="*/ 340 h 765"/>
                <a:gd name="T22" fmla="*/ 199 w 908"/>
                <a:gd name="T23" fmla="*/ 368 h 765"/>
                <a:gd name="T24" fmla="*/ 171 w 908"/>
                <a:gd name="T25" fmla="*/ 482 h 765"/>
                <a:gd name="T26" fmla="*/ 199 w 908"/>
                <a:gd name="T27" fmla="*/ 510 h 765"/>
                <a:gd name="T28" fmla="*/ 256 w 908"/>
                <a:gd name="T29" fmla="*/ 482 h 765"/>
                <a:gd name="T30" fmla="*/ 256 w 908"/>
                <a:gd name="T31" fmla="*/ 453 h 765"/>
                <a:gd name="T32" fmla="*/ 284 w 908"/>
                <a:gd name="T33" fmla="*/ 425 h 765"/>
                <a:gd name="T34" fmla="*/ 284 w 908"/>
                <a:gd name="T35" fmla="*/ 567 h 765"/>
                <a:gd name="T36" fmla="*/ 256 w 908"/>
                <a:gd name="T37" fmla="*/ 567 h 765"/>
                <a:gd name="T38" fmla="*/ 227 w 908"/>
                <a:gd name="T39" fmla="*/ 652 h 765"/>
                <a:gd name="T40" fmla="*/ 256 w 908"/>
                <a:gd name="T41" fmla="*/ 680 h 765"/>
                <a:gd name="T42" fmla="*/ 341 w 908"/>
                <a:gd name="T43" fmla="*/ 680 h 765"/>
                <a:gd name="T44" fmla="*/ 369 w 908"/>
                <a:gd name="T45" fmla="*/ 708 h 765"/>
                <a:gd name="T46" fmla="*/ 596 w 908"/>
                <a:gd name="T47" fmla="*/ 623 h 765"/>
                <a:gd name="T48" fmla="*/ 709 w 908"/>
                <a:gd name="T49" fmla="*/ 623 h 765"/>
                <a:gd name="T50" fmla="*/ 738 w 908"/>
                <a:gd name="T51" fmla="*/ 623 h 765"/>
                <a:gd name="T52" fmla="*/ 738 w 908"/>
                <a:gd name="T53" fmla="*/ 652 h 765"/>
                <a:gd name="T54" fmla="*/ 794 w 908"/>
                <a:gd name="T55" fmla="*/ 708 h 765"/>
                <a:gd name="T56" fmla="*/ 879 w 908"/>
                <a:gd name="T57" fmla="*/ 765 h 765"/>
                <a:gd name="T58" fmla="*/ 879 w 908"/>
                <a:gd name="T59" fmla="*/ 680 h 765"/>
                <a:gd name="T60" fmla="*/ 908 w 908"/>
                <a:gd name="T61" fmla="*/ 652 h 765"/>
                <a:gd name="T62" fmla="*/ 879 w 908"/>
                <a:gd name="T63" fmla="*/ 623 h 765"/>
                <a:gd name="T64" fmla="*/ 908 w 908"/>
                <a:gd name="T65" fmla="*/ 595 h 765"/>
                <a:gd name="T66" fmla="*/ 879 w 908"/>
                <a:gd name="T67" fmla="*/ 538 h 765"/>
                <a:gd name="T68" fmla="*/ 908 w 908"/>
                <a:gd name="T69" fmla="*/ 482 h 765"/>
                <a:gd name="T70" fmla="*/ 879 w 908"/>
                <a:gd name="T71" fmla="*/ 425 h 765"/>
                <a:gd name="T72" fmla="*/ 851 w 908"/>
                <a:gd name="T73" fmla="*/ 425 h 765"/>
                <a:gd name="T74" fmla="*/ 823 w 908"/>
                <a:gd name="T75" fmla="*/ 453 h 765"/>
                <a:gd name="T76" fmla="*/ 766 w 908"/>
                <a:gd name="T77" fmla="*/ 453 h 765"/>
                <a:gd name="T78" fmla="*/ 738 w 908"/>
                <a:gd name="T79" fmla="*/ 482 h 765"/>
                <a:gd name="T80" fmla="*/ 624 w 908"/>
                <a:gd name="T81" fmla="*/ 453 h 765"/>
                <a:gd name="T82" fmla="*/ 341 w 908"/>
                <a:gd name="T83" fmla="*/ 226 h 765"/>
                <a:gd name="T84" fmla="*/ 227 w 908"/>
                <a:gd name="T85" fmla="*/ 141 h 765"/>
                <a:gd name="T86" fmla="*/ 171 w 908"/>
                <a:gd name="T87" fmla="*/ 85 h 765"/>
                <a:gd name="T88" fmla="*/ 171 w 908"/>
                <a:gd name="T89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8" h="765">
                  <a:moveTo>
                    <a:pt x="171" y="0"/>
                  </a:moveTo>
                  <a:lnTo>
                    <a:pt x="29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29" y="141"/>
                  </a:lnTo>
                  <a:lnTo>
                    <a:pt x="86" y="170"/>
                  </a:lnTo>
                  <a:lnTo>
                    <a:pt x="29" y="255"/>
                  </a:lnTo>
                  <a:lnTo>
                    <a:pt x="86" y="255"/>
                  </a:lnTo>
                  <a:lnTo>
                    <a:pt x="86" y="311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99" y="368"/>
                  </a:lnTo>
                  <a:lnTo>
                    <a:pt x="171" y="482"/>
                  </a:lnTo>
                  <a:lnTo>
                    <a:pt x="199" y="510"/>
                  </a:lnTo>
                  <a:lnTo>
                    <a:pt x="256" y="482"/>
                  </a:lnTo>
                  <a:lnTo>
                    <a:pt x="256" y="453"/>
                  </a:lnTo>
                  <a:lnTo>
                    <a:pt x="284" y="425"/>
                  </a:lnTo>
                  <a:lnTo>
                    <a:pt x="284" y="567"/>
                  </a:lnTo>
                  <a:lnTo>
                    <a:pt x="256" y="567"/>
                  </a:lnTo>
                  <a:lnTo>
                    <a:pt x="227" y="652"/>
                  </a:lnTo>
                  <a:lnTo>
                    <a:pt x="256" y="680"/>
                  </a:lnTo>
                  <a:lnTo>
                    <a:pt x="341" y="680"/>
                  </a:lnTo>
                  <a:lnTo>
                    <a:pt x="369" y="708"/>
                  </a:lnTo>
                  <a:lnTo>
                    <a:pt x="596" y="623"/>
                  </a:lnTo>
                  <a:lnTo>
                    <a:pt x="709" y="623"/>
                  </a:lnTo>
                  <a:lnTo>
                    <a:pt x="738" y="623"/>
                  </a:lnTo>
                  <a:lnTo>
                    <a:pt x="738" y="652"/>
                  </a:lnTo>
                  <a:lnTo>
                    <a:pt x="794" y="708"/>
                  </a:lnTo>
                  <a:lnTo>
                    <a:pt x="879" y="765"/>
                  </a:lnTo>
                  <a:lnTo>
                    <a:pt x="879" y="680"/>
                  </a:lnTo>
                  <a:lnTo>
                    <a:pt x="908" y="652"/>
                  </a:lnTo>
                  <a:lnTo>
                    <a:pt x="879" y="623"/>
                  </a:lnTo>
                  <a:lnTo>
                    <a:pt x="908" y="595"/>
                  </a:lnTo>
                  <a:lnTo>
                    <a:pt x="879" y="538"/>
                  </a:lnTo>
                  <a:lnTo>
                    <a:pt x="908" y="482"/>
                  </a:lnTo>
                  <a:lnTo>
                    <a:pt x="879" y="425"/>
                  </a:lnTo>
                  <a:lnTo>
                    <a:pt x="851" y="425"/>
                  </a:lnTo>
                  <a:lnTo>
                    <a:pt x="823" y="453"/>
                  </a:lnTo>
                  <a:lnTo>
                    <a:pt x="766" y="453"/>
                  </a:lnTo>
                  <a:lnTo>
                    <a:pt x="738" y="482"/>
                  </a:lnTo>
                  <a:lnTo>
                    <a:pt x="624" y="453"/>
                  </a:lnTo>
                  <a:lnTo>
                    <a:pt x="341" y="226"/>
                  </a:lnTo>
                  <a:lnTo>
                    <a:pt x="227" y="141"/>
                  </a:lnTo>
                  <a:lnTo>
                    <a:pt x="171" y="85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294"/>
            <p:cNvSpPr>
              <a:spLocks/>
            </p:cNvSpPr>
            <p:nvPr/>
          </p:nvSpPr>
          <p:spPr bwMode="auto">
            <a:xfrm>
              <a:off x="4668" y="1962"/>
              <a:ext cx="511" cy="539"/>
            </a:xfrm>
            <a:custGeom>
              <a:avLst/>
              <a:gdLst>
                <a:gd name="T0" fmla="*/ 511 w 511"/>
                <a:gd name="T1" fmla="*/ 256 h 539"/>
                <a:gd name="T2" fmla="*/ 369 w 511"/>
                <a:gd name="T3" fmla="*/ 312 h 539"/>
                <a:gd name="T4" fmla="*/ 340 w 511"/>
                <a:gd name="T5" fmla="*/ 369 h 539"/>
                <a:gd name="T6" fmla="*/ 397 w 511"/>
                <a:gd name="T7" fmla="*/ 369 h 539"/>
                <a:gd name="T8" fmla="*/ 369 w 511"/>
                <a:gd name="T9" fmla="*/ 397 h 539"/>
                <a:gd name="T10" fmla="*/ 426 w 511"/>
                <a:gd name="T11" fmla="*/ 426 h 539"/>
                <a:gd name="T12" fmla="*/ 369 w 511"/>
                <a:gd name="T13" fmla="*/ 511 h 539"/>
                <a:gd name="T14" fmla="*/ 340 w 511"/>
                <a:gd name="T15" fmla="*/ 426 h 539"/>
                <a:gd name="T16" fmla="*/ 284 w 511"/>
                <a:gd name="T17" fmla="*/ 482 h 539"/>
                <a:gd name="T18" fmla="*/ 255 w 511"/>
                <a:gd name="T19" fmla="*/ 482 h 539"/>
                <a:gd name="T20" fmla="*/ 227 w 511"/>
                <a:gd name="T21" fmla="*/ 539 h 539"/>
                <a:gd name="T22" fmla="*/ 199 w 511"/>
                <a:gd name="T23" fmla="*/ 511 h 539"/>
                <a:gd name="T24" fmla="*/ 170 w 511"/>
                <a:gd name="T25" fmla="*/ 369 h 539"/>
                <a:gd name="T26" fmla="*/ 142 w 511"/>
                <a:gd name="T27" fmla="*/ 426 h 539"/>
                <a:gd name="T28" fmla="*/ 85 w 511"/>
                <a:gd name="T29" fmla="*/ 426 h 539"/>
                <a:gd name="T30" fmla="*/ 57 w 511"/>
                <a:gd name="T31" fmla="*/ 397 h 539"/>
                <a:gd name="T32" fmla="*/ 0 w 511"/>
                <a:gd name="T33" fmla="*/ 369 h 539"/>
                <a:gd name="T34" fmla="*/ 0 w 511"/>
                <a:gd name="T35" fmla="*/ 341 h 539"/>
                <a:gd name="T36" fmla="*/ 57 w 511"/>
                <a:gd name="T37" fmla="*/ 312 h 539"/>
                <a:gd name="T38" fmla="*/ 57 w 511"/>
                <a:gd name="T39" fmla="*/ 284 h 539"/>
                <a:gd name="T40" fmla="*/ 114 w 511"/>
                <a:gd name="T41" fmla="*/ 256 h 539"/>
                <a:gd name="T42" fmla="*/ 114 w 511"/>
                <a:gd name="T43" fmla="*/ 199 h 539"/>
                <a:gd name="T44" fmla="*/ 85 w 511"/>
                <a:gd name="T45" fmla="*/ 199 h 539"/>
                <a:gd name="T46" fmla="*/ 142 w 511"/>
                <a:gd name="T47" fmla="*/ 171 h 539"/>
                <a:gd name="T48" fmla="*/ 142 w 511"/>
                <a:gd name="T49" fmla="*/ 86 h 539"/>
                <a:gd name="T50" fmla="*/ 114 w 511"/>
                <a:gd name="T51" fmla="*/ 57 h 539"/>
                <a:gd name="T52" fmla="*/ 114 w 511"/>
                <a:gd name="T53" fmla="*/ 0 h 539"/>
                <a:gd name="T54" fmla="*/ 227 w 511"/>
                <a:gd name="T55" fmla="*/ 0 h 539"/>
                <a:gd name="T56" fmla="*/ 340 w 511"/>
                <a:gd name="T57" fmla="*/ 57 h 539"/>
                <a:gd name="T58" fmla="*/ 454 w 511"/>
                <a:gd name="T59" fmla="*/ 142 h 539"/>
                <a:gd name="T60" fmla="*/ 511 w 511"/>
                <a:gd name="T61" fmla="*/ 256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1" h="539">
                  <a:moveTo>
                    <a:pt x="511" y="256"/>
                  </a:moveTo>
                  <a:lnTo>
                    <a:pt x="369" y="312"/>
                  </a:lnTo>
                  <a:lnTo>
                    <a:pt x="340" y="369"/>
                  </a:lnTo>
                  <a:lnTo>
                    <a:pt x="397" y="369"/>
                  </a:lnTo>
                  <a:lnTo>
                    <a:pt x="369" y="397"/>
                  </a:lnTo>
                  <a:lnTo>
                    <a:pt x="426" y="426"/>
                  </a:lnTo>
                  <a:lnTo>
                    <a:pt x="369" y="511"/>
                  </a:lnTo>
                  <a:lnTo>
                    <a:pt x="340" y="426"/>
                  </a:lnTo>
                  <a:lnTo>
                    <a:pt x="284" y="482"/>
                  </a:lnTo>
                  <a:lnTo>
                    <a:pt x="255" y="482"/>
                  </a:lnTo>
                  <a:lnTo>
                    <a:pt x="227" y="539"/>
                  </a:lnTo>
                  <a:lnTo>
                    <a:pt x="199" y="511"/>
                  </a:lnTo>
                  <a:lnTo>
                    <a:pt x="170" y="369"/>
                  </a:lnTo>
                  <a:lnTo>
                    <a:pt x="142" y="426"/>
                  </a:lnTo>
                  <a:lnTo>
                    <a:pt x="85" y="426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114" y="256"/>
                  </a:lnTo>
                  <a:lnTo>
                    <a:pt x="114" y="199"/>
                  </a:lnTo>
                  <a:lnTo>
                    <a:pt x="85" y="199"/>
                  </a:lnTo>
                  <a:lnTo>
                    <a:pt x="142" y="171"/>
                  </a:lnTo>
                  <a:lnTo>
                    <a:pt x="142" y="86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454" y="142"/>
                  </a:lnTo>
                  <a:lnTo>
                    <a:pt x="511" y="2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295"/>
            <p:cNvSpPr>
              <a:spLocks/>
            </p:cNvSpPr>
            <p:nvPr/>
          </p:nvSpPr>
          <p:spPr bwMode="auto">
            <a:xfrm>
              <a:off x="3676" y="1310"/>
              <a:ext cx="1134" cy="1276"/>
            </a:xfrm>
            <a:custGeom>
              <a:avLst/>
              <a:gdLst>
                <a:gd name="T0" fmla="*/ 1106 w 1134"/>
                <a:gd name="T1" fmla="*/ 681 h 1276"/>
                <a:gd name="T2" fmla="*/ 1134 w 1134"/>
                <a:gd name="T3" fmla="*/ 738 h 1276"/>
                <a:gd name="T4" fmla="*/ 1077 w 1134"/>
                <a:gd name="T5" fmla="*/ 851 h 1276"/>
                <a:gd name="T6" fmla="*/ 1106 w 1134"/>
                <a:gd name="T7" fmla="*/ 908 h 1276"/>
                <a:gd name="T8" fmla="*/ 1049 w 1134"/>
                <a:gd name="T9" fmla="*/ 964 h 1276"/>
                <a:gd name="T10" fmla="*/ 992 w 1134"/>
                <a:gd name="T11" fmla="*/ 1021 h 1276"/>
                <a:gd name="T12" fmla="*/ 964 w 1134"/>
                <a:gd name="T13" fmla="*/ 1106 h 1276"/>
                <a:gd name="T14" fmla="*/ 879 w 1134"/>
                <a:gd name="T15" fmla="*/ 1163 h 1276"/>
                <a:gd name="T16" fmla="*/ 794 w 1134"/>
                <a:gd name="T17" fmla="*/ 1191 h 1276"/>
                <a:gd name="T18" fmla="*/ 709 w 1134"/>
                <a:gd name="T19" fmla="*/ 1276 h 1276"/>
                <a:gd name="T20" fmla="*/ 624 w 1134"/>
                <a:gd name="T21" fmla="*/ 1219 h 1276"/>
                <a:gd name="T22" fmla="*/ 539 w 1134"/>
                <a:gd name="T23" fmla="*/ 1134 h 1276"/>
                <a:gd name="T24" fmla="*/ 397 w 1134"/>
                <a:gd name="T25" fmla="*/ 1049 h 1276"/>
                <a:gd name="T26" fmla="*/ 369 w 1134"/>
                <a:gd name="T27" fmla="*/ 993 h 1276"/>
                <a:gd name="T28" fmla="*/ 284 w 1134"/>
                <a:gd name="T29" fmla="*/ 1021 h 1276"/>
                <a:gd name="T30" fmla="*/ 198 w 1134"/>
                <a:gd name="T31" fmla="*/ 1021 h 1276"/>
                <a:gd name="T32" fmla="*/ 142 w 1134"/>
                <a:gd name="T33" fmla="*/ 936 h 1276"/>
                <a:gd name="T34" fmla="*/ 198 w 1134"/>
                <a:gd name="T35" fmla="*/ 879 h 1276"/>
                <a:gd name="T36" fmla="*/ 142 w 1134"/>
                <a:gd name="T37" fmla="*/ 851 h 1276"/>
                <a:gd name="T38" fmla="*/ 198 w 1134"/>
                <a:gd name="T39" fmla="*/ 738 h 1276"/>
                <a:gd name="T40" fmla="*/ 255 w 1134"/>
                <a:gd name="T41" fmla="*/ 709 h 1276"/>
                <a:gd name="T42" fmla="*/ 198 w 1134"/>
                <a:gd name="T43" fmla="*/ 681 h 1276"/>
                <a:gd name="T44" fmla="*/ 113 w 1134"/>
                <a:gd name="T45" fmla="*/ 596 h 1276"/>
                <a:gd name="T46" fmla="*/ 28 w 1134"/>
                <a:gd name="T47" fmla="*/ 539 h 1276"/>
                <a:gd name="T48" fmla="*/ 0 w 1134"/>
                <a:gd name="T49" fmla="*/ 426 h 1276"/>
                <a:gd name="T50" fmla="*/ 142 w 1134"/>
                <a:gd name="T51" fmla="*/ 256 h 1276"/>
                <a:gd name="T52" fmla="*/ 255 w 1134"/>
                <a:gd name="T53" fmla="*/ 284 h 1276"/>
                <a:gd name="T54" fmla="*/ 340 w 1134"/>
                <a:gd name="T55" fmla="*/ 284 h 1276"/>
                <a:gd name="T56" fmla="*/ 340 w 1134"/>
                <a:gd name="T57" fmla="*/ 171 h 1276"/>
                <a:gd name="T58" fmla="*/ 567 w 1134"/>
                <a:gd name="T59" fmla="*/ 142 h 1276"/>
                <a:gd name="T60" fmla="*/ 936 w 1134"/>
                <a:gd name="T61" fmla="*/ 426 h 1276"/>
                <a:gd name="T62" fmla="*/ 1106 w 1134"/>
                <a:gd name="T63" fmla="*/ 652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276">
                  <a:moveTo>
                    <a:pt x="1106" y="652"/>
                  </a:moveTo>
                  <a:lnTo>
                    <a:pt x="1106" y="681"/>
                  </a:lnTo>
                  <a:lnTo>
                    <a:pt x="1106" y="709"/>
                  </a:lnTo>
                  <a:lnTo>
                    <a:pt x="1134" y="738"/>
                  </a:lnTo>
                  <a:lnTo>
                    <a:pt x="1134" y="823"/>
                  </a:lnTo>
                  <a:lnTo>
                    <a:pt x="1077" y="851"/>
                  </a:lnTo>
                  <a:lnTo>
                    <a:pt x="1106" y="851"/>
                  </a:lnTo>
                  <a:lnTo>
                    <a:pt x="1106" y="908"/>
                  </a:lnTo>
                  <a:lnTo>
                    <a:pt x="1049" y="936"/>
                  </a:lnTo>
                  <a:lnTo>
                    <a:pt x="1049" y="964"/>
                  </a:lnTo>
                  <a:lnTo>
                    <a:pt x="992" y="993"/>
                  </a:lnTo>
                  <a:lnTo>
                    <a:pt x="992" y="1021"/>
                  </a:lnTo>
                  <a:lnTo>
                    <a:pt x="1021" y="1078"/>
                  </a:lnTo>
                  <a:lnTo>
                    <a:pt x="964" y="1106"/>
                  </a:lnTo>
                  <a:lnTo>
                    <a:pt x="907" y="1106"/>
                  </a:lnTo>
                  <a:lnTo>
                    <a:pt x="879" y="1163"/>
                  </a:lnTo>
                  <a:lnTo>
                    <a:pt x="851" y="1106"/>
                  </a:lnTo>
                  <a:lnTo>
                    <a:pt x="794" y="1191"/>
                  </a:lnTo>
                  <a:lnTo>
                    <a:pt x="737" y="1219"/>
                  </a:lnTo>
                  <a:lnTo>
                    <a:pt x="709" y="1276"/>
                  </a:lnTo>
                  <a:lnTo>
                    <a:pt x="680" y="1276"/>
                  </a:lnTo>
                  <a:lnTo>
                    <a:pt x="624" y="1219"/>
                  </a:lnTo>
                  <a:lnTo>
                    <a:pt x="595" y="1134"/>
                  </a:lnTo>
                  <a:lnTo>
                    <a:pt x="539" y="1134"/>
                  </a:lnTo>
                  <a:lnTo>
                    <a:pt x="397" y="1078"/>
                  </a:lnTo>
                  <a:lnTo>
                    <a:pt x="397" y="1049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340" y="964"/>
                  </a:lnTo>
                  <a:lnTo>
                    <a:pt x="284" y="1021"/>
                  </a:lnTo>
                  <a:lnTo>
                    <a:pt x="284" y="1049"/>
                  </a:lnTo>
                  <a:lnTo>
                    <a:pt x="198" y="1021"/>
                  </a:lnTo>
                  <a:lnTo>
                    <a:pt x="227" y="993"/>
                  </a:lnTo>
                  <a:lnTo>
                    <a:pt x="142" y="936"/>
                  </a:lnTo>
                  <a:lnTo>
                    <a:pt x="227" y="879"/>
                  </a:lnTo>
                  <a:lnTo>
                    <a:pt x="198" y="879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27" y="794"/>
                  </a:lnTo>
                  <a:lnTo>
                    <a:pt x="198" y="738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255" y="681"/>
                  </a:lnTo>
                  <a:lnTo>
                    <a:pt x="198" y="681"/>
                  </a:lnTo>
                  <a:lnTo>
                    <a:pt x="142" y="567"/>
                  </a:lnTo>
                  <a:lnTo>
                    <a:pt x="113" y="596"/>
                  </a:lnTo>
                  <a:lnTo>
                    <a:pt x="85" y="567"/>
                  </a:lnTo>
                  <a:lnTo>
                    <a:pt x="28" y="539"/>
                  </a:lnTo>
                  <a:lnTo>
                    <a:pt x="0" y="539"/>
                  </a:lnTo>
                  <a:lnTo>
                    <a:pt x="0" y="426"/>
                  </a:lnTo>
                  <a:lnTo>
                    <a:pt x="57" y="284"/>
                  </a:lnTo>
                  <a:lnTo>
                    <a:pt x="142" y="256"/>
                  </a:lnTo>
                  <a:lnTo>
                    <a:pt x="170" y="199"/>
                  </a:lnTo>
                  <a:lnTo>
                    <a:pt x="255" y="284"/>
                  </a:lnTo>
                  <a:lnTo>
                    <a:pt x="397" y="341"/>
                  </a:lnTo>
                  <a:lnTo>
                    <a:pt x="340" y="284"/>
                  </a:lnTo>
                  <a:lnTo>
                    <a:pt x="312" y="171"/>
                  </a:lnTo>
                  <a:lnTo>
                    <a:pt x="340" y="171"/>
                  </a:lnTo>
                  <a:lnTo>
                    <a:pt x="425" y="0"/>
                  </a:lnTo>
                  <a:lnTo>
                    <a:pt x="567" y="142"/>
                  </a:lnTo>
                  <a:lnTo>
                    <a:pt x="765" y="256"/>
                  </a:lnTo>
                  <a:lnTo>
                    <a:pt x="936" y="426"/>
                  </a:lnTo>
                  <a:lnTo>
                    <a:pt x="1049" y="624"/>
                  </a:lnTo>
                  <a:lnTo>
                    <a:pt x="1106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296"/>
            <p:cNvSpPr>
              <a:spLocks/>
            </p:cNvSpPr>
            <p:nvPr/>
          </p:nvSpPr>
          <p:spPr bwMode="auto">
            <a:xfrm>
              <a:off x="3393" y="2444"/>
              <a:ext cx="425" cy="624"/>
            </a:xfrm>
            <a:custGeom>
              <a:avLst/>
              <a:gdLst>
                <a:gd name="T0" fmla="*/ 198 w 425"/>
                <a:gd name="T1" fmla="*/ 624 h 624"/>
                <a:gd name="T2" fmla="*/ 170 w 425"/>
                <a:gd name="T3" fmla="*/ 567 h 624"/>
                <a:gd name="T4" fmla="*/ 170 w 425"/>
                <a:gd name="T5" fmla="*/ 539 h 624"/>
                <a:gd name="T6" fmla="*/ 141 w 425"/>
                <a:gd name="T7" fmla="*/ 539 h 624"/>
                <a:gd name="T8" fmla="*/ 56 w 425"/>
                <a:gd name="T9" fmla="*/ 511 h 624"/>
                <a:gd name="T10" fmla="*/ 28 w 425"/>
                <a:gd name="T11" fmla="*/ 482 h 624"/>
                <a:gd name="T12" fmla="*/ 56 w 425"/>
                <a:gd name="T13" fmla="*/ 454 h 624"/>
                <a:gd name="T14" fmla="*/ 85 w 425"/>
                <a:gd name="T15" fmla="*/ 397 h 624"/>
                <a:gd name="T16" fmla="*/ 28 w 425"/>
                <a:gd name="T17" fmla="*/ 369 h 624"/>
                <a:gd name="T18" fmla="*/ 28 w 425"/>
                <a:gd name="T19" fmla="*/ 341 h 624"/>
                <a:gd name="T20" fmla="*/ 0 w 425"/>
                <a:gd name="T21" fmla="*/ 341 h 624"/>
                <a:gd name="T22" fmla="*/ 0 w 425"/>
                <a:gd name="T23" fmla="*/ 284 h 624"/>
                <a:gd name="T24" fmla="*/ 0 w 425"/>
                <a:gd name="T25" fmla="*/ 227 h 624"/>
                <a:gd name="T26" fmla="*/ 28 w 425"/>
                <a:gd name="T27" fmla="*/ 256 h 624"/>
                <a:gd name="T28" fmla="*/ 113 w 425"/>
                <a:gd name="T29" fmla="*/ 312 h 624"/>
                <a:gd name="T30" fmla="*/ 113 w 425"/>
                <a:gd name="T31" fmla="*/ 227 h 624"/>
                <a:gd name="T32" fmla="*/ 170 w 425"/>
                <a:gd name="T33" fmla="*/ 227 h 624"/>
                <a:gd name="T34" fmla="*/ 170 w 425"/>
                <a:gd name="T35" fmla="*/ 171 h 624"/>
                <a:gd name="T36" fmla="*/ 141 w 425"/>
                <a:gd name="T37" fmla="*/ 142 h 624"/>
                <a:gd name="T38" fmla="*/ 141 w 425"/>
                <a:gd name="T39" fmla="*/ 85 h 624"/>
                <a:gd name="T40" fmla="*/ 141 w 425"/>
                <a:gd name="T41" fmla="*/ 57 h 624"/>
                <a:gd name="T42" fmla="*/ 141 w 425"/>
                <a:gd name="T43" fmla="*/ 29 h 624"/>
                <a:gd name="T44" fmla="*/ 170 w 425"/>
                <a:gd name="T45" fmla="*/ 0 h 624"/>
                <a:gd name="T46" fmla="*/ 198 w 425"/>
                <a:gd name="T47" fmla="*/ 57 h 624"/>
                <a:gd name="T48" fmla="*/ 226 w 425"/>
                <a:gd name="T49" fmla="*/ 29 h 624"/>
                <a:gd name="T50" fmla="*/ 283 w 425"/>
                <a:gd name="T51" fmla="*/ 57 h 624"/>
                <a:gd name="T52" fmla="*/ 283 w 425"/>
                <a:gd name="T53" fmla="*/ 142 h 624"/>
                <a:gd name="T54" fmla="*/ 340 w 425"/>
                <a:gd name="T55" fmla="*/ 256 h 624"/>
                <a:gd name="T56" fmla="*/ 311 w 425"/>
                <a:gd name="T57" fmla="*/ 369 h 624"/>
                <a:gd name="T58" fmla="*/ 368 w 425"/>
                <a:gd name="T59" fmla="*/ 397 h 624"/>
                <a:gd name="T60" fmla="*/ 396 w 425"/>
                <a:gd name="T61" fmla="*/ 397 h 624"/>
                <a:gd name="T62" fmla="*/ 396 w 425"/>
                <a:gd name="T63" fmla="*/ 454 h 624"/>
                <a:gd name="T64" fmla="*/ 425 w 425"/>
                <a:gd name="T65" fmla="*/ 454 h 624"/>
                <a:gd name="T66" fmla="*/ 425 w 425"/>
                <a:gd name="T67" fmla="*/ 482 h 624"/>
                <a:gd name="T68" fmla="*/ 396 w 425"/>
                <a:gd name="T69" fmla="*/ 511 h 624"/>
                <a:gd name="T70" fmla="*/ 340 w 425"/>
                <a:gd name="T71" fmla="*/ 511 h 624"/>
                <a:gd name="T72" fmla="*/ 311 w 425"/>
                <a:gd name="T73" fmla="*/ 539 h 624"/>
                <a:gd name="T74" fmla="*/ 283 w 425"/>
                <a:gd name="T75" fmla="*/ 539 h 624"/>
                <a:gd name="T76" fmla="*/ 283 w 425"/>
                <a:gd name="T77" fmla="*/ 567 h 624"/>
                <a:gd name="T78" fmla="*/ 226 w 425"/>
                <a:gd name="T79" fmla="*/ 596 h 624"/>
                <a:gd name="T80" fmla="*/ 198 w 425"/>
                <a:gd name="T81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5" h="624">
                  <a:moveTo>
                    <a:pt x="198" y="624"/>
                  </a:moveTo>
                  <a:lnTo>
                    <a:pt x="170" y="567"/>
                  </a:lnTo>
                  <a:lnTo>
                    <a:pt x="170" y="539"/>
                  </a:lnTo>
                  <a:lnTo>
                    <a:pt x="141" y="539"/>
                  </a:lnTo>
                  <a:lnTo>
                    <a:pt x="56" y="511"/>
                  </a:lnTo>
                  <a:lnTo>
                    <a:pt x="28" y="482"/>
                  </a:lnTo>
                  <a:lnTo>
                    <a:pt x="56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28" y="256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41" y="142"/>
                  </a:lnTo>
                  <a:lnTo>
                    <a:pt x="141" y="85"/>
                  </a:lnTo>
                  <a:lnTo>
                    <a:pt x="141" y="57"/>
                  </a:lnTo>
                  <a:lnTo>
                    <a:pt x="141" y="29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226" y="29"/>
                  </a:lnTo>
                  <a:lnTo>
                    <a:pt x="283" y="57"/>
                  </a:lnTo>
                  <a:lnTo>
                    <a:pt x="283" y="142"/>
                  </a:lnTo>
                  <a:lnTo>
                    <a:pt x="340" y="256"/>
                  </a:lnTo>
                  <a:lnTo>
                    <a:pt x="311" y="369"/>
                  </a:lnTo>
                  <a:lnTo>
                    <a:pt x="368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425" y="454"/>
                  </a:lnTo>
                  <a:lnTo>
                    <a:pt x="425" y="482"/>
                  </a:lnTo>
                  <a:lnTo>
                    <a:pt x="396" y="511"/>
                  </a:lnTo>
                  <a:lnTo>
                    <a:pt x="340" y="511"/>
                  </a:lnTo>
                  <a:lnTo>
                    <a:pt x="311" y="539"/>
                  </a:lnTo>
                  <a:lnTo>
                    <a:pt x="283" y="539"/>
                  </a:lnTo>
                  <a:lnTo>
                    <a:pt x="283" y="567"/>
                  </a:lnTo>
                  <a:lnTo>
                    <a:pt x="226" y="596"/>
                  </a:lnTo>
                  <a:lnTo>
                    <a:pt x="198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300"/>
            <p:cNvSpPr>
              <a:spLocks/>
            </p:cNvSpPr>
            <p:nvPr/>
          </p:nvSpPr>
          <p:spPr bwMode="auto">
            <a:xfrm>
              <a:off x="2996" y="2444"/>
              <a:ext cx="595" cy="624"/>
            </a:xfrm>
            <a:custGeom>
              <a:avLst/>
              <a:gdLst>
                <a:gd name="T0" fmla="*/ 397 w 595"/>
                <a:gd name="T1" fmla="*/ 284 h 624"/>
                <a:gd name="T2" fmla="*/ 368 w 595"/>
                <a:gd name="T3" fmla="*/ 284 h 624"/>
                <a:gd name="T4" fmla="*/ 368 w 595"/>
                <a:gd name="T5" fmla="*/ 227 h 624"/>
                <a:gd name="T6" fmla="*/ 340 w 595"/>
                <a:gd name="T7" fmla="*/ 199 h 624"/>
                <a:gd name="T8" fmla="*/ 340 w 595"/>
                <a:gd name="T9" fmla="*/ 171 h 624"/>
                <a:gd name="T10" fmla="*/ 283 w 595"/>
                <a:gd name="T11" fmla="*/ 85 h 624"/>
                <a:gd name="T12" fmla="*/ 255 w 595"/>
                <a:gd name="T13" fmla="*/ 85 h 624"/>
                <a:gd name="T14" fmla="*/ 170 w 595"/>
                <a:gd name="T15" fmla="*/ 0 h 624"/>
                <a:gd name="T16" fmla="*/ 113 w 595"/>
                <a:gd name="T17" fmla="*/ 114 h 624"/>
                <a:gd name="T18" fmla="*/ 113 w 595"/>
                <a:gd name="T19" fmla="*/ 142 h 624"/>
                <a:gd name="T20" fmla="*/ 56 w 595"/>
                <a:gd name="T21" fmla="*/ 199 h 624"/>
                <a:gd name="T22" fmla="*/ 85 w 595"/>
                <a:gd name="T23" fmla="*/ 227 h 624"/>
                <a:gd name="T24" fmla="*/ 0 w 595"/>
                <a:gd name="T25" fmla="*/ 284 h 624"/>
                <a:gd name="T26" fmla="*/ 56 w 595"/>
                <a:gd name="T27" fmla="*/ 369 h 624"/>
                <a:gd name="T28" fmla="*/ 85 w 595"/>
                <a:gd name="T29" fmla="*/ 397 h 624"/>
                <a:gd name="T30" fmla="*/ 113 w 595"/>
                <a:gd name="T31" fmla="*/ 397 h 624"/>
                <a:gd name="T32" fmla="*/ 113 w 595"/>
                <a:gd name="T33" fmla="*/ 454 h 624"/>
                <a:gd name="T34" fmla="*/ 170 w 595"/>
                <a:gd name="T35" fmla="*/ 426 h 624"/>
                <a:gd name="T36" fmla="*/ 141 w 595"/>
                <a:gd name="T37" fmla="*/ 539 h 624"/>
                <a:gd name="T38" fmla="*/ 170 w 595"/>
                <a:gd name="T39" fmla="*/ 567 h 624"/>
                <a:gd name="T40" fmla="*/ 283 w 595"/>
                <a:gd name="T41" fmla="*/ 596 h 624"/>
                <a:gd name="T42" fmla="*/ 368 w 595"/>
                <a:gd name="T43" fmla="*/ 567 h 624"/>
                <a:gd name="T44" fmla="*/ 397 w 595"/>
                <a:gd name="T45" fmla="*/ 596 h 624"/>
                <a:gd name="T46" fmla="*/ 397 w 595"/>
                <a:gd name="T47" fmla="*/ 567 h 624"/>
                <a:gd name="T48" fmla="*/ 425 w 595"/>
                <a:gd name="T49" fmla="*/ 596 h 624"/>
                <a:gd name="T50" fmla="*/ 453 w 595"/>
                <a:gd name="T51" fmla="*/ 596 h 624"/>
                <a:gd name="T52" fmla="*/ 510 w 595"/>
                <a:gd name="T53" fmla="*/ 624 h 624"/>
                <a:gd name="T54" fmla="*/ 595 w 595"/>
                <a:gd name="T55" fmla="*/ 624 h 624"/>
                <a:gd name="T56" fmla="*/ 567 w 595"/>
                <a:gd name="T57" fmla="*/ 567 h 624"/>
                <a:gd name="T58" fmla="*/ 567 w 595"/>
                <a:gd name="T59" fmla="*/ 539 h 624"/>
                <a:gd name="T60" fmla="*/ 538 w 595"/>
                <a:gd name="T61" fmla="*/ 539 h 624"/>
                <a:gd name="T62" fmla="*/ 453 w 595"/>
                <a:gd name="T63" fmla="*/ 511 h 624"/>
                <a:gd name="T64" fmla="*/ 425 w 595"/>
                <a:gd name="T65" fmla="*/ 482 h 624"/>
                <a:gd name="T66" fmla="*/ 453 w 595"/>
                <a:gd name="T67" fmla="*/ 454 h 624"/>
                <a:gd name="T68" fmla="*/ 482 w 595"/>
                <a:gd name="T69" fmla="*/ 397 h 624"/>
                <a:gd name="T70" fmla="*/ 425 w 595"/>
                <a:gd name="T71" fmla="*/ 369 h 624"/>
                <a:gd name="T72" fmla="*/ 425 w 595"/>
                <a:gd name="T73" fmla="*/ 341 h 624"/>
                <a:gd name="T74" fmla="*/ 397 w 595"/>
                <a:gd name="T75" fmla="*/ 341 h 624"/>
                <a:gd name="T76" fmla="*/ 397 w 595"/>
                <a:gd name="T77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5" h="624">
                  <a:moveTo>
                    <a:pt x="397" y="284"/>
                  </a:moveTo>
                  <a:lnTo>
                    <a:pt x="368" y="284"/>
                  </a:lnTo>
                  <a:lnTo>
                    <a:pt x="368" y="227"/>
                  </a:lnTo>
                  <a:lnTo>
                    <a:pt x="340" y="199"/>
                  </a:lnTo>
                  <a:lnTo>
                    <a:pt x="340" y="171"/>
                  </a:lnTo>
                  <a:lnTo>
                    <a:pt x="283" y="85"/>
                  </a:lnTo>
                  <a:lnTo>
                    <a:pt x="255" y="85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113" y="142"/>
                  </a:lnTo>
                  <a:lnTo>
                    <a:pt x="56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6" y="369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26"/>
                  </a:lnTo>
                  <a:lnTo>
                    <a:pt x="141" y="539"/>
                  </a:lnTo>
                  <a:lnTo>
                    <a:pt x="170" y="567"/>
                  </a:lnTo>
                  <a:lnTo>
                    <a:pt x="283" y="596"/>
                  </a:lnTo>
                  <a:lnTo>
                    <a:pt x="368" y="567"/>
                  </a:lnTo>
                  <a:lnTo>
                    <a:pt x="397" y="596"/>
                  </a:lnTo>
                  <a:lnTo>
                    <a:pt x="397" y="567"/>
                  </a:lnTo>
                  <a:lnTo>
                    <a:pt x="425" y="596"/>
                  </a:lnTo>
                  <a:lnTo>
                    <a:pt x="453" y="596"/>
                  </a:lnTo>
                  <a:lnTo>
                    <a:pt x="510" y="624"/>
                  </a:lnTo>
                  <a:lnTo>
                    <a:pt x="595" y="624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538" y="539"/>
                  </a:lnTo>
                  <a:lnTo>
                    <a:pt x="453" y="511"/>
                  </a:lnTo>
                  <a:lnTo>
                    <a:pt x="425" y="482"/>
                  </a:lnTo>
                  <a:lnTo>
                    <a:pt x="453" y="454"/>
                  </a:lnTo>
                  <a:lnTo>
                    <a:pt x="482" y="397"/>
                  </a:lnTo>
                  <a:lnTo>
                    <a:pt x="425" y="369"/>
                  </a:lnTo>
                  <a:lnTo>
                    <a:pt x="425" y="341"/>
                  </a:lnTo>
                  <a:lnTo>
                    <a:pt x="397" y="341"/>
                  </a:lnTo>
                  <a:lnTo>
                    <a:pt x="39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301"/>
            <p:cNvSpPr>
              <a:spLocks/>
            </p:cNvSpPr>
            <p:nvPr/>
          </p:nvSpPr>
          <p:spPr bwMode="auto">
            <a:xfrm>
              <a:off x="2797" y="2558"/>
              <a:ext cx="284" cy="368"/>
            </a:xfrm>
            <a:custGeom>
              <a:avLst/>
              <a:gdLst>
                <a:gd name="T0" fmla="*/ 199 w 284"/>
                <a:gd name="T1" fmla="*/ 340 h 368"/>
                <a:gd name="T2" fmla="*/ 142 w 284"/>
                <a:gd name="T3" fmla="*/ 312 h 368"/>
                <a:gd name="T4" fmla="*/ 114 w 284"/>
                <a:gd name="T5" fmla="*/ 368 h 368"/>
                <a:gd name="T6" fmla="*/ 57 w 284"/>
                <a:gd name="T7" fmla="*/ 368 h 368"/>
                <a:gd name="T8" fmla="*/ 57 w 284"/>
                <a:gd name="T9" fmla="*/ 283 h 368"/>
                <a:gd name="T10" fmla="*/ 29 w 284"/>
                <a:gd name="T11" fmla="*/ 283 h 368"/>
                <a:gd name="T12" fmla="*/ 0 w 284"/>
                <a:gd name="T13" fmla="*/ 227 h 368"/>
                <a:gd name="T14" fmla="*/ 0 w 284"/>
                <a:gd name="T15" fmla="*/ 198 h 368"/>
                <a:gd name="T16" fmla="*/ 57 w 284"/>
                <a:gd name="T17" fmla="*/ 170 h 368"/>
                <a:gd name="T18" fmla="*/ 29 w 284"/>
                <a:gd name="T19" fmla="*/ 113 h 368"/>
                <a:gd name="T20" fmla="*/ 57 w 284"/>
                <a:gd name="T21" fmla="*/ 85 h 368"/>
                <a:gd name="T22" fmla="*/ 57 w 284"/>
                <a:gd name="T23" fmla="*/ 28 h 368"/>
                <a:gd name="T24" fmla="*/ 114 w 284"/>
                <a:gd name="T25" fmla="*/ 28 h 368"/>
                <a:gd name="T26" fmla="*/ 142 w 284"/>
                <a:gd name="T27" fmla="*/ 0 h 368"/>
                <a:gd name="T28" fmla="*/ 170 w 284"/>
                <a:gd name="T29" fmla="*/ 57 h 368"/>
                <a:gd name="T30" fmla="*/ 199 w 284"/>
                <a:gd name="T31" fmla="*/ 57 h 368"/>
                <a:gd name="T32" fmla="*/ 199 w 284"/>
                <a:gd name="T33" fmla="*/ 0 h 368"/>
                <a:gd name="T34" fmla="*/ 227 w 284"/>
                <a:gd name="T35" fmla="*/ 0 h 368"/>
                <a:gd name="T36" fmla="*/ 255 w 284"/>
                <a:gd name="T37" fmla="*/ 85 h 368"/>
                <a:gd name="T38" fmla="*/ 284 w 284"/>
                <a:gd name="T39" fmla="*/ 113 h 368"/>
                <a:gd name="T40" fmla="*/ 199 w 284"/>
                <a:gd name="T41" fmla="*/ 170 h 368"/>
                <a:gd name="T42" fmla="*/ 255 w 284"/>
                <a:gd name="T43" fmla="*/ 255 h 368"/>
                <a:gd name="T44" fmla="*/ 199 w 284"/>
                <a:gd name="T45" fmla="*/ 34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4" h="368">
                  <a:moveTo>
                    <a:pt x="199" y="340"/>
                  </a:moveTo>
                  <a:lnTo>
                    <a:pt x="142" y="312"/>
                  </a:lnTo>
                  <a:lnTo>
                    <a:pt x="114" y="368"/>
                  </a:lnTo>
                  <a:lnTo>
                    <a:pt x="57" y="368"/>
                  </a:lnTo>
                  <a:lnTo>
                    <a:pt x="57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70"/>
                  </a:lnTo>
                  <a:lnTo>
                    <a:pt x="29" y="113"/>
                  </a:lnTo>
                  <a:lnTo>
                    <a:pt x="57" y="85"/>
                  </a:lnTo>
                  <a:lnTo>
                    <a:pt x="57" y="28"/>
                  </a:lnTo>
                  <a:lnTo>
                    <a:pt x="114" y="28"/>
                  </a:lnTo>
                  <a:lnTo>
                    <a:pt x="142" y="0"/>
                  </a:lnTo>
                  <a:lnTo>
                    <a:pt x="170" y="57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284" y="113"/>
                  </a:lnTo>
                  <a:lnTo>
                    <a:pt x="199" y="170"/>
                  </a:lnTo>
                  <a:lnTo>
                    <a:pt x="255" y="255"/>
                  </a:lnTo>
                  <a:lnTo>
                    <a:pt x="199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302"/>
            <p:cNvSpPr>
              <a:spLocks/>
            </p:cNvSpPr>
            <p:nvPr/>
          </p:nvSpPr>
          <p:spPr bwMode="auto">
            <a:xfrm>
              <a:off x="2202" y="2501"/>
              <a:ext cx="822" cy="879"/>
            </a:xfrm>
            <a:custGeom>
              <a:avLst/>
              <a:gdLst>
                <a:gd name="T0" fmla="*/ 624 w 822"/>
                <a:gd name="T1" fmla="*/ 170 h 879"/>
                <a:gd name="T2" fmla="*/ 652 w 822"/>
                <a:gd name="T3" fmla="*/ 227 h 879"/>
                <a:gd name="T4" fmla="*/ 595 w 822"/>
                <a:gd name="T5" fmla="*/ 255 h 879"/>
                <a:gd name="T6" fmla="*/ 595 w 822"/>
                <a:gd name="T7" fmla="*/ 284 h 879"/>
                <a:gd name="T8" fmla="*/ 624 w 822"/>
                <a:gd name="T9" fmla="*/ 340 h 879"/>
                <a:gd name="T10" fmla="*/ 652 w 822"/>
                <a:gd name="T11" fmla="*/ 340 h 879"/>
                <a:gd name="T12" fmla="*/ 652 w 822"/>
                <a:gd name="T13" fmla="*/ 425 h 879"/>
                <a:gd name="T14" fmla="*/ 709 w 822"/>
                <a:gd name="T15" fmla="*/ 425 h 879"/>
                <a:gd name="T16" fmla="*/ 737 w 822"/>
                <a:gd name="T17" fmla="*/ 369 h 879"/>
                <a:gd name="T18" fmla="*/ 794 w 822"/>
                <a:gd name="T19" fmla="*/ 397 h 879"/>
                <a:gd name="T20" fmla="*/ 822 w 822"/>
                <a:gd name="T21" fmla="*/ 397 h 879"/>
                <a:gd name="T22" fmla="*/ 765 w 822"/>
                <a:gd name="T23" fmla="*/ 425 h 879"/>
                <a:gd name="T24" fmla="*/ 794 w 822"/>
                <a:gd name="T25" fmla="*/ 482 h 879"/>
                <a:gd name="T26" fmla="*/ 737 w 822"/>
                <a:gd name="T27" fmla="*/ 510 h 879"/>
                <a:gd name="T28" fmla="*/ 765 w 822"/>
                <a:gd name="T29" fmla="*/ 539 h 879"/>
                <a:gd name="T30" fmla="*/ 709 w 822"/>
                <a:gd name="T31" fmla="*/ 539 h 879"/>
                <a:gd name="T32" fmla="*/ 680 w 822"/>
                <a:gd name="T33" fmla="*/ 567 h 879"/>
                <a:gd name="T34" fmla="*/ 680 w 822"/>
                <a:gd name="T35" fmla="*/ 624 h 879"/>
                <a:gd name="T36" fmla="*/ 652 w 822"/>
                <a:gd name="T37" fmla="*/ 624 h 879"/>
                <a:gd name="T38" fmla="*/ 652 w 822"/>
                <a:gd name="T39" fmla="*/ 652 h 879"/>
                <a:gd name="T40" fmla="*/ 567 w 822"/>
                <a:gd name="T41" fmla="*/ 737 h 879"/>
                <a:gd name="T42" fmla="*/ 624 w 822"/>
                <a:gd name="T43" fmla="*/ 766 h 879"/>
                <a:gd name="T44" fmla="*/ 652 w 822"/>
                <a:gd name="T45" fmla="*/ 794 h 879"/>
                <a:gd name="T46" fmla="*/ 624 w 822"/>
                <a:gd name="T47" fmla="*/ 822 h 879"/>
                <a:gd name="T48" fmla="*/ 624 w 822"/>
                <a:gd name="T49" fmla="*/ 879 h 879"/>
                <a:gd name="T50" fmla="*/ 567 w 822"/>
                <a:gd name="T51" fmla="*/ 851 h 879"/>
                <a:gd name="T52" fmla="*/ 482 w 822"/>
                <a:gd name="T53" fmla="*/ 851 h 879"/>
                <a:gd name="T54" fmla="*/ 453 w 822"/>
                <a:gd name="T55" fmla="*/ 822 h 879"/>
                <a:gd name="T56" fmla="*/ 453 w 822"/>
                <a:gd name="T57" fmla="*/ 737 h 879"/>
                <a:gd name="T58" fmla="*/ 425 w 822"/>
                <a:gd name="T59" fmla="*/ 709 h 879"/>
                <a:gd name="T60" fmla="*/ 397 w 822"/>
                <a:gd name="T61" fmla="*/ 709 h 879"/>
                <a:gd name="T62" fmla="*/ 425 w 822"/>
                <a:gd name="T63" fmla="*/ 652 h 879"/>
                <a:gd name="T64" fmla="*/ 368 w 822"/>
                <a:gd name="T65" fmla="*/ 510 h 879"/>
                <a:gd name="T66" fmla="*/ 397 w 822"/>
                <a:gd name="T67" fmla="*/ 425 h 879"/>
                <a:gd name="T68" fmla="*/ 397 w 822"/>
                <a:gd name="T69" fmla="*/ 397 h 879"/>
                <a:gd name="T70" fmla="*/ 283 w 822"/>
                <a:gd name="T71" fmla="*/ 397 h 879"/>
                <a:gd name="T72" fmla="*/ 255 w 822"/>
                <a:gd name="T73" fmla="*/ 454 h 879"/>
                <a:gd name="T74" fmla="*/ 227 w 822"/>
                <a:gd name="T75" fmla="*/ 425 h 879"/>
                <a:gd name="T76" fmla="*/ 198 w 822"/>
                <a:gd name="T77" fmla="*/ 454 h 879"/>
                <a:gd name="T78" fmla="*/ 170 w 822"/>
                <a:gd name="T79" fmla="*/ 454 h 879"/>
                <a:gd name="T80" fmla="*/ 85 w 822"/>
                <a:gd name="T81" fmla="*/ 425 h 879"/>
                <a:gd name="T82" fmla="*/ 85 w 822"/>
                <a:gd name="T83" fmla="*/ 482 h 879"/>
                <a:gd name="T84" fmla="*/ 57 w 822"/>
                <a:gd name="T85" fmla="*/ 482 h 879"/>
                <a:gd name="T86" fmla="*/ 28 w 822"/>
                <a:gd name="T87" fmla="*/ 425 h 879"/>
                <a:gd name="T88" fmla="*/ 28 w 822"/>
                <a:gd name="T89" fmla="*/ 397 h 879"/>
                <a:gd name="T90" fmla="*/ 0 w 822"/>
                <a:gd name="T91" fmla="*/ 340 h 879"/>
                <a:gd name="T92" fmla="*/ 0 w 822"/>
                <a:gd name="T93" fmla="*/ 312 h 879"/>
                <a:gd name="T94" fmla="*/ 57 w 822"/>
                <a:gd name="T95" fmla="*/ 255 h 879"/>
                <a:gd name="T96" fmla="*/ 28 w 822"/>
                <a:gd name="T97" fmla="*/ 170 h 879"/>
                <a:gd name="T98" fmla="*/ 85 w 822"/>
                <a:gd name="T99" fmla="*/ 114 h 879"/>
                <a:gd name="T100" fmla="*/ 28 w 822"/>
                <a:gd name="T101" fmla="*/ 85 h 879"/>
                <a:gd name="T102" fmla="*/ 85 w 822"/>
                <a:gd name="T103" fmla="*/ 57 h 879"/>
                <a:gd name="T104" fmla="*/ 170 w 822"/>
                <a:gd name="T105" fmla="*/ 114 h 879"/>
                <a:gd name="T106" fmla="*/ 283 w 822"/>
                <a:gd name="T107" fmla="*/ 142 h 879"/>
                <a:gd name="T108" fmla="*/ 312 w 822"/>
                <a:gd name="T109" fmla="*/ 85 h 879"/>
                <a:gd name="T110" fmla="*/ 368 w 822"/>
                <a:gd name="T111" fmla="*/ 0 h 879"/>
                <a:gd name="T112" fmla="*/ 425 w 822"/>
                <a:gd name="T113" fmla="*/ 28 h 879"/>
                <a:gd name="T114" fmla="*/ 624 w 822"/>
                <a:gd name="T115" fmla="*/ 17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2" h="879">
                  <a:moveTo>
                    <a:pt x="624" y="170"/>
                  </a:moveTo>
                  <a:lnTo>
                    <a:pt x="652" y="227"/>
                  </a:lnTo>
                  <a:lnTo>
                    <a:pt x="595" y="255"/>
                  </a:lnTo>
                  <a:lnTo>
                    <a:pt x="595" y="284"/>
                  </a:lnTo>
                  <a:lnTo>
                    <a:pt x="624" y="340"/>
                  </a:lnTo>
                  <a:lnTo>
                    <a:pt x="652" y="340"/>
                  </a:lnTo>
                  <a:lnTo>
                    <a:pt x="652" y="425"/>
                  </a:lnTo>
                  <a:lnTo>
                    <a:pt x="709" y="425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822" y="397"/>
                  </a:lnTo>
                  <a:lnTo>
                    <a:pt x="765" y="425"/>
                  </a:lnTo>
                  <a:lnTo>
                    <a:pt x="794" y="482"/>
                  </a:lnTo>
                  <a:lnTo>
                    <a:pt x="737" y="510"/>
                  </a:lnTo>
                  <a:lnTo>
                    <a:pt x="765" y="539"/>
                  </a:lnTo>
                  <a:lnTo>
                    <a:pt x="709" y="539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652" y="624"/>
                  </a:lnTo>
                  <a:lnTo>
                    <a:pt x="652" y="652"/>
                  </a:lnTo>
                  <a:lnTo>
                    <a:pt x="567" y="737"/>
                  </a:lnTo>
                  <a:lnTo>
                    <a:pt x="624" y="766"/>
                  </a:lnTo>
                  <a:lnTo>
                    <a:pt x="652" y="794"/>
                  </a:lnTo>
                  <a:lnTo>
                    <a:pt x="624" y="822"/>
                  </a:lnTo>
                  <a:lnTo>
                    <a:pt x="624" y="879"/>
                  </a:lnTo>
                  <a:lnTo>
                    <a:pt x="567" y="851"/>
                  </a:lnTo>
                  <a:lnTo>
                    <a:pt x="482" y="851"/>
                  </a:lnTo>
                  <a:lnTo>
                    <a:pt x="453" y="822"/>
                  </a:lnTo>
                  <a:lnTo>
                    <a:pt x="453" y="737"/>
                  </a:lnTo>
                  <a:lnTo>
                    <a:pt x="425" y="709"/>
                  </a:lnTo>
                  <a:lnTo>
                    <a:pt x="397" y="709"/>
                  </a:lnTo>
                  <a:lnTo>
                    <a:pt x="425" y="652"/>
                  </a:lnTo>
                  <a:lnTo>
                    <a:pt x="368" y="510"/>
                  </a:lnTo>
                  <a:lnTo>
                    <a:pt x="397" y="425"/>
                  </a:lnTo>
                  <a:lnTo>
                    <a:pt x="397" y="397"/>
                  </a:lnTo>
                  <a:lnTo>
                    <a:pt x="283" y="397"/>
                  </a:lnTo>
                  <a:lnTo>
                    <a:pt x="255" y="454"/>
                  </a:lnTo>
                  <a:lnTo>
                    <a:pt x="227" y="425"/>
                  </a:lnTo>
                  <a:lnTo>
                    <a:pt x="198" y="454"/>
                  </a:lnTo>
                  <a:lnTo>
                    <a:pt x="170" y="454"/>
                  </a:lnTo>
                  <a:lnTo>
                    <a:pt x="85" y="425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28" y="170"/>
                  </a:lnTo>
                  <a:lnTo>
                    <a:pt x="85" y="114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170" y="114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62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303"/>
            <p:cNvSpPr>
              <a:spLocks/>
            </p:cNvSpPr>
            <p:nvPr/>
          </p:nvSpPr>
          <p:spPr bwMode="auto">
            <a:xfrm>
              <a:off x="3421" y="1594"/>
              <a:ext cx="340" cy="397"/>
            </a:xfrm>
            <a:custGeom>
              <a:avLst/>
              <a:gdLst>
                <a:gd name="T0" fmla="*/ 312 w 340"/>
                <a:gd name="T1" fmla="*/ 0 h 397"/>
                <a:gd name="T2" fmla="*/ 227 w 340"/>
                <a:gd name="T3" fmla="*/ 28 h 397"/>
                <a:gd name="T4" fmla="*/ 142 w 340"/>
                <a:gd name="T5" fmla="*/ 28 h 397"/>
                <a:gd name="T6" fmla="*/ 0 w 340"/>
                <a:gd name="T7" fmla="*/ 57 h 397"/>
                <a:gd name="T8" fmla="*/ 0 w 340"/>
                <a:gd name="T9" fmla="*/ 113 h 397"/>
                <a:gd name="T10" fmla="*/ 113 w 340"/>
                <a:gd name="T11" fmla="*/ 198 h 397"/>
                <a:gd name="T12" fmla="*/ 142 w 340"/>
                <a:gd name="T13" fmla="*/ 283 h 397"/>
                <a:gd name="T14" fmla="*/ 85 w 340"/>
                <a:gd name="T15" fmla="*/ 368 h 397"/>
                <a:gd name="T16" fmla="*/ 142 w 340"/>
                <a:gd name="T17" fmla="*/ 397 h 397"/>
                <a:gd name="T18" fmla="*/ 170 w 340"/>
                <a:gd name="T19" fmla="*/ 340 h 397"/>
                <a:gd name="T20" fmla="*/ 227 w 340"/>
                <a:gd name="T21" fmla="*/ 283 h 397"/>
                <a:gd name="T22" fmla="*/ 227 w 340"/>
                <a:gd name="T23" fmla="*/ 340 h 397"/>
                <a:gd name="T24" fmla="*/ 255 w 340"/>
                <a:gd name="T25" fmla="*/ 312 h 397"/>
                <a:gd name="T26" fmla="*/ 340 w 340"/>
                <a:gd name="T27" fmla="*/ 312 h 397"/>
                <a:gd name="T28" fmla="*/ 340 w 340"/>
                <a:gd name="T29" fmla="*/ 283 h 397"/>
                <a:gd name="T30" fmla="*/ 283 w 340"/>
                <a:gd name="T31" fmla="*/ 255 h 397"/>
                <a:gd name="T32" fmla="*/ 255 w 340"/>
                <a:gd name="T33" fmla="*/ 255 h 397"/>
                <a:gd name="T34" fmla="*/ 255 w 340"/>
                <a:gd name="T35" fmla="*/ 142 h 397"/>
                <a:gd name="T36" fmla="*/ 312 w 340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97">
                  <a:moveTo>
                    <a:pt x="312" y="0"/>
                  </a:moveTo>
                  <a:lnTo>
                    <a:pt x="227" y="28"/>
                  </a:lnTo>
                  <a:lnTo>
                    <a:pt x="142" y="28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3" y="198"/>
                  </a:lnTo>
                  <a:lnTo>
                    <a:pt x="142" y="283"/>
                  </a:lnTo>
                  <a:lnTo>
                    <a:pt x="85" y="368"/>
                  </a:lnTo>
                  <a:lnTo>
                    <a:pt x="142" y="397"/>
                  </a:lnTo>
                  <a:lnTo>
                    <a:pt x="170" y="340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55" y="312"/>
                  </a:lnTo>
                  <a:lnTo>
                    <a:pt x="340" y="312"/>
                  </a:lnTo>
                  <a:lnTo>
                    <a:pt x="340" y="283"/>
                  </a:lnTo>
                  <a:lnTo>
                    <a:pt x="283" y="255"/>
                  </a:lnTo>
                  <a:lnTo>
                    <a:pt x="255" y="255"/>
                  </a:lnTo>
                  <a:lnTo>
                    <a:pt x="255" y="142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304"/>
            <p:cNvSpPr>
              <a:spLocks/>
            </p:cNvSpPr>
            <p:nvPr/>
          </p:nvSpPr>
          <p:spPr bwMode="auto">
            <a:xfrm>
              <a:off x="2797" y="1651"/>
              <a:ext cx="1134" cy="1105"/>
            </a:xfrm>
            <a:custGeom>
              <a:avLst/>
              <a:gdLst>
                <a:gd name="T0" fmla="*/ 624 w 1134"/>
                <a:gd name="T1" fmla="*/ 56 h 1105"/>
                <a:gd name="T2" fmla="*/ 766 w 1134"/>
                <a:gd name="T3" fmla="*/ 226 h 1105"/>
                <a:gd name="T4" fmla="*/ 766 w 1134"/>
                <a:gd name="T5" fmla="*/ 340 h 1105"/>
                <a:gd name="T6" fmla="*/ 851 w 1134"/>
                <a:gd name="T7" fmla="*/ 226 h 1105"/>
                <a:gd name="T8" fmla="*/ 879 w 1134"/>
                <a:gd name="T9" fmla="*/ 255 h 1105"/>
                <a:gd name="T10" fmla="*/ 964 w 1134"/>
                <a:gd name="T11" fmla="*/ 226 h 1105"/>
                <a:gd name="T12" fmla="*/ 1021 w 1134"/>
                <a:gd name="T13" fmla="*/ 226 h 1105"/>
                <a:gd name="T14" fmla="*/ 1134 w 1134"/>
                <a:gd name="T15" fmla="*/ 340 h 1105"/>
                <a:gd name="T16" fmla="*/ 1077 w 1134"/>
                <a:gd name="T17" fmla="*/ 368 h 1105"/>
                <a:gd name="T18" fmla="*/ 1106 w 1134"/>
                <a:gd name="T19" fmla="*/ 453 h 1105"/>
                <a:gd name="T20" fmla="*/ 1049 w 1134"/>
                <a:gd name="T21" fmla="*/ 538 h 1105"/>
                <a:gd name="T22" fmla="*/ 1021 w 1134"/>
                <a:gd name="T23" fmla="*/ 595 h 1105"/>
                <a:gd name="T24" fmla="*/ 964 w 1134"/>
                <a:gd name="T25" fmla="*/ 737 h 1105"/>
                <a:gd name="T26" fmla="*/ 907 w 1134"/>
                <a:gd name="T27" fmla="*/ 737 h 1105"/>
                <a:gd name="T28" fmla="*/ 879 w 1134"/>
                <a:gd name="T29" fmla="*/ 793 h 1105"/>
                <a:gd name="T30" fmla="*/ 822 w 1134"/>
                <a:gd name="T31" fmla="*/ 737 h 1105"/>
                <a:gd name="T32" fmla="*/ 766 w 1134"/>
                <a:gd name="T33" fmla="*/ 737 h 1105"/>
                <a:gd name="T34" fmla="*/ 737 w 1134"/>
                <a:gd name="T35" fmla="*/ 822 h 1105"/>
                <a:gd name="T36" fmla="*/ 766 w 1134"/>
                <a:gd name="T37" fmla="*/ 964 h 1105"/>
                <a:gd name="T38" fmla="*/ 709 w 1134"/>
                <a:gd name="T39" fmla="*/ 1020 h 1105"/>
                <a:gd name="T40" fmla="*/ 596 w 1134"/>
                <a:gd name="T41" fmla="*/ 1020 h 1105"/>
                <a:gd name="T42" fmla="*/ 567 w 1134"/>
                <a:gd name="T43" fmla="*/ 1077 h 1105"/>
                <a:gd name="T44" fmla="*/ 539 w 1134"/>
                <a:gd name="T45" fmla="*/ 992 h 1105"/>
                <a:gd name="T46" fmla="*/ 482 w 1134"/>
                <a:gd name="T47" fmla="*/ 878 h 1105"/>
                <a:gd name="T48" fmla="*/ 369 w 1134"/>
                <a:gd name="T49" fmla="*/ 793 h 1105"/>
                <a:gd name="T50" fmla="*/ 312 w 1134"/>
                <a:gd name="T51" fmla="*/ 935 h 1105"/>
                <a:gd name="T52" fmla="*/ 227 w 1134"/>
                <a:gd name="T53" fmla="*/ 907 h 1105"/>
                <a:gd name="T54" fmla="*/ 199 w 1134"/>
                <a:gd name="T55" fmla="*/ 964 h 1105"/>
                <a:gd name="T56" fmla="*/ 142 w 1134"/>
                <a:gd name="T57" fmla="*/ 907 h 1105"/>
                <a:gd name="T58" fmla="*/ 57 w 1134"/>
                <a:gd name="T59" fmla="*/ 935 h 1105"/>
                <a:gd name="T60" fmla="*/ 29 w 1134"/>
                <a:gd name="T61" fmla="*/ 878 h 1105"/>
                <a:gd name="T62" fmla="*/ 0 w 1134"/>
                <a:gd name="T63" fmla="*/ 765 h 1105"/>
                <a:gd name="T64" fmla="*/ 85 w 1134"/>
                <a:gd name="T65" fmla="*/ 510 h 1105"/>
                <a:gd name="T66" fmla="*/ 199 w 1134"/>
                <a:gd name="T67" fmla="*/ 482 h 1105"/>
                <a:gd name="T68" fmla="*/ 142 w 1134"/>
                <a:gd name="T69" fmla="*/ 368 h 1105"/>
                <a:gd name="T70" fmla="*/ 114 w 1134"/>
                <a:gd name="T71" fmla="*/ 340 h 1105"/>
                <a:gd name="T72" fmla="*/ 170 w 1134"/>
                <a:gd name="T73" fmla="*/ 255 h 1105"/>
                <a:gd name="T74" fmla="*/ 312 w 1134"/>
                <a:gd name="T75" fmla="*/ 255 h 1105"/>
                <a:gd name="T76" fmla="*/ 510 w 1134"/>
                <a:gd name="T77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105">
                  <a:moveTo>
                    <a:pt x="624" y="0"/>
                  </a:moveTo>
                  <a:lnTo>
                    <a:pt x="624" y="56"/>
                  </a:lnTo>
                  <a:lnTo>
                    <a:pt x="737" y="141"/>
                  </a:lnTo>
                  <a:lnTo>
                    <a:pt x="766" y="226"/>
                  </a:lnTo>
                  <a:lnTo>
                    <a:pt x="709" y="311"/>
                  </a:lnTo>
                  <a:lnTo>
                    <a:pt x="766" y="340"/>
                  </a:lnTo>
                  <a:lnTo>
                    <a:pt x="794" y="283"/>
                  </a:lnTo>
                  <a:lnTo>
                    <a:pt x="851" y="226"/>
                  </a:lnTo>
                  <a:lnTo>
                    <a:pt x="851" y="283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964" y="226"/>
                  </a:lnTo>
                  <a:lnTo>
                    <a:pt x="992" y="255"/>
                  </a:lnTo>
                  <a:lnTo>
                    <a:pt x="1021" y="226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368"/>
                  </a:lnTo>
                  <a:lnTo>
                    <a:pt x="1077" y="368"/>
                  </a:lnTo>
                  <a:lnTo>
                    <a:pt x="1077" y="397"/>
                  </a:lnTo>
                  <a:lnTo>
                    <a:pt x="1106" y="453"/>
                  </a:lnTo>
                  <a:lnTo>
                    <a:pt x="1021" y="510"/>
                  </a:lnTo>
                  <a:lnTo>
                    <a:pt x="1049" y="538"/>
                  </a:lnTo>
                  <a:lnTo>
                    <a:pt x="1106" y="538"/>
                  </a:lnTo>
                  <a:lnTo>
                    <a:pt x="1021" y="595"/>
                  </a:lnTo>
                  <a:lnTo>
                    <a:pt x="964" y="623"/>
                  </a:lnTo>
                  <a:lnTo>
                    <a:pt x="964" y="737"/>
                  </a:lnTo>
                  <a:lnTo>
                    <a:pt x="907" y="708"/>
                  </a:lnTo>
                  <a:lnTo>
                    <a:pt x="907" y="737"/>
                  </a:lnTo>
                  <a:lnTo>
                    <a:pt x="936" y="765"/>
                  </a:lnTo>
                  <a:lnTo>
                    <a:pt x="879" y="793"/>
                  </a:lnTo>
                  <a:lnTo>
                    <a:pt x="822" y="793"/>
                  </a:lnTo>
                  <a:lnTo>
                    <a:pt x="822" y="737"/>
                  </a:lnTo>
                  <a:lnTo>
                    <a:pt x="794" y="708"/>
                  </a:lnTo>
                  <a:lnTo>
                    <a:pt x="766" y="737"/>
                  </a:lnTo>
                  <a:lnTo>
                    <a:pt x="766" y="793"/>
                  </a:lnTo>
                  <a:lnTo>
                    <a:pt x="737" y="822"/>
                  </a:lnTo>
                  <a:lnTo>
                    <a:pt x="737" y="935"/>
                  </a:lnTo>
                  <a:lnTo>
                    <a:pt x="766" y="964"/>
                  </a:lnTo>
                  <a:lnTo>
                    <a:pt x="766" y="1020"/>
                  </a:lnTo>
                  <a:lnTo>
                    <a:pt x="709" y="1020"/>
                  </a:lnTo>
                  <a:lnTo>
                    <a:pt x="709" y="1105"/>
                  </a:lnTo>
                  <a:lnTo>
                    <a:pt x="596" y="1020"/>
                  </a:lnTo>
                  <a:lnTo>
                    <a:pt x="596" y="1077"/>
                  </a:lnTo>
                  <a:lnTo>
                    <a:pt x="567" y="1077"/>
                  </a:lnTo>
                  <a:lnTo>
                    <a:pt x="567" y="1020"/>
                  </a:lnTo>
                  <a:lnTo>
                    <a:pt x="539" y="992"/>
                  </a:lnTo>
                  <a:lnTo>
                    <a:pt x="539" y="964"/>
                  </a:lnTo>
                  <a:lnTo>
                    <a:pt x="482" y="878"/>
                  </a:lnTo>
                  <a:lnTo>
                    <a:pt x="454" y="878"/>
                  </a:lnTo>
                  <a:lnTo>
                    <a:pt x="369" y="793"/>
                  </a:lnTo>
                  <a:lnTo>
                    <a:pt x="312" y="907"/>
                  </a:lnTo>
                  <a:lnTo>
                    <a:pt x="312" y="935"/>
                  </a:lnTo>
                  <a:lnTo>
                    <a:pt x="255" y="992"/>
                  </a:lnTo>
                  <a:lnTo>
                    <a:pt x="227" y="907"/>
                  </a:lnTo>
                  <a:lnTo>
                    <a:pt x="199" y="907"/>
                  </a:lnTo>
                  <a:lnTo>
                    <a:pt x="199" y="964"/>
                  </a:lnTo>
                  <a:lnTo>
                    <a:pt x="170" y="964"/>
                  </a:lnTo>
                  <a:lnTo>
                    <a:pt x="142" y="907"/>
                  </a:lnTo>
                  <a:lnTo>
                    <a:pt x="114" y="935"/>
                  </a:lnTo>
                  <a:lnTo>
                    <a:pt x="57" y="935"/>
                  </a:lnTo>
                  <a:lnTo>
                    <a:pt x="57" y="907"/>
                  </a:lnTo>
                  <a:lnTo>
                    <a:pt x="29" y="878"/>
                  </a:lnTo>
                  <a:lnTo>
                    <a:pt x="57" y="793"/>
                  </a:lnTo>
                  <a:lnTo>
                    <a:pt x="0" y="765"/>
                  </a:lnTo>
                  <a:lnTo>
                    <a:pt x="0" y="623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199" y="482"/>
                  </a:lnTo>
                  <a:lnTo>
                    <a:pt x="170" y="453"/>
                  </a:lnTo>
                  <a:lnTo>
                    <a:pt x="142" y="368"/>
                  </a:lnTo>
                  <a:lnTo>
                    <a:pt x="114" y="368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55"/>
                  </a:lnTo>
                  <a:lnTo>
                    <a:pt x="227" y="198"/>
                  </a:lnTo>
                  <a:lnTo>
                    <a:pt x="312" y="255"/>
                  </a:lnTo>
                  <a:lnTo>
                    <a:pt x="482" y="141"/>
                  </a:lnTo>
                  <a:lnTo>
                    <a:pt x="510" y="56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305"/>
            <p:cNvSpPr>
              <a:spLocks/>
            </p:cNvSpPr>
            <p:nvPr/>
          </p:nvSpPr>
          <p:spPr bwMode="auto">
            <a:xfrm>
              <a:off x="2400" y="1821"/>
              <a:ext cx="624" cy="453"/>
            </a:xfrm>
            <a:custGeom>
              <a:avLst/>
              <a:gdLst>
                <a:gd name="T0" fmla="*/ 624 w 624"/>
                <a:gd name="T1" fmla="*/ 28 h 453"/>
                <a:gd name="T2" fmla="*/ 567 w 624"/>
                <a:gd name="T3" fmla="*/ 0 h 453"/>
                <a:gd name="T4" fmla="*/ 426 w 624"/>
                <a:gd name="T5" fmla="*/ 56 h 453"/>
                <a:gd name="T6" fmla="*/ 341 w 624"/>
                <a:gd name="T7" fmla="*/ 141 h 453"/>
                <a:gd name="T8" fmla="*/ 199 w 624"/>
                <a:gd name="T9" fmla="*/ 113 h 453"/>
                <a:gd name="T10" fmla="*/ 85 w 624"/>
                <a:gd name="T11" fmla="*/ 141 h 453"/>
                <a:gd name="T12" fmla="*/ 0 w 624"/>
                <a:gd name="T13" fmla="*/ 198 h 453"/>
                <a:gd name="T14" fmla="*/ 85 w 624"/>
                <a:gd name="T15" fmla="*/ 255 h 453"/>
                <a:gd name="T16" fmla="*/ 170 w 624"/>
                <a:gd name="T17" fmla="*/ 283 h 453"/>
                <a:gd name="T18" fmla="*/ 227 w 624"/>
                <a:gd name="T19" fmla="*/ 227 h 453"/>
                <a:gd name="T20" fmla="*/ 312 w 624"/>
                <a:gd name="T21" fmla="*/ 227 h 453"/>
                <a:gd name="T22" fmla="*/ 312 w 624"/>
                <a:gd name="T23" fmla="*/ 283 h 453"/>
                <a:gd name="T24" fmla="*/ 369 w 624"/>
                <a:gd name="T25" fmla="*/ 283 h 453"/>
                <a:gd name="T26" fmla="*/ 312 w 624"/>
                <a:gd name="T27" fmla="*/ 368 h 453"/>
                <a:gd name="T28" fmla="*/ 341 w 624"/>
                <a:gd name="T29" fmla="*/ 397 h 453"/>
                <a:gd name="T30" fmla="*/ 397 w 624"/>
                <a:gd name="T31" fmla="*/ 340 h 453"/>
                <a:gd name="T32" fmla="*/ 397 w 624"/>
                <a:gd name="T33" fmla="*/ 453 h 453"/>
                <a:gd name="T34" fmla="*/ 482 w 624"/>
                <a:gd name="T35" fmla="*/ 340 h 453"/>
                <a:gd name="T36" fmla="*/ 567 w 624"/>
                <a:gd name="T37" fmla="*/ 340 h 453"/>
                <a:gd name="T38" fmla="*/ 596 w 624"/>
                <a:gd name="T39" fmla="*/ 312 h 453"/>
                <a:gd name="T40" fmla="*/ 567 w 624"/>
                <a:gd name="T41" fmla="*/ 283 h 453"/>
                <a:gd name="T42" fmla="*/ 539 w 624"/>
                <a:gd name="T43" fmla="*/ 198 h 453"/>
                <a:gd name="T44" fmla="*/ 511 w 624"/>
                <a:gd name="T45" fmla="*/ 198 h 453"/>
                <a:gd name="T46" fmla="*/ 511 w 624"/>
                <a:gd name="T47" fmla="*/ 170 h 453"/>
                <a:gd name="T48" fmla="*/ 567 w 624"/>
                <a:gd name="T49" fmla="*/ 170 h 453"/>
                <a:gd name="T50" fmla="*/ 567 w 624"/>
                <a:gd name="T51" fmla="*/ 85 h 453"/>
                <a:gd name="T52" fmla="*/ 624 w 624"/>
                <a:gd name="T53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453">
                  <a:moveTo>
                    <a:pt x="624" y="28"/>
                  </a:moveTo>
                  <a:lnTo>
                    <a:pt x="567" y="0"/>
                  </a:lnTo>
                  <a:lnTo>
                    <a:pt x="426" y="56"/>
                  </a:lnTo>
                  <a:lnTo>
                    <a:pt x="341" y="141"/>
                  </a:lnTo>
                  <a:lnTo>
                    <a:pt x="199" y="113"/>
                  </a:lnTo>
                  <a:lnTo>
                    <a:pt x="85" y="141"/>
                  </a:lnTo>
                  <a:lnTo>
                    <a:pt x="0" y="198"/>
                  </a:lnTo>
                  <a:lnTo>
                    <a:pt x="85" y="255"/>
                  </a:lnTo>
                  <a:lnTo>
                    <a:pt x="170" y="283"/>
                  </a:lnTo>
                  <a:lnTo>
                    <a:pt x="227" y="227"/>
                  </a:lnTo>
                  <a:lnTo>
                    <a:pt x="312" y="227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368"/>
                  </a:lnTo>
                  <a:lnTo>
                    <a:pt x="341" y="397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482" y="340"/>
                  </a:lnTo>
                  <a:lnTo>
                    <a:pt x="567" y="340"/>
                  </a:lnTo>
                  <a:lnTo>
                    <a:pt x="596" y="312"/>
                  </a:lnTo>
                  <a:lnTo>
                    <a:pt x="567" y="283"/>
                  </a:lnTo>
                  <a:lnTo>
                    <a:pt x="539" y="198"/>
                  </a:lnTo>
                  <a:lnTo>
                    <a:pt x="511" y="198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624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306"/>
            <p:cNvSpPr>
              <a:spLocks/>
            </p:cNvSpPr>
            <p:nvPr/>
          </p:nvSpPr>
          <p:spPr bwMode="auto">
            <a:xfrm>
              <a:off x="387" y="403"/>
              <a:ext cx="908" cy="1219"/>
            </a:xfrm>
            <a:custGeom>
              <a:avLst/>
              <a:gdLst>
                <a:gd name="T0" fmla="*/ 539 w 908"/>
                <a:gd name="T1" fmla="*/ 1219 h 1219"/>
                <a:gd name="T2" fmla="*/ 624 w 908"/>
                <a:gd name="T3" fmla="*/ 1191 h 1219"/>
                <a:gd name="T4" fmla="*/ 681 w 908"/>
                <a:gd name="T5" fmla="*/ 1163 h 1219"/>
                <a:gd name="T6" fmla="*/ 709 w 908"/>
                <a:gd name="T7" fmla="*/ 1191 h 1219"/>
                <a:gd name="T8" fmla="*/ 709 w 908"/>
                <a:gd name="T9" fmla="*/ 1163 h 1219"/>
                <a:gd name="T10" fmla="*/ 766 w 908"/>
                <a:gd name="T11" fmla="*/ 1191 h 1219"/>
                <a:gd name="T12" fmla="*/ 908 w 908"/>
                <a:gd name="T13" fmla="*/ 1078 h 1219"/>
                <a:gd name="T14" fmla="*/ 823 w 908"/>
                <a:gd name="T15" fmla="*/ 1021 h 1219"/>
                <a:gd name="T16" fmla="*/ 794 w 908"/>
                <a:gd name="T17" fmla="*/ 936 h 1219"/>
                <a:gd name="T18" fmla="*/ 851 w 908"/>
                <a:gd name="T19" fmla="*/ 879 h 1219"/>
                <a:gd name="T20" fmla="*/ 823 w 908"/>
                <a:gd name="T21" fmla="*/ 851 h 1219"/>
                <a:gd name="T22" fmla="*/ 709 w 908"/>
                <a:gd name="T23" fmla="*/ 851 h 1219"/>
                <a:gd name="T24" fmla="*/ 567 w 908"/>
                <a:gd name="T25" fmla="*/ 709 h 1219"/>
                <a:gd name="T26" fmla="*/ 539 w 908"/>
                <a:gd name="T27" fmla="*/ 624 h 1219"/>
                <a:gd name="T28" fmla="*/ 426 w 908"/>
                <a:gd name="T29" fmla="*/ 454 h 1219"/>
                <a:gd name="T30" fmla="*/ 199 w 908"/>
                <a:gd name="T31" fmla="*/ 255 h 1219"/>
                <a:gd name="T32" fmla="*/ 142 w 908"/>
                <a:gd name="T33" fmla="*/ 57 h 1219"/>
                <a:gd name="T34" fmla="*/ 86 w 908"/>
                <a:gd name="T35" fmla="*/ 0 h 1219"/>
                <a:gd name="T36" fmla="*/ 0 w 908"/>
                <a:gd name="T37" fmla="*/ 57 h 1219"/>
                <a:gd name="T38" fmla="*/ 57 w 908"/>
                <a:gd name="T39" fmla="*/ 284 h 1219"/>
                <a:gd name="T40" fmla="*/ 171 w 908"/>
                <a:gd name="T41" fmla="*/ 369 h 1219"/>
                <a:gd name="T42" fmla="*/ 227 w 908"/>
                <a:gd name="T43" fmla="*/ 454 h 1219"/>
                <a:gd name="T44" fmla="*/ 199 w 908"/>
                <a:gd name="T45" fmla="*/ 511 h 1219"/>
                <a:gd name="T46" fmla="*/ 227 w 908"/>
                <a:gd name="T47" fmla="*/ 624 h 1219"/>
                <a:gd name="T48" fmla="*/ 227 w 908"/>
                <a:gd name="T49" fmla="*/ 681 h 1219"/>
                <a:gd name="T50" fmla="*/ 284 w 908"/>
                <a:gd name="T51" fmla="*/ 766 h 1219"/>
                <a:gd name="T52" fmla="*/ 256 w 908"/>
                <a:gd name="T53" fmla="*/ 822 h 1219"/>
                <a:gd name="T54" fmla="*/ 312 w 908"/>
                <a:gd name="T55" fmla="*/ 851 h 1219"/>
                <a:gd name="T56" fmla="*/ 397 w 908"/>
                <a:gd name="T57" fmla="*/ 1049 h 1219"/>
                <a:gd name="T58" fmla="*/ 482 w 908"/>
                <a:gd name="T59" fmla="*/ 1134 h 1219"/>
                <a:gd name="T60" fmla="*/ 511 w 908"/>
                <a:gd name="T61" fmla="*/ 1191 h 1219"/>
                <a:gd name="T62" fmla="*/ 539 w 908"/>
                <a:gd name="T63" fmla="*/ 121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8" h="1219">
                  <a:moveTo>
                    <a:pt x="539" y="1219"/>
                  </a:moveTo>
                  <a:lnTo>
                    <a:pt x="624" y="1191"/>
                  </a:lnTo>
                  <a:lnTo>
                    <a:pt x="681" y="1163"/>
                  </a:lnTo>
                  <a:lnTo>
                    <a:pt x="709" y="1191"/>
                  </a:lnTo>
                  <a:lnTo>
                    <a:pt x="709" y="1163"/>
                  </a:lnTo>
                  <a:lnTo>
                    <a:pt x="766" y="1191"/>
                  </a:lnTo>
                  <a:lnTo>
                    <a:pt x="908" y="1078"/>
                  </a:lnTo>
                  <a:lnTo>
                    <a:pt x="823" y="1021"/>
                  </a:lnTo>
                  <a:lnTo>
                    <a:pt x="794" y="936"/>
                  </a:lnTo>
                  <a:lnTo>
                    <a:pt x="851" y="879"/>
                  </a:lnTo>
                  <a:lnTo>
                    <a:pt x="823" y="851"/>
                  </a:lnTo>
                  <a:lnTo>
                    <a:pt x="709" y="851"/>
                  </a:lnTo>
                  <a:lnTo>
                    <a:pt x="567" y="709"/>
                  </a:lnTo>
                  <a:lnTo>
                    <a:pt x="539" y="624"/>
                  </a:lnTo>
                  <a:lnTo>
                    <a:pt x="426" y="454"/>
                  </a:lnTo>
                  <a:lnTo>
                    <a:pt x="199" y="255"/>
                  </a:lnTo>
                  <a:lnTo>
                    <a:pt x="142" y="57"/>
                  </a:lnTo>
                  <a:lnTo>
                    <a:pt x="86" y="0"/>
                  </a:lnTo>
                  <a:lnTo>
                    <a:pt x="0" y="57"/>
                  </a:lnTo>
                  <a:lnTo>
                    <a:pt x="57" y="284"/>
                  </a:lnTo>
                  <a:lnTo>
                    <a:pt x="171" y="369"/>
                  </a:lnTo>
                  <a:lnTo>
                    <a:pt x="227" y="454"/>
                  </a:lnTo>
                  <a:lnTo>
                    <a:pt x="199" y="511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284" y="766"/>
                  </a:lnTo>
                  <a:lnTo>
                    <a:pt x="256" y="822"/>
                  </a:lnTo>
                  <a:lnTo>
                    <a:pt x="312" y="851"/>
                  </a:lnTo>
                  <a:lnTo>
                    <a:pt x="397" y="1049"/>
                  </a:lnTo>
                  <a:lnTo>
                    <a:pt x="482" y="1134"/>
                  </a:lnTo>
                  <a:lnTo>
                    <a:pt x="511" y="1191"/>
                  </a:lnTo>
                  <a:lnTo>
                    <a:pt x="539" y="121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307"/>
            <p:cNvSpPr>
              <a:spLocks/>
            </p:cNvSpPr>
            <p:nvPr/>
          </p:nvSpPr>
          <p:spPr bwMode="auto">
            <a:xfrm>
              <a:off x="926" y="1566"/>
              <a:ext cx="369" cy="567"/>
            </a:xfrm>
            <a:custGeom>
              <a:avLst/>
              <a:gdLst>
                <a:gd name="T0" fmla="*/ 227 w 369"/>
                <a:gd name="T1" fmla="*/ 28 h 567"/>
                <a:gd name="T2" fmla="*/ 170 w 369"/>
                <a:gd name="T3" fmla="*/ 0 h 567"/>
                <a:gd name="T4" fmla="*/ 170 w 369"/>
                <a:gd name="T5" fmla="*/ 28 h 567"/>
                <a:gd name="T6" fmla="*/ 142 w 369"/>
                <a:gd name="T7" fmla="*/ 0 h 567"/>
                <a:gd name="T8" fmla="*/ 85 w 369"/>
                <a:gd name="T9" fmla="*/ 28 h 567"/>
                <a:gd name="T10" fmla="*/ 0 w 369"/>
                <a:gd name="T11" fmla="*/ 56 h 567"/>
                <a:gd name="T12" fmla="*/ 85 w 369"/>
                <a:gd name="T13" fmla="*/ 226 h 567"/>
                <a:gd name="T14" fmla="*/ 114 w 369"/>
                <a:gd name="T15" fmla="*/ 340 h 567"/>
                <a:gd name="T16" fmla="*/ 57 w 369"/>
                <a:gd name="T17" fmla="*/ 453 h 567"/>
                <a:gd name="T18" fmla="*/ 57 w 369"/>
                <a:gd name="T19" fmla="*/ 538 h 567"/>
                <a:gd name="T20" fmla="*/ 85 w 369"/>
                <a:gd name="T21" fmla="*/ 567 h 567"/>
                <a:gd name="T22" fmla="*/ 170 w 369"/>
                <a:gd name="T23" fmla="*/ 510 h 567"/>
                <a:gd name="T24" fmla="*/ 199 w 369"/>
                <a:gd name="T25" fmla="*/ 453 h 567"/>
                <a:gd name="T26" fmla="*/ 227 w 369"/>
                <a:gd name="T27" fmla="*/ 425 h 567"/>
                <a:gd name="T28" fmla="*/ 284 w 369"/>
                <a:gd name="T29" fmla="*/ 510 h 567"/>
                <a:gd name="T30" fmla="*/ 369 w 369"/>
                <a:gd name="T31" fmla="*/ 510 h 567"/>
                <a:gd name="T32" fmla="*/ 369 w 369"/>
                <a:gd name="T33" fmla="*/ 425 h 567"/>
                <a:gd name="T34" fmla="*/ 284 w 369"/>
                <a:gd name="T35" fmla="*/ 425 h 567"/>
                <a:gd name="T36" fmla="*/ 284 w 369"/>
                <a:gd name="T37" fmla="*/ 396 h 567"/>
                <a:gd name="T38" fmla="*/ 340 w 369"/>
                <a:gd name="T39" fmla="*/ 368 h 567"/>
                <a:gd name="T40" fmla="*/ 312 w 369"/>
                <a:gd name="T41" fmla="*/ 311 h 567"/>
                <a:gd name="T42" fmla="*/ 312 w 369"/>
                <a:gd name="T43" fmla="*/ 226 h 567"/>
                <a:gd name="T44" fmla="*/ 284 w 369"/>
                <a:gd name="T45" fmla="*/ 198 h 567"/>
                <a:gd name="T46" fmla="*/ 284 w 369"/>
                <a:gd name="T47" fmla="*/ 141 h 567"/>
                <a:gd name="T48" fmla="*/ 255 w 369"/>
                <a:gd name="T49" fmla="*/ 113 h 567"/>
                <a:gd name="T50" fmla="*/ 199 w 369"/>
                <a:gd name="T51" fmla="*/ 113 h 567"/>
                <a:gd name="T52" fmla="*/ 227 w 369"/>
                <a:gd name="T53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9" h="567">
                  <a:moveTo>
                    <a:pt x="227" y="28"/>
                  </a:moveTo>
                  <a:lnTo>
                    <a:pt x="170" y="0"/>
                  </a:lnTo>
                  <a:lnTo>
                    <a:pt x="170" y="28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0" y="56"/>
                  </a:lnTo>
                  <a:lnTo>
                    <a:pt x="85" y="226"/>
                  </a:lnTo>
                  <a:lnTo>
                    <a:pt x="114" y="340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85" y="567"/>
                  </a:lnTo>
                  <a:lnTo>
                    <a:pt x="170" y="510"/>
                  </a:lnTo>
                  <a:lnTo>
                    <a:pt x="199" y="453"/>
                  </a:lnTo>
                  <a:lnTo>
                    <a:pt x="227" y="425"/>
                  </a:lnTo>
                  <a:lnTo>
                    <a:pt x="284" y="510"/>
                  </a:lnTo>
                  <a:lnTo>
                    <a:pt x="369" y="510"/>
                  </a:lnTo>
                  <a:lnTo>
                    <a:pt x="369" y="425"/>
                  </a:lnTo>
                  <a:lnTo>
                    <a:pt x="284" y="425"/>
                  </a:lnTo>
                  <a:lnTo>
                    <a:pt x="284" y="396"/>
                  </a:lnTo>
                  <a:lnTo>
                    <a:pt x="340" y="368"/>
                  </a:lnTo>
                  <a:lnTo>
                    <a:pt x="312" y="311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284" y="141"/>
                  </a:lnTo>
                  <a:lnTo>
                    <a:pt x="255" y="113"/>
                  </a:lnTo>
                  <a:lnTo>
                    <a:pt x="199" y="113"/>
                  </a:lnTo>
                  <a:lnTo>
                    <a:pt x="227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308"/>
            <p:cNvSpPr>
              <a:spLocks/>
            </p:cNvSpPr>
            <p:nvPr/>
          </p:nvSpPr>
          <p:spPr bwMode="auto">
            <a:xfrm>
              <a:off x="1125" y="1481"/>
              <a:ext cx="963" cy="850"/>
            </a:xfrm>
            <a:custGeom>
              <a:avLst/>
              <a:gdLst>
                <a:gd name="T0" fmla="*/ 141 w 963"/>
                <a:gd name="T1" fmla="*/ 595 h 850"/>
                <a:gd name="T2" fmla="*/ 170 w 963"/>
                <a:gd name="T3" fmla="*/ 595 h 850"/>
                <a:gd name="T4" fmla="*/ 170 w 963"/>
                <a:gd name="T5" fmla="*/ 510 h 850"/>
                <a:gd name="T6" fmla="*/ 85 w 963"/>
                <a:gd name="T7" fmla="*/ 510 h 850"/>
                <a:gd name="T8" fmla="*/ 85 w 963"/>
                <a:gd name="T9" fmla="*/ 481 h 850"/>
                <a:gd name="T10" fmla="*/ 141 w 963"/>
                <a:gd name="T11" fmla="*/ 453 h 850"/>
                <a:gd name="T12" fmla="*/ 113 w 963"/>
                <a:gd name="T13" fmla="*/ 396 h 850"/>
                <a:gd name="T14" fmla="*/ 113 w 963"/>
                <a:gd name="T15" fmla="*/ 311 h 850"/>
                <a:gd name="T16" fmla="*/ 85 w 963"/>
                <a:gd name="T17" fmla="*/ 283 h 850"/>
                <a:gd name="T18" fmla="*/ 85 w 963"/>
                <a:gd name="T19" fmla="*/ 226 h 850"/>
                <a:gd name="T20" fmla="*/ 56 w 963"/>
                <a:gd name="T21" fmla="*/ 198 h 850"/>
                <a:gd name="T22" fmla="*/ 0 w 963"/>
                <a:gd name="T23" fmla="*/ 198 h 850"/>
                <a:gd name="T24" fmla="*/ 28 w 963"/>
                <a:gd name="T25" fmla="*/ 113 h 850"/>
                <a:gd name="T26" fmla="*/ 170 w 963"/>
                <a:gd name="T27" fmla="*/ 0 h 850"/>
                <a:gd name="T28" fmla="*/ 311 w 963"/>
                <a:gd name="T29" fmla="*/ 56 h 850"/>
                <a:gd name="T30" fmla="*/ 396 w 963"/>
                <a:gd name="T31" fmla="*/ 141 h 850"/>
                <a:gd name="T32" fmla="*/ 510 w 963"/>
                <a:gd name="T33" fmla="*/ 141 h 850"/>
                <a:gd name="T34" fmla="*/ 595 w 963"/>
                <a:gd name="T35" fmla="*/ 198 h 850"/>
                <a:gd name="T36" fmla="*/ 510 w 963"/>
                <a:gd name="T37" fmla="*/ 255 h 850"/>
                <a:gd name="T38" fmla="*/ 482 w 963"/>
                <a:gd name="T39" fmla="*/ 226 h 850"/>
                <a:gd name="T40" fmla="*/ 425 w 963"/>
                <a:gd name="T41" fmla="*/ 311 h 850"/>
                <a:gd name="T42" fmla="*/ 368 w 963"/>
                <a:gd name="T43" fmla="*/ 311 h 850"/>
                <a:gd name="T44" fmla="*/ 396 w 963"/>
                <a:gd name="T45" fmla="*/ 396 h 850"/>
                <a:gd name="T46" fmla="*/ 453 w 963"/>
                <a:gd name="T47" fmla="*/ 425 h 850"/>
                <a:gd name="T48" fmla="*/ 538 w 963"/>
                <a:gd name="T49" fmla="*/ 425 h 850"/>
                <a:gd name="T50" fmla="*/ 567 w 963"/>
                <a:gd name="T51" fmla="*/ 481 h 850"/>
                <a:gd name="T52" fmla="*/ 623 w 963"/>
                <a:gd name="T53" fmla="*/ 453 h 850"/>
                <a:gd name="T54" fmla="*/ 680 w 963"/>
                <a:gd name="T55" fmla="*/ 510 h 850"/>
                <a:gd name="T56" fmla="*/ 737 w 963"/>
                <a:gd name="T57" fmla="*/ 510 h 850"/>
                <a:gd name="T58" fmla="*/ 737 w 963"/>
                <a:gd name="T59" fmla="*/ 481 h 850"/>
                <a:gd name="T60" fmla="*/ 963 w 963"/>
                <a:gd name="T61" fmla="*/ 510 h 850"/>
                <a:gd name="T62" fmla="*/ 963 w 963"/>
                <a:gd name="T63" fmla="*/ 595 h 850"/>
                <a:gd name="T64" fmla="*/ 907 w 963"/>
                <a:gd name="T65" fmla="*/ 652 h 850"/>
                <a:gd name="T66" fmla="*/ 850 w 963"/>
                <a:gd name="T67" fmla="*/ 623 h 850"/>
                <a:gd name="T68" fmla="*/ 793 w 963"/>
                <a:gd name="T69" fmla="*/ 623 h 850"/>
                <a:gd name="T70" fmla="*/ 680 w 963"/>
                <a:gd name="T71" fmla="*/ 595 h 850"/>
                <a:gd name="T72" fmla="*/ 567 w 963"/>
                <a:gd name="T73" fmla="*/ 737 h 850"/>
                <a:gd name="T74" fmla="*/ 567 w 963"/>
                <a:gd name="T75" fmla="*/ 793 h 850"/>
                <a:gd name="T76" fmla="*/ 510 w 963"/>
                <a:gd name="T77" fmla="*/ 850 h 850"/>
                <a:gd name="T78" fmla="*/ 453 w 963"/>
                <a:gd name="T79" fmla="*/ 822 h 850"/>
                <a:gd name="T80" fmla="*/ 396 w 963"/>
                <a:gd name="T81" fmla="*/ 822 h 850"/>
                <a:gd name="T82" fmla="*/ 340 w 963"/>
                <a:gd name="T83" fmla="*/ 765 h 850"/>
                <a:gd name="T84" fmla="*/ 311 w 963"/>
                <a:gd name="T85" fmla="*/ 822 h 850"/>
                <a:gd name="T86" fmla="*/ 255 w 963"/>
                <a:gd name="T87" fmla="*/ 822 h 850"/>
                <a:gd name="T88" fmla="*/ 255 w 963"/>
                <a:gd name="T89" fmla="*/ 793 h 850"/>
                <a:gd name="T90" fmla="*/ 198 w 963"/>
                <a:gd name="T91" fmla="*/ 765 h 850"/>
                <a:gd name="T92" fmla="*/ 141 w 963"/>
                <a:gd name="T93" fmla="*/ 708 h 850"/>
                <a:gd name="T94" fmla="*/ 141 w 963"/>
                <a:gd name="T95" fmla="*/ 652 h 850"/>
                <a:gd name="T96" fmla="*/ 141 w 963"/>
                <a:gd name="T97" fmla="*/ 59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3" h="850">
                  <a:moveTo>
                    <a:pt x="141" y="595"/>
                  </a:moveTo>
                  <a:lnTo>
                    <a:pt x="170" y="595"/>
                  </a:lnTo>
                  <a:lnTo>
                    <a:pt x="170" y="510"/>
                  </a:lnTo>
                  <a:lnTo>
                    <a:pt x="85" y="510"/>
                  </a:lnTo>
                  <a:lnTo>
                    <a:pt x="85" y="481"/>
                  </a:lnTo>
                  <a:lnTo>
                    <a:pt x="141" y="453"/>
                  </a:lnTo>
                  <a:lnTo>
                    <a:pt x="113" y="396"/>
                  </a:lnTo>
                  <a:lnTo>
                    <a:pt x="113" y="311"/>
                  </a:lnTo>
                  <a:lnTo>
                    <a:pt x="85" y="283"/>
                  </a:lnTo>
                  <a:lnTo>
                    <a:pt x="85" y="226"/>
                  </a:lnTo>
                  <a:lnTo>
                    <a:pt x="56" y="198"/>
                  </a:lnTo>
                  <a:lnTo>
                    <a:pt x="0" y="198"/>
                  </a:lnTo>
                  <a:lnTo>
                    <a:pt x="28" y="113"/>
                  </a:lnTo>
                  <a:lnTo>
                    <a:pt x="170" y="0"/>
                  </a:lnTo>
                  <a:lnTo>
                    <a:pt x="311" y="56"/>
                  </a:lnTo>
                  <a:lnTo>
                    <a:pt x="396" y="141"/>
                  </a:lnTo>
                  <a:lnTo>
                    <a:pt x="510" y="141"/>
                  </a:lnTo>
                  <a:lnTo>
                    <a:pt x="595" y="198"/>
                  </a:lnTo>
                  <a:lnTo>
                    <a:pt x="510" y="255"/>
                  </a:lnTo>
                  <a:lnTo>
                    <a:pt x="482" y="226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96" y="396"/>
                  </a:lnTo>
                  <a:lnTo>
                    <a:pt x="453" y="425"/>
                  </a:lnTo>
                  <a:lnTo>
                    <a:pt x="538" y="425"/>
                  </a:lnTo>
                  <a:lnTo>
                    <a:pt x="567" y="481"/>
                  </a:lnTo>
                  <a:lnTo>
                    <a:pt x="623" y="453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481"/>
                  </a:lnTo>
                  <a:lnTo>
                    <a:pt x="963" y="510"/>
                  </a:lnTo>
                  <a:lnTo>
                    <a:pt x="963" y="595"/>
                  </a:lnTo>
                  <a:lnTo>
                    <a:pt x="907" y="652"/>
                  </a:lnTo>
                  <a:lnTo>
                    <a:pt x="850" y="623"/>
                  </a:lnTo>
                  <a:lnTo>
                    <a:pt x="793" y="623"/>
                  </a:lnTo>
                  <a:lnTo>
                    <a:pt x="680" y="595"/>
                  </a:lnTo>
                  <a:lnTo>
                    <a:pt x="567" y="737"/>
                  </a:lnTo>
                  <a:lnTo>
                    <a:pt x="567" y="793"/>
                  </a:lnTo>
                  <a:lnTo>
                    <a:pt x="510" y="850"/>
                  </a:lnTo>
                  <a:lnTo>
                    <a:pt x="453" y="822"/>
                  </a:lnTo>
                  <a:lnTo>
                    <a:pt x="396" y="822"/>
                  </a:lnTo>
                  <a:lnTo>
                    <a:pt x="340" y="765"/>
                  </a:lnTo>
                  <a:lnTo>
                    <a:pt x="311" y="822"/>
                  </a:lnTo>
                  <a:lnTo>
                    <a:pt x="255" y="822"/>
                  </a:lnTo>
                  <a:lnTo>
                    <a:pt x="255" y="793"/>
                  </a:lnTo>
                  <a:lnTo>
                    <a:pt x="198" y="765"/>
                  </a:lnTo>
                  <a:lnTo>
                    <a:pt x="141" y="708"/>
                  </a:lnTo>
                  <a:lnTo>
                    <a:pt x="141" y="652"/>
                  </a:lnTo>
                  <a:lnTo>
                    <a:pt x="141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309"/>
            <p:cNvSpPr>
              <a:spLocks/>
            </p:cNvSpPr>
            <p:nvPr/>
          </p:nvSpPr>
          <p:spPr bwMode="auto">
            <a:xfrm>
              <a:off x="898" y="3068"/>
              <a:ext cx="340" cy="369"/>
            </a:xfrm>
            <a:custGeom>
              <a:avLst/>
              <a:gdLst>
                <a:gd name="T0" fmla="*/ 85 w 340"/>
                <a:gd name="T1" fmla="*/ 0 h 369"/>
                <a:gd name="T2" fmla="*/ 142 w 340"/>
                <a:gd name="T3" fmla="*/ 28 h 369"/>
                <a:gd name="T4" fmla="*/ 170 w 340"/>
                <a:gd name="T5" fmla="*/ 57 h 369"/>
                <a:gd name="T6" fmla="*/ 227 w 340"/>
                <a:gd name="T7" fmla="*/ 114 h 369"/>
                <a:gd name="T8" fmla="*/ 340 w 340"/>
                <a:gd name="T9" fmla="*/ 227 h 369"/>
                <a:gd name="T10" fmla="*/ 198 w 340"/>
                <a:gd name="T11" fmla="*/ 312 h 369"/>
                <a:gd name="T12" fmla="*/ 142 w 340"/>
                <a:gd name="T13" fmla="*/ 255 h 369"/>
                <a:gd name="T14" fmla="*/ 170 w 340"/>
                <a:gd name="T15" fmla="*/ 340 h 369"/>
                <a:gd name="T16" fmla="*/ 113 w 340"/>
                <a:gd name="T17" fmla="*/ 369 h 369"/>
                <a:gd name="T18" fmla="*/ 85 w 340"/>
                <a:gd name="T19" fmla="*/ 340 h 369"/>
                <a:gd name="T20" fmla="*/ 56 w 340"/>
                <a:gd name="T21" fmla="*/ 340 h 369"/>
                <a:gd name="T22" fmla="*/ 0 w 340"/>
                <a:gd name="T23" fmla="*/ 312 h 369"/>
                <a:gd name="T24" fmla="*/ 0 w 340"/>
                <a:gd name="T25" fmla="*/ 227 h 369"/>
                <a:gd name="T26" fmla="*/ 56 w 340"/>
                <a:gd name="T27" fmla="*/ 170 h 369"/>
                <a:gd name="T28" fmla="*/ 85 w 340"/>
                <a:gd name="T2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69">
                  <a:moveTo>
                    <a:pt x="85" y="0"/>
                  </a:moveTo>
                  <a:lnTo>
                    <a:pt x="142" y="28"/>
                  </a:lnTo>
                  <a:lnTo>
                    <a:pt x="170" y="57"/>
                  </a:lnTo>
                  <a:lnTo>
                    <a:pt x="227" y="114"/>
                  </a:lnTo>
                  <a:lnTo>
                    <a:pt x="340" y="227"/>
                  </a:lnTo>
                  <a:lnTo>
                    <a:pt x="198" y="312"/>
                  </a:lnTo>
                  <a:lnTo>
                    <a:pt x="142" y="255"/>
                  </a:lnTo>
                  <a:lnTo>
                    <a:pt x="170" y="340"/>
                  </a:lnTo>
                  <a:lnTo>
                    <a:pt x="113" y="369"/>
                  </a:lnTo>
                  <a:lnTo>
                    <a:pt x="85" y="340"/>
                  </a:lnTo>
                  <a:lnTo>
                    <a:pt x="56" y="340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6" y="17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311"/>
            <p:cNvSpPr>
              <a:spLocks/>
            </p:cNvSpPr>
            <p:nvPr/>
          </p:nvSpPr>
          <p:spPr bwMode="auto">
            <a:xfrm>
              <a:off x="983" y="2444"/>
              <a:ext cx="425" cy="766"/>
            </a:xfrm>
            <a:custGeom>
              <a:avLst/>
              <a:gdLst>
                <a:gd name="T0" fmla="*/ 170 w 425"/>
                <a:gd name="T1" fmla="*/ 738 h 766"/>
                <a:gd name="T2" fmla="*/ 227 w 425"/>
                <a:gd name="T3" fmla="*/ 681 h 766"/>
                <a:gd name="T4" fmla="*/ 283 w 425"/>
                <a:gd name="T5" fmla="*/ 709 h 766"/>
                <a:gd name="T6" fmla="*/ 283 w 425"/>
                <a:gd name="T7" fmla="*/ 652 h 766"/>
                <a:gd name="T8" fmla="*/ 227 w 425"/>
                <a:gd name="T9" fmla="*/ 652 h 766"/>
                <a:gd name="T10" fmla="*/ 255 w 425"/>
                <a:gd name="T11" fmla="*/ 596 h 766"/>
                <a:gd name="T12" fmla="*/ 312 w 425"/>
                <a:gd name="T13" fmla="*/ 624 h 766"/>
                <a:gd name="T14" fmla="*/ 368 w 425"/>
                <a:gd name="T15" fmla="*/ 652 h 766"/>
                <a:gd name="T16" fmla="*/ 368 w 425"/>
                <a:gd name="T17" fmla="*/ 482 h 766"/>
                <a:gd name="T18" fmla="*/ 255 w 425"/>
                <a:gd name="T19" fmla="*/ 397 h 766"/>
                <a:gd name="T20" fmla="*/ 283 w 425"/>
                <a:gd name="T21" fmla="*/ 369 h 766"/>
                <a:gd name="T22" fmla="*/ 340 w 425"/>
                <a:gd name="T23" fmla="*/ 341 h 766"/>
                <a:gd name="T24" fmla="*/ 368 w 425"/>
                <a:gd name="T25" fmla="*/ 256 h 766"/>
                <a:gd name="T26" fmla="*/ 425 w 425"/>
                <a:gd name="T27" fmla="*/ 256 h 766"/>
                <a:gd name="T28" fmla="*/ 425 w 425"/>
                <a:gd name="T29" fmla="*/ 171 h 766"/>
                <a:gd name="T30" fmla="*/ 425 w 425"/>
                <a:gd name="T31" fmla="*/ 85 h 766"/>
                <a:gd name="T32" fmla="*/ 425 w 425"/>
                <a:gd name="T33" fmla="*/ 0 h 766"/>
                <a:gd name="T34" fmla="*/ 312 w 425"/>
                <a:gd name="T35" fmla="*/ 29 h 766"/>
                <a:gd name="T36" fmla="*/ 255 w 425"/>
                <a:gd name="T37" fmla="*/ 199 h 766"/>
                <a:gd name="T38" fmla="*/ 198 w 425"/>
                <a:gd name="T39" fmla="*/ 171 h 766"/>
                <a:gd name="T40" fmla="*/ 198 w 425"/>
                <a:gd name="T41" fmla="*/ 114 h 766"/>
                <a:gd name="T42" fmla="*/ 57 w 425"/>
                <a:gd name="T43" fmla="*/ 57 h 766"/>
                <a:gd name="T44" fmla="*/ 57 w 425"/>
                <a:gd name="T45" fmla="*/ 142 h 766"/>
                <a:gd name="T46" fmla="*/ 0 w 425"/>
                <a:gd name="T47" fmla="*/ 171 h 766"/>
                <a:gd name="T48" fmla="*/ 57 w 425"/>
                <a:gd name="T49" fmla="*/ 199 h 766"/>
                <a:gd name="T50" fmla="*/ 28 w 425"/>
                <a:gd name="T51" fmla="*/ 312 h 766"/>
                <a:gd name="T52" fmla="*/ 142 w 425"/>
                <a:gd name="T53" fmla="*/ 454 h 766"/>
                <a:gd name="T54" fmla="*/ 113 w 425"/>
                <a:gd name="T55" fmla="*/ 567 h 766"/>
                <a:gd name="T56" fmla="*/ 28 w 425"/>
                <a:gd name="T57" fmla="*/ 596 h 766"/>
                <a:gd name="T58" fmla="*/ 0 w 425"/>
                <a:gd name="T59" fmla="*/ 624 h 766"/>
                <a:gd name="T60" fmla="*/ 57 w 425"/>
                <a:gd name="T61" fmla="*/ 652 h 766"/>
                <a:gd name="T62" fmla="*/ 170 w 425"/>
                <a:gd name="T63" fmla="*/ 766 h 766"/>
                <a:gd name="T64" fmla="*/ 170 w 425"/>
                <a:gd name="T65" fmla="*/ 738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5" h="766">
                  <a:moveTo>
                    <a:pt x="170" y="738"/>
                  </a:moveTo>
                  <a:lnTo>
                    <a:pt x="227" y="681"/>
                  </a:lnTo>
                  <a:lnTo>
                    <a:pt x="283" y="709"/>
                  </a:lnTo>
                  <a:lnTo>
                    <a:pt x="283" y="652"/>
                  </a:lnTo>
                  <a:lnTo>
                    <a:pt x="227" y="652"/>
                  </a:lnTo>
                  <a:lnTo>
                    <a:pt x="255" y="596"/>
                  </a:lnTo>
                  <a:lnTo>
                    <a:pt x="312" y="624"/>
                  </a:lnTo>
                  <a:lnTo>
                    <a:pt x="368" y="652"/>
                  </a:lnTo>
                  <a:lnTo>
                    <a:pt x="368" y="482"/>
                  </a:lnTo>
                  <a:lnTo>
                    <a:pt x="255" y="397"/>
                  </a:lnTo>
                  <a:lnTo>
                    <a:pt x="283" y="369"/>
                  </a:lnTo>
                  <a:lnTo>
                    <a:pt x="340" y="341"/>
                  </a:lnTo>
                  <a:lnTo>
                    <a:pt x="368" y="256"/>
                  </a:lnTo>
                  <a:lnTo>
                    <a:pt x="425" y="256"/>
                  </a:lnTo>
                  <a:lnTo>
                    <a:pt x="425" y="171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312" y="29"/>
                  </a:lnTo>
                  <a:lnTo>
                    <a:pt x="255" y="199"/>
                  </a:lnTo>
                  <a:lnTo>
                    <a:pt x="198" y="171"/>
                  </a:lnTo>
                  <a:lnTo>
                    <a:pt x="198" y="114"/>
                  </a:lnTo>
                  <a:lnTo>
                    <a:pt x="57" y="57"/>
                  </a:lnTo>
                  <a:lnTo>
                    <a:pt x="57" y="142"/>
                  </a:lnTo>
                  <a:lnTo>
                    <a:pt x="0" y="171"/>
                  </a:lnTo>
                  <a:lnTo>
                    <a:pt x="57" y="199"/>
                  </a:lnTo>
                  <a:lnTo>
                    <a:pt x="28" y="312"/>
                  </a:lnTo>
                  <a:lnTo>
                    <a:pt x="142" y="454"/>
                  </a:lnTo>
                  <a:lnTo>
                    <a:pt x="113" y="567"/>
                  </a:lnTo>
                  <a:lnTo>
                    <a:pt x="28" y="596"/>
                  </a:lnTo>
                  <a:lnTo>
                    <a:pt x="0" y="624"/>
                  </a:lnTo>
                  <a:lnTo>
                    <a:pt x="57" y="652"/>
                  </a:lnTo>
                  <a:lnTo>
                    <a:pt x="170" y="766"/>
                  </a:lnTo>
                  <a:lnTo>
                    <a:pt x="170" y="7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312"/>
            <p:cNvSpPr>
              <a:spLocks/>
            </p:cNvSpPr>
            <p:nvPr/>
          </p:nvSpPr>
          <p:spPr bwMode="auto">
            <a:xfrm>
              <a:off x="926" y="1991"/>
              <a:ext cx="624" cy="652"/>
            </a:xfrm>
            <a:custGeom>
              <a:avLst/>
              <a:gdLst>
                <a:gd name="T0" fmla="*/ 482 w 624"/>
                <a:gd name="T1" fmla="*/ 453 h 652"/>
                <a:gd name="T2" fmla="*/ 454 w 624"/>
                <a:gd name="T3" fmla="*/ 397 h 652"/>
                <a:gd name="T4" fmla="*/ 595 w 624"/>
                <a:gd name="T5" fmla="*/ 397 h 652"/>
                <a:gd name="T6" fmla="*/ 624 w 624"/>
                <a:gd name="T7" fmla="*/ 368 h 652"/>
                <a:gd name="T8" fmla="*/ 595 w 624"/>
                <a:gd name="T9" fmla="*/ 312 h 652"/>
                <a:gd name="T10" fmla="*/ 539 w 624"/>
                <a:gd name="T11" fmla="*/ 255 h 652"/>
                <a:gd name="T12" fmla="*/ 510 w 624"/>
                <a:gd name="T13" fmla="*/ 312 h 652"/>
                <a:gd name="T14" fmla="*/ 454 w 624"/>
                <a:gd name="T15" fmla="*/ 312 h 652"/>
                <a:gd name="T16" fmla="*/ 454 w 624"/>
                <a:gd name="T17" fmla="*/ 283 h 652"/>
                <a:gd name="T18" fmla="*/ 397 w 624"/>
                <a:gd name="T19" fmla="*/ 255 h 652"/>
                <a:gd name="T20" fmla="*/ 340 w 624"/>
                <a:gd name="T21" fmla="*/ 198 h 652"/>
                <a:gd name="T22" fmla="*/ 340 w 624"/>
                <a:gd name="T23" fmla="*/ 85 h 652"/>
                <a:gd name="T24" fmla="*/ 284 w 624"/>
                <a:gd name="T25" fmla="*/ 85 h 652"/>
                <a:gd name="T26" fmla="*/ 227 w 624"/>
                <a:gd name="T27" fmla="*/ 0 h 652"/>
                <a:gd name="T28" fmla="*/ 199 w 624"/>
                <a:gd name="T29" fmla="*/ 28 h 652"/>
                <a:gd name="T30" fmla="*/ 170 w 624"/>
                <a:gd name="T31" fmla="*/ 85 h 652"/>
                <a:gd name="T32" fmla="*/ 85 w 624"/>
                <a:gd name="T33" fmla="*/ 142 h 652"/>
                <a:gd name="T34" fmla="*/ 57 w 624"/>
                <a:gd name="T35" fmla="*/ 113 h 652"/>
                <a:gd name="T36" fmla="*/ 57 w 624"/>
                <a:gd name="T37" fmla="*/ 170 h 652"/>
                <a:gd name="T38" fmla="*/ 57 w 624"/>
                <a:gd name="T39" fmla="*/ 340 h 652"/>
                <a:gd name="T40" fmla="*/ 85 w 624"/>
                <a:gd name="T41" fmla="*/ 425 h 652"/>
                <a:gd name="T42" fmla="*/ 0 w 624"/>
                <a:gd name="T43" fmla="*/ 510 h 652"/>
                <a:gd name="T44" fmla="*/ 57 w 624"/>
                <a:gd name="T45" fmla="*/ 624 h 652"/>
                <a:gd name="T46" fmla="*/ 114 w 624"/>
                <a:gd name="T47" fmla="*/ 595 h 652"/>
                <a:gd name="T48" fmla="*/ 114 w 624"/>
                <a:gd name="T49" fmla="*/ 510 h 652"/>
                <a:gd name="T50" fmla="*/ 255 w 624"/>
                <a:gd name="T51" fmla="*/ 567 h 652"/>
                <a:gd name="T52" fmla="*/ 255 w 624"/>
                <a:gd name="T53" fmla="*/ 624 h 652"/>
                <a:gd name="T54" fmla="*/ 312 w 624"/>
                <a:gd name="T55" fmla="*/ 652 h 652"/>
                <a:gd name="T56" fmla="*/ 369 w 624"/>
                <a:gd name="T57" fmla="*/ 482 h 652"/>
                <a:gd name="T58" fmla="*/ 482 w 624"/>
                <a:gd name="T59" fmla="*/ 45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652">
                  <a:moveTo>
                    <a:pt x="482" y="453"/>
                  </a:moveTo>
                  <a:lnTo>
                    <a:pt x="454" y="397"/>
                  </a:lnTo>
                  <a:lnTo>
                    <a:pt x="595" y="397"/>
                  </a:lnTo>
                  <a:lnTo>
                    <a:pt x="624" y="368"/>
                  </a:lnTo>
                  <a:lnTo>
                    <a:pt x="595" y="312"/>
                  </a:lnTo>
                  <a:lnTo>
                    <a:pt x="539" y="255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54" y="283"/>
                  </a:lnTo>
                  <a:lnTo>
                    <a:pt x="397" y="255"/>
                  </a:lnTo>
                  <a:lnTo>
                    <a:pt x="340" y="198"/>
                  </a:lnTo>
                  <a:lnTo>
                    <a:pt x="340" y="85"/>
                  </a:lnTo>
                  <a:lnTo>
                    <a:pt x="284" y="85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70" y="85"/>
                  </a:lnTo>
                  <a:lnTo>
                    <a:pt x="85" y="142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85" y="425"/>
                  </a:lnTo>
                  <a:lnTo>
                    <a:pt x="0" y="510"/>
                  </a:lnTo>
                  <a:lnTo>
                    <a:pt x="57" y="624"/>
                  </a:lnTo>
                  <a:lnTo>
                    <a:pt x="114" y="595"/>
                  </a:lnTo>
                  <a:lnTo>
                    <a:pt x="114" y="510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312" y="652"/>
                  </a:lnTo>
                  <a:lnTo>
                    <a:pt x="369" y="482"/>
                  </a:lnTo>
                  <a:lnTo>
                    <a:pt x="482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314"/>
            <p:cNvSpPr>
              <a:spLocks/>
            </p:cNvSpPr>
            <p:nvPr/>
          </p:nvSpPr>
          <p:spPr bwMode="auto">
            <a:xfrm>
              <a:off x="1493" y="1679"/>
              <a:ext cx="794" cy="369"/>
            </a:xfrm>
            <a:custGeom>
              <a:avLst/>
              <a:gdLst>
                <a:gd name="T0" fmla="*/ 595 w 794"/>
                <a:gd name="T1" fmla="*/ 312 h 369"/>
                <a:gd name="T2" fmla="*/ 369 w 794"/>
                <a:gd name="T3" fmla="*/ 283 h 369"/>
                <a:gd name="T4" fmla="*/ 369 w 794"/>
                <a:gd name="T5" fmla="*/ 312 h 369"/>
                <a:gd name="T6" fmla="*/ 312 w 794"/>
                <a:gd name="T7" fmla="*/ 312 h 369"/>
                <a:gd name="T8" fmla="*/ 255 w 794"/>
                <a:gd name="T9" fmla="*/ 255 h 369"/>
                <a:gd name="T10" fmla="*/ 199 w 794"/>
                <a:gd name="T11" fmla="*/ 283 h 369"/>
                <a:gd name="T12" fmla="*/ 170 w 794"/>
                <a:gd name="T13" fmla="*/ 227 h 369"/>
                <a:gd name="T14" fmla="*/ 85 w 794"/>
                <a:gd name="T15" fmla="*/ 227 h 369"/>
                <a:gd name="T16" fmla="*/ 28 w 794"/>
                <a:gd name="T17" fmla="*/ 198 h 369"/>
                <a:gd name="T18" fmla="*/ 0 w 794"/>
                <a:gd name="T19" fmla="*/ 113 h 369"/>
                <a:gd name="T20" fmla="*/ 57 w 794"/>
                <a:gd name="T21" fmla="*/ 113 h 369"/>
                <a:gd name="T22" fmla="*/ 114 w 794"/>
                <a:gd name="T23" fmla="*/ 28 h 369"/>
                <a:gd name="T24" fmla="*/ 142 w 794"/>
                <a:gd name="T25" fmla="*/ 57 h 369"/>
                <a:gd name="T26" fmla="*/ 227 w 794"/>
                <a:gd name="T27" fmla="*/ 0 h 369"/>
                <a:gd name="T28" fmla="*/ 284 w 794"/>
                <a:gd name="T29" fmla="*/ 57 h 369"/>
                <a:gd name="T30" fmla="*/ 340 w 794"/>
                <a:gd name="T31" fmla="*/ 57 h 369"/>
                <a:gd name="T32" fmla="*/ 425 w 794"/>
                <a:gd name="T33" fmla="*/ 142 h 369"/>
                <a:gd name="T34" fmla="*/ 482 w 794"/>
                <a:gd name="T35" fmla="*/ 113 h 369"/>
                <a:gd name="T36" fmla="*/ 681 w 794"/>
                <a:gd name="T37" fmla="*/ 170 h 369"/>
                <a:gd name="T38" fmla="*/ 737 w 794"/>
                <a:gd name="T39" fmla="*/ 283 h 369"/>
                <a:gd name="T40" fmla="*/ 794 w 794"/>
                <a:gd name="T41" fmla="*/ 340 h 369"/>
                <a:gd name="T42" fmla="*/ 709 w 794"/>
                <a:gd name="T43" fmla="*/ 369 h 369"/>
                <a:gd name="T44" fmla="*/ 595 w 794"/>
                <a:gd name="T45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69">
                  <a:moveTo>
                    <a:pt x="595" y="312"/>
                  </a:moveTo>
                  <a:lnTo>
                    <a:pt x="369" y="283"/>
                  </a:lnTo>
                  <a:lnTo>
                    <a:pt x="369" y="312"/>
                  </a:lnTo>
                  <a:lnTo>
                    <a:pt x="312" y="312"/>
                  </a:lnTo>
                  <a:lnTo>
                    <a:pt x="255" y="255"/>
                  </a:lnTo>
                  <a:lnTo>
                    <a:pt x="199" y="283"/>
                  </a:lnTo>
                  <a:lnTo>
                    <a:pt x="170" y="227"/>
                  </a:lnTo>
                  <a:lnTo>
                    <a:pt x="85" y="227"/>
                  </a:lnTo>
                  <a:lnTo>
                    <a:pt x="28" y="198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114" y="28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425" y="142"/>
                  </a:lnTo>
                  <a:lnTo>
                    <a:pt x="482" y="113"/>
                  </a:lnTo>
                  <a:lnTo>
                    <a:pt x="681" y="170"/>
                  </a:lnTo>
                  <a:lnTo>
                    <a:pt x="737" y="283"/>
                  </a:lnTo>
                  <a:lnTo>
                    <a:pt x="794" y="340"/>
                  </a:lnTo>
                  <a:lnTo>
                    <a:pt x="709" y="369"/>
                  </a:lnTo>
                  <a:lnTo>
                    <a:pt x="595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317"/>
            <p:cNvSpPr>
              <a:spLocks/>
            </p:cNvSpPr>
            <p:nvPr/>
          </p:nvSpPr>
          <p:spPr bwMode="auto">
            <a:xfrm>
              <a:off x="1607" y="2076"/>
              <a:ext cx="510" cy="425"/>
            </a:xfrm>
            <a:custGeom>
              <a:avLst/>
              <a:gdLst>
                <a:gd name="T0" fmla="*/ 425 w 510"/>
                <a:gd name="T1" fmla="*/ 57 h 425"/>
                <a:gd name="T2" fmla="*/ 368 w 510"/>
                <a:gd name="T3" fmla="*/ 28 h 425"/>
                <a:gd name="T4" fmla="*/ 311 w 510"/>
                <a:gd name="T5" fmla="*/ 28 h 425"/>
                <a:gd name="T6" fmla="*/ 198 w 510"/>
                <a:gd name="T7" fmla="*/ 0 h 425"/>
                <a:gd name="T8" fmla="*/ 85 w 510"/>
                <a:gd name="T9" fmla="*/ 142 h 425"/>
                <a:gd name="T10" fmla="*/ 85 w 510"/>
                <a:gd name="T11" fmla="*/ 198 h 425"/>
                <a:gd name="T12" fmla="*/ 0 w 510"/>
                <a:gd name="T13" fmla="*/ 340 h 425"/>
                <a:gd name="T14" fmla="*/ 85 w 510"/>
                <a:gd name="T15" fmla="*/ 340 h 425"/>
                <a:gd name="T16" fmla="*/ 0 w 510"/>
                <a:gd name="T17" fmla="*/ 425 h 425"/>
                <a:gd name="T18" fmla="*/ 85 w 510"/>
                <a:gd name="T19" fmla="*/ 397 h 425"/>
                <a:gd name="T20" fmla="*/ 141 w 510"/>
                <a:gd name="T21" fmla="*/ 425 h 425"/>
                <a:gd name="T22" fmla="*/ 255 w 510"/>
                <a:gd name="T23" fmla="*/ 368 h 425"/>
                <a:gd name="T24" fmla="*/ 283 w 510"/>
                <a:gd name="T25" fmla="*/ 198 h 425"/>
                <a:gd name="T26" fmla="*/ 368 w 510"/>
                <a:gd name="T27" fmla="*/ 340 h 425"/>
                <a:gd name="T28" fmla="*/ 425 w 510"/>
                <a:gd name="T29" fmla="*/ 340 h 425"/>
                <a:gd name="T30" fmla="*/ 453 w 510"/>
                <a:gd name="T31" fmla="*/ 255 h 425"/>
                <a:gd name="T32" fmla="*/ 510 w 510"/>
                <a:gd name="T33" fmla="*/ 227 h 425"/>
                <a:gd name="T34" fmla="*/ 481 w 510"/>
                <a:gd name="T35" fmla="*/ 198 h 425"/>
                <a:gd name="T36" fmla="*/ 425 w 510"/>
                <a:gd name="T37" fmla="*/ 198 h 425"/>
                <a:gd name="T38" fmla="*/ 368 w 510"/>
                <a:gd name="T39" fmla="*/ 142 h 425"/>
                <a:gd name="T40" fmla="*/ 425 w 510"/>
                <a:gd name="T41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425">
                  <a:moveTo>
                    <a:pt x="425" y="57"/>
                  </a:moveTo>
                  <a:lnTo>
                    <a:pt x="368" y="28"/>
                  </a:lnTo>
                  <a:lnTo>
                    <a:pt x="311" y="28"/>
                  </a:lnTo>
                  <a:lnTo>
                    <a:pt x="198" y="0"/>
                  </a:lnTo>
                  <a:lnTo>
                    <a:pt x="85" y="142"/>
                  </a:lnTo>
                  <a:lnTo>
                    <a:pt x="85" y="198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141" y="425"/>
                  </a:lnTo>
                  <a:lnTo>
                    <a:pt x="255" y="368"/>
                  </a:lnTo>
                  <a:lnTo>
                    <a:pt x="283" y="198"/>
                  </a:lnTo>
                  <a:lnTo>
                    <a:pt x="368" y="340"/>
                  </a:lnTo>
                  <a:lnTo>
                    <a:pt x="425" y="340"/>
                  </a:lnTo>
                  <a:lnTo>
                    <a:pt x="453" y="255"/>
                  </a:lnTo>
                  <a:lnTo>
                    <a:pt x="510" y="227"/>
                  </a:lnTo>
                  <a:lnTo>
                    <a:pt x="481" y="198"/>
                  </a:lnTo>
                  <a:lnTo>
                    <a:pt x="425" y="198"/>
                  </a:lnTo>
                  <a:lnTo>
                    <a:pt x="368" y="142"/>
                  </a:lnTo>
                  <a:lnTo>
                    <a:pt x="425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318"/>
            <p:cNvSpPr>
              <a:spLocks/>
            </p:cNvSpPr>
            <p:nvPr/>
          </p:nvSpPr>
          <p:spPr bwMode="auto">
            <a:xfrm>
              <a:off x="1380" y="2274"/>
              <a:ext cx="312" cy="397"/>
            </a:xfrm>
            <a:custGeom>
              <a:avLst/>
              <a:gdLst>
                <a:gd name="T0" fmla="*/ 28 w 312"/>
                <a:gd name="T1" fmla="*/ 312 h 397"/>
                <a:gd name="T2" fmla="*/ 28 w 312"/>
                <a:gd name="T3" fmla="*/ 199 h 397"/>
                <a:gd name="T4" fmla="*/ 28 w 312"/>
                <a:gd name="T5" fmla="*/ 170 h 397"/>
                <a:gd name="T6" fmla="*/ 0 w 312"/>
                <a:gd name="T7" fmla="*/ 114 h 397"/>
                <a:gd name="T8" fmla="*/ 141 w 312"/>
                <a:gd name="T9" fmla="*/ 114 h 397"/>
                <a:gd name="T10" fmla="*/ 170 w 312"/>
                <a:gd name="T11" fmla="*/ 85 h 397"/>
                <a:gd name="T12" fmla="*/ 141 w 312"/>
                <a:gd name="T13" fmla="*/ 29 h 397"/>
                <a:gd name="T14" fmla="*/ 198 w 312"/>
                <a:gd name="T15" fmla="*/ 29 h 397"/>
                <a:gd name="T16" fmla="*/ 255 w 312"/>
                <a:gd name="T17" fmla="*/ 57 h 397"/>
                <a:gd name="T18" fmla="*/ 312 w 312"/>
                <a:gd name="T19" fmla="*/ 0 h 397"/>
                <a:gd name="T20" fmla="*/ 227 w 312"/>
                <a:gd name="T21" fmla="*/ 142 h 397"/>
                <a:gd name="T22" fmla="*/ 312 w 312"/>
                <a:gd name="T23" fmla="*/ 142 h 397"/>
                <a:gd name="T24" fmla="*/ 227 w 312"/>
                <a:gd name="T25" fmla="*/ 227 h 397"/>
                <a:gd name="T26" fmla="*/ 312 w 312"/>
                <a:gd name="T27" fmla="*/ 199 h 397"/>
                <a:gd name="T28" fmla="*/ 312 w 312"/>
                <a:gd name="T29" fmla="*/ 255 h 397"/>
                <a:gd name="T30" fmla="*/ 255 w 312"/>
                <a:gd name="T31" fmla="*/ 284 h 397"/>
                <a:gd name="T32" fmla="*/ 255 w 312"/>
                <a:gd name="T33" fmla="*/ 312 h 397"/>
                <a:gd name="T34" fmla="*/ 170 w 312"/>
                <a:gd name="T35" fmla="*/ 397 h 397"/>
                <a:gd name="T36" fmla="*/ 113 w 312"/>
                <a:gd name="T37" fmla="*/ 397 h 397"/>
                <a:gd name="T38" fmla="*/ 56 w 312"/>
                <a:gd name="T39" fmla="*/ 341 h 397"/>
                <a:gd name="T40" fmla="*/ 28 w 312"/>
                <a:gd name="T41" fmla="*/ 341 h 397"/>
                <a:gd name="T42" fmla="*/ 28 w 312"/>
                <a:gd name="T43" fmla="*/ 31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2" h="397">
                  <a:moveTo>
                    <a:pt x="28" y="312"/>
                  </a:moveTo>
                  <a:lnTo>
                    <a:pt x="28" y="199"/>
                  </a:lnTo>
                  <a:lnTo>
                    <a:pt x="28" y="170"/>
                  </a:lnTo>
                  <a:lnTo>
                    <a:pt x="0" y="114"/>
                  </a:lnTo>
                  <a:lnTo>
                    <a:pt x="141" y="114"/>
                  </a:lnTo>
                  <a:lnTo>
                    <a:pt x="170" y="85"/>
                  </a:lnTo>
                  <a:lnTo>
                    <a:pt x="141" y="29"/>
                  </a:lnTo>
                  <a:lnTo>
                    <a:pt x="198" y="29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227" y="142"/>
                  </a:lnTo>
                  <a:lnTo>
                    <a:pt x="312" y="142"/>
                  </a:lnTo>
                  <a:lnTo>
                    <a:pt x="227" y="227"/>
                  </a:lnTo>
                  <a:lnTo>
                    <a:pt x="312" y="199"/>
                  </a:lnTo>
                  <a:lnTo>
                    <a:pt x="312" y="255"/>
                  </a:lnTo>
                  <a:lnTo>
                    <a:pt x="255" y="284"/>
                  </a:lnTo>
                  <a:lnTo>
                    <a:pt x="255" y="312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56" y="341"/>
                  </a:lnTo>
                  <a:lnTo>
                    <a:pt x="28" y="341"/>
                  </a:lnTo>
                  <a:lnTo>
                    <a:pt x="28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319"/>
            <p:cNvSpPr>
              <a:spLocks/>
            </p:cNvSpPr>
            <p:nvPr/>
          </p:nvSpPr>
          <p:spPr bwMode="auto">
            <a:xfrm>
              <a:off x="1238" y="2274"/>
              <a:ext cx="737" cy="851"/>
            </a:xfrm>
            <a:custGeom>
              <a:avLst/>
              <a:gdLst>
                <a:gd name="T0" fmla="*/ 737 w 737"/>
                <a:gd name="T1" fmla="*/ 142 h 851"/>
                <a:gd name="T2" fmla="*/ 709 w 737"/>
                <a:gd name="T3" fmla="*/ 199 h 851"/>
                <a:gd name="T4" fmla="*/ 737 w 737"/>
                <a:gd name="T5" fmla="*/ 255 h 851"/>
                <a:gd name="T6" fmla="*/ 680 w 737"/>
                <a:gd name="T7" fmla="*/ 255 h 851"/>
                <a:gd name="T8" fmla="*/ 709 w 737"/>
                <a:gd name="T9" fmla="*/ 312 h 851"/>
                <a:gd name="T10" fmla="*/ 680 w 737"/>
                <a:gd name="T11" fmla="*/ 341 h 851"/>
                <a:gd name="T12" fmla="*/ 624 w 737"/>
                <a:gd name="T13" fmla="*/ 341 h 851"/>
                <a:gd name="T14" fmla="*/ 624 w 737"/>
                <a:gd name="T15" fmla="*/ 511 h 851"/>
                <a:gd name="T16" fmla="*/ 652 w 737"/>
                <a:gd name="T17" fmla="*/ 567 h 851"/>
                <a:gd name="T18" fmla="*/ 624 w 737"/>
                <a:gd name="T19" fmla="*/ 596 h 851"/>
                <a:gd name="T20" fmla="*/ 624 w 737"/>
                <a:gd name="T21" fmla="*/ 681 h 851"/>
                <a:gd name="T22" fmla="*/ 454 w 737"/>
                <a:gd name="T23" fmla="*/ 652 h 851"/>
                <a:gd name="T24" fmla="*/ 454 w 737"/>
                <a:gd name="T25" fmla="*/ 681 h 851"/>
                <a:gd name="T26" fmla="*/ 340 w 737"/>
                <a:gd name="T27" fmla="*/ 681 h 851"/>
                <a:gd name="T28" fmla="*/ 283 w 737"/>
                <a:gd name="T29" fmla="*/ 766 h 851"/>
                <a:gd name="T30" fmla="*/ 312 w 737"/>
                <a:gd name="T31" fmla="*/ 851 h 851"/>
                <a:gd name="T32" fmla="*/ 198 w 737"/>
                <a:gd name="T33" fmla="*/ 851 h 851"/>
                <a:gd name="T34" fmla="*/ 255 w 737"/>
                <a:gd name="T35" fmla="*/ 822 h 851"/>
                <a:gd name="T36" fmla="*/ 170 w 737"/>
                <a:gd name="T37" fmla="*/ 766 h 851"/>
                <a:gd name="T38" fmla="*/ 170 w 737"/>
                <a:gd name="T39" fmla="*/ 822 h 851"/>
                <a:gd name="T40" fmla="*/ 113 w 737"/>
                <a:gd name="T41" fmla="*/ 822 h 851"/>
                <a:gd name="T42" fmla="*/ 113 w 737"/>
                <a:gd name="T43" fmla="*/ 652 h 851"/>
                <a:gd name="T44" fmla="*/ 0 w 737"/>
                <a:gd name="T45" fmla="*/ 567 h 851"/>
                <a:gd name="T46" fmla="*/ 28 w 737"/>
                <a:gd name="T47" fmla="*/ 539 h 851"/>
                <a:gd name="T48" fmla="*/ 85 w 737"/>
                <a:gd name="T49" fmla="*/ 511 h 851"/>
                <a:gd name="T50" fmla="*/ 113 w 737"/>
                <a:gd name="T51" fmla="*/ 426 h 851"/>
                <a:gd name="T52" fmla="*/ 170 w 737"/>
                <a:gd name="T53" fmla="*/ 426 h 851"/>
                <a:gd name="T54" fmla="*/ 170 w 737"/>
                <a:gd name="T55" fmla="*/ 341 h 851"/>
                <a:gd name="T56" fmla="*/ 198 w 737"/>
                <a:gd name="T57" fmla="*/ 341 h 851"/>
                <a:gd name="T58" fmla="*/ 255 w 737"/>
                <a:gd name="T59" fmla="*/ 397 h 851"/>
                <a:gd name="T60" fmla="*/ 312 w 737"/>
                <a:gd name="T61" fmla="*/ 397 h 851"/>
                <a:gd name="T62" fmla="*/ 397 w 737"/>
                <a:gd name="T63" fmla="*/ 312 h 851"/>
                <a:gd name="T64" fmla="*/ 397 w 737"/>
                <a:gd name="T65" fmla="*/ 284 h 851"/>
                <a:gd name="T66" fmla="*/ 454 w 737"/>
                <a:gd name="T67" fmla="*/ 255 h 851"/>
                <a:gd name="T68" fmla="*/ 454 w 737"/>
                <a:gd name="T69" fmla="*/ 199 h 851"/>
                <a:gd name="T70" fmla="*/ 510 w 737"/>
                <a:gd name="T71" fmla="*/ 227 h 851"/>
                <a:gd name="T72" fmla="*/ 624 w 737"/>
                <a:gd name="T73" fmla="*/ 170 h 851"/>
                <a:gd name="T74" fmla="*/ 652 w 737"/>
                <a:gd name="T75" fmla="*/ 0 h 851"/>
                <a:gd name="T76" fmla="*/ 737 w 737"/>
                <a:gd name="T77" fmla="*/ 14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851">
                  <a:moveTo>
                    <a:pt x="737" y="142"/>
                  </a:moveTo>
                  <a:lnTo>
                    <a:pt x="709" y="199"/>
                  </a:lnTo>
                  <a:lnTo>
                    <a:pt x="737" y="255"/>
                  </a:lnTo>
                  <a:lnTo>
                    <a:pt x="680" y="255"/>
                  </a:lnTo>
                  <a:lnTo>
                    <a:pt x="709" y="312"/>
                  </a:lnTo>
                  <a:lnTo>
                    <a:pt x="680" y="341"/>
                  </a:lnTo>
                  <a:lnTo>
                    <a:pt x="624" y="341"/>
                  </a:lnTo>
                  <a:lnTo>
                    <a:pt x="624" y="511"/>
                  </a:lnTo>
                  <a:lnTo>
                    <a:pt x="652" y="567"/>
                  </a:lnTo>
                  <a:lnTo>
                    <a:pt x="624" y="596"/>
                  </a:lnTo>
                  <a:lnTo>
                    <a:pt x="624" y="681"/>
                  </a:lnTo>
                  <a:lnTo>
                    <a:pt x="454" y="652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283" y="766"/>
                  </a:lnTo>
                  <a:lnTo>
                    <a:pt x="312" y="851"/>
                  </a:lnTo>
                  <a:lnTo>
                    <a:pt x="198" y="851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70" y="822"/>
                  </a:lnTo>
                  <a:lnTo>
                    <a:pt x="113" y="822"/>
                  </a:lnTo>
                  <a:lnTo>
                    <a:pt x="113" y="652"/>
                  </a:lnTo>
                  <a:lnTo>
                    <a:pt x="0" y="567"/>
                  </a:lnTo>
                  <a:lnTo>
                    <a:pt x="28" y="539"/>
                  </a:lnTo>
                  <a:lnTo>
                    <a:pt x="85" y="511"/>
                  </a:lnTo>
                  <a:lnTo>
                    <a:pt x="113" y="426"/>
                  </a:lnTo>
                  <a:lnTo>
                    <a:pt x="170" y="426"/>
                  </a:lnTo>
                  <a:lnTo>
                    <a:pt x="170" y="341"/>
                  </a:lnTo>
                  <a:lnTo>
                    <a:pt x="198" y="341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397" y="312"/>
                  </a:lnTo>
                  <a:lnTo>
                    <a:pt x="397" y="284"/>
                  </a:lnTo>
                  <a:lnTo>
                    <a:pt x="454" y="255"/>
                  </a:lnTo>
                  <a:lnTo>
                    <a:pt x="454" y="199"/>
                  </a:lnTo>
                  <a:lnTo>
                    <a:pt x="510" y="227"/>
                  </a:lnTo>
                  <a:lnTo>
                    <a:pt x="624" y="170"/>
                  </a:lnTo>
                  <a:lnTo>
                    <a:pt x="652" y="0"/>
                  </a:lnTo>
                  <a:lnTo>
                    <a:pt x="737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320"/>
            <p:cNvSpPr>
              <a:spLocks/>
            </p:cNvSpPr>
            <p:nvPr/>
          </p:nvSpPr>
          <p:spPr bwMode="auto">
            <a:xfrm>
              <a:off x="1465" y="2870"/>
              <a:ext cx="510" cy="368"/>
            </a:xfrm>
            <a:custGeom>
              <a:avLst/>
              <a:gdLst>
                <a:gd name="T0" fmla="*/ 397 w 510"/>
                <a:gd name="T1" fmla="*/ 0 h 368"/>
                <a:gd name="T2" fmla="*/ 510 w 510"/>
                <a:gd name="T3" fmla="*/ 28 h 368"/>
                <a:gd name="T4" fmla="*/ 453 w 510"/>
                <a:gd name="T5" fmla="*/ 56 h 368"/>
                <a:gd name="T6" fmla="*/ 482 w 510"/>
                <a:gd name="T7" fmla="*/ 85 h 368"/>
                <a:gd name="T8" fmla="*/ 425 w 510"/>
                <a:gd name="T9" fmla="*/ 198 h 368"/>
                <a:gd name="T10" fmla="*/ 283 w 510"/>
                <a:gd name="T11" fmla="*/ 170 h 368"/>
                <a:gd name="T12" fmla="*/ 255 w 510"/>
                <a:gd name="T13" fmla="*/ 226 h 368"/>
                <a:gd name="T14" fmla="*/ 170 w 510"/>
                <a:gd name="T15" fmla="*/ 340 h 368"/>
                <a:gd name="T16" fmla="*/ 113 w 510"/>
                <a:gd name="T17" fmla="*/ 312 h 368"/>
                <a:gd name="T18" fmla="*/ 0 w 510"/>
                <a:gd name="T19" fmla="*/ 368 h 368"/>
                <a:gd name="T20" fmla="*/ 0 w 510"/>
                <a:gd name="T21" fmla="*/ 312 h 368"/>
                <a:gd name="T22" fmla="*/ 85 w 510"/>
                <a:gd name="T23" fmla="*/ 283 h 368"/>
                <a:gd name="T24" fmla="*/ 85 w 510"/>
                <a:gd name="T25" fmla="*/ 255 h 368"/>
                <a:gd name="T26" fmla="*/ 56 w 510"/>
                <a:gd name="T27" fmla="*/ 170 h 368"/>
                <a:gd name="T28" fmla="*/ 113 w 510"/>
                <a:gd name="T29" fmla="*/ 85 h 368"/>
                <a:gd name="T30" fmla="*/ 227 w 510"/>
                <a:gd name="T31" fmla="*/ 85 h 368"/>
                <a:gd name="T32" fmla="*/ 227 w 510"/>
                <a:gd name="T33" fmla="*/ 56 h 368"/>
                <a:gd name="T34" fmla="*/ 397 w 510"/>
                <a:gd name="T35" fmla="*/ 85 h 368"/>
                <a:gd name="T36" fmla="*/ 397 w 510"/>
                <a:gd name="T3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68">
                  <a:moveTo>
                    <a:pt x="397" y="0"/>
                  </a:moveTo>
                  <a:lnTo>
                    <a:pt x="510" y="28"/>
                  </a:lnTo>
                  <a:lnTo>
                    <a:pt x="453" y="56"/>
                  </a:lnTo>
                  <a:lnTo>
                    <a:pt x="482" y="85"/>
                  </a:lnTo>
                  <a:lnTo>
                    <a:pt x="425" y="198"/>
                  </a:lnTo>
                  <a:lnTo>
                    <a:pt x="283" y="170"/>
                  </a:lnTo>
                  <a:lnTo>
                    <a:pt x="255" y="226"/>
                  </a:lnTo>
                  <a:lnTo>
                    <a:pt x="170" y="340"/>
                  </a:lnTo>
                  <a:lnTo>
                    <a:pt x="113" y="312"/>
                  </a:lnTo>
                  <a:lnTo>
                    <a:pt x="0" y="368"/>
                  </a:lnTo>
                  <a:lnTo>
                    <a:pt x="0" y="312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56" y="170"/>
                  </a:lnTo>
                  <a:lnTo>
                    <a:pt x="113" y="85"/>
                  </a:lnTo>
                  <a:lnTo>
                    <a:pt x="227" y="85"/>
                  </a:lnTo>
                  <a:lnTo>
                    <a:pt x="227" y="56"/>
                  </a:lnTo>
                  <a:lnTo>
                    <a:pt x="397" y="8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321"/>
            <p:cNvSpPr>
              <a:spLocks/>
            </p:cNvSpPr>
            <p:nvPr/>
          </p:nvSpPr>
          <p:spPr bwMode="auto">
            <a:xfrm>
              <a:off x="2230" y="2898"/>
              <a:ext cx="397" cy="482"/>
            </a:xfrm>
            <a:custGeom>
              <a:avLst/>
              <a:gdLst>
                <a:gd name="T0" fmla="*/ 369 w 397"/>
                <a:gd name="T1" fmla="*/ 312 h 482"/>
                <a:gd name="T2" fmla="*/ 397 w 397"/>
                <a:gd name="T3" fmla="*/ 255 h 482"/>
                <a:gd name="T4" fmla="*/ 340 w 397"/>
                <a:gd name="T5" fmla="*/ 113 h 482"/>
                <a:gd name="T6" fmla="*/ 369 w 397"/>
                <a:gd name="T7" fmla="*/ 28 h 482"/>
                <a:gd name="T8" fmla="*/ 369 w 397"/>
                <a:gd name="T9" fmla="*/ 0 h 482"/>
                <a:gd name="T10" fmla="*/ 255 w 397"/>
                <a:gd name="T11" fmla="*/ 0 h 482"/>
                <a:gd name="T12" fmla="*/ 227 w 397"/>
                <a:gd name="T13" fmla="*/ 57 h 482"/>
                <a:gd name="T14" fmla="*/ 199 w 397"/>
                <a:gd name="T15" fmla="*/ 28 h 482"/>
                <a:gd name="T16" fmla="*/ 170 w 397"/>
                <a:gd name="T17" fmla="*/ 57 h 482"/>
                <a:gd name="T18" fmla="*/ 142 w 397"/>
                <a:gd name="T19" fmla="*/ 57 h 482"/>
                <a:gd name="T20" fmla="*/ 57 w 397"/>
                <a:gd name="T21" fmla="*/ 28 h 482"/>
                <a:gd name="T22" fmla="*/ 57 w 397"/>
                <a:gd name="T23" fmla="*/ 85 h 482"/>
                <a:gd name="T24" fmla="*/ 29 w 397"/>
                <a:gd name="T25" fmla="*/ 85 h 482"/>
                <a:gd name="T26" fmla="*/ 0 w 397"/>
                <a:gd name="T27" fmla="*/ 113 h 482"/>
                <a:gd name="T28" fmla="*/ 0 w 397"/>
                <a:gd name="T29" fmla="*/ 198 h 482"/>
                <a:gd name="T30" fmla="*/ 57 w 397"/>
                <a:gd name="T31" fmla="*/ 227 h 482"/>
                <a:gd name="T32" fmla="*/ 85 w 397"/>
                <a:gd name="T33" fmla="*/ 284 h 482"/>
                <a:gd name="T34" fmla="*/ 85 w 397"/>
                <a:gd name="T35" fmla="*/ 369 h 482"/>
                <a:gd name="T36" fmla="*/ 199 w 397"/>
                <a:gd name="T37" fmla="*/ 312 h 482"/>
                <a:gd name="T38" fmla="*/ 284 w 397"/>
                <a:gd name="T39" fmla="*/ 397 h 482"/>
                <a:gd name="T40" fmla="*/ 227 w 397"/>
                <a:gd name="T41" fmla="*/ 454 h 482"/>
                <a:gd name="T42" fmla="*/ 255 w 397"/>
                <a:gd name="T43" fmla="*/ 482 h 482"/>
                <a:gd name="T44" fmla="*/ 340 w 397"/>
                <a:gd name="T45" fmla="*/ 369 h 482"/>
                <a:gd name="T46" fmla="*/ 312 w 397"/>
                <a:gd name="T47" fmla="*/ 340 h 482"/>
                <a:gd name="T48" fmla="*/ 369 w 397"/>
                <a:gd name="T49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482">
                  <a:moveTo>
                    <a:pt x="369" y="312"/>
                  </a:moveTo>
                  <a:lnTo>
                    <a:pt x="397" y="255"/>
                  </a:lnTo>
                  <a:lnTo>
                    <a:pt x="340" y="113"/>
                  </a:lnTo>
                  <a:lnTo>
                    <a:pt x="369" y="28"/>
                  </a:lnTo>
                  <a:lnTo>
                    <a:pt x="369" y="0"/>
                  </a:lnTo>
                  <a:lnTo>
                    <a:pt x="255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57"/>
                  </a:lnTo>
                  <a:lnTo>
                    <a:pt x="142" y="57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29" y="85"/>
                  </a:lnTo>
                  <a:lnTo>
                    <a:pt x="0" y="113"/>
                  </a:lnTo>
                  <a:lnTo>
                    <a:pt x="0" y="198"/>
                  </a:lnTo>
                  <a:lnTo>
                    <a:pt x="57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99" y="312"/>
                  </a:lnTo>
                  <a:lnTo>
                    <a:pt x="284" y="397"/>
                  </a:lnTo>
                  <a:lnTo>
                    <a:pt x="227" y="454"/>
                  </a:lnTo>
                  <a:lnTo>
                    <a:pt x="255" y="482"/>
                  </a:lnTo>
                  <a:lnTo>
                    <a:pt x="340" y="369"/>
                  </a:lnTo>
                  <a:lnTo>
                    <a:pt x="312" y="340"/>
                  </a:lnTo>
                  <a:lnTo>
                    <a:pt x="369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322"/>
            <p:cNvSpPr>
              <a:spLocks/>
            </p:cNvSpPr>
            <p:nvPr/>
          </p:nvSpPr>
          <p:spPr bwMode="auto">
            <a:xfrm>
              <a:off x="1862" y="2416"/>
              <a:ext cx="425" cy="539"/>
            </a:xfrm>
            <a:custGeom>
              <a:avLst/>
              <a:gdLst>
                <a:gd name="T0" fmla="*/ 368 w 425"/>
                <a:gd name="T1" fmla="*/ 510 h 539"/>
                <a:gd name="T2" fmla="*/ 312 w 425"/>
                <a:gd name="T3" fmla="*/ 510 h 539"/>
                <a:gd name="T4" fmla="*/ 283 w 425"/>
                <a:gd name="T5" fmla="*/ 454 h 539"/>
                <a:gd name="T6" fmla="*/ 255 w 425"/>
                <a:gd name="T7" fmla="*/ 425 h 539"/>
                <a:gd name="T8" fmla="*/ 141 w 425"/>
                <a:gd name="T9" fmla="*/ 539 h 539"/>
                <a:gd name="T10" fmla="*/ 85 w 425"/>
                <a:gd name="T11" fmla="*/ 539 h 539"/>
                <a:gd name="T12" fmla="*/ 56 w 425"/>
                <a:gd name="T13" fmla="*/ 510 h 539"/>
                <a:gd name="T14" fmla="*/ 113 w 425"/>
                <a:gd name="T15" fmla="*/ 482 h 539"/>
                <a:gd name="T16" fmla="*/ 0 w 425"/>
                <a:gd name="T17" fmla="*/ 454 h 539"/>
                <a:gd name="T18" fmla="*/ 28 w 425"/>
                <a:gd name="T19" fmla="*/ 425 h 539"/>
                <a:gd name="T20" fmla="*/ 0 w 425"/>
                <a:gd name="T21" fmla="*/ 369 h 539"/>
                <a:gd name="T22" fmla="*/ 0 w 425"/>
                <a:gd name="T23" fmla="*/ 199 h 539"/>
                <a:gd name="T24" fmla="*/ 28 w 425"/>
                <a:gd name="T25" fmla="*/ 199 h 539"/>
                <a:gd name="T26" fmla="*/ 56 w 425"/>
                <a:gd name="T27" fmla="*/ 199 h 539"/>
                <a:gd name="T28" fmla="*/ 85 w 425"/>
                <a:gd name="T29" fmla="*/ 170 h 539"/>
                <a:gd name="T30" fmla="*/ 56 w 425"/>
                <a:gd name="T31" fmla="*/ 113 h 539"/>
                <a:gd name="T32" fmla="*/ 113 w 425"/>
                <a:gd name="T33" fmla="*/ 113 h 539"/>
                <a:gd name="T34" fmla="*/ 85 w 425"/>
                <a:gd name="T35" fmla="*/ 57 h 539"/>
                <a:gd name="T36" fmla="*/ 113 w 425"/>
                <a:gd name="T37" fmla="*/ 0 h 539"/>
                <a:gd name="T38" fmla="*/ 170 w 425"/>
                <a:gd name="T39" fmla="*/ 0 h 539"/>
                <a:gd name="T40" fmla="*/ 255 w 425"/>
                <a:gd name="T41" fmla="*/ 0 h 539"/>
                <a:gd name="T42" fmla="*/ 368 w 425"/>
                <a:gd name="T43" fmla="*/ 85 h 539"/>
                <a:gd name="T44" fmla="*/ 425 w 425"/>
                <a:gd name="T45" fmla="*/ 85 h 539"/>
                <a:gd name="T46" fmla="*/ 425 w 425"/>
                <a:gd name="T47" fmla="*/ 142 h 539"/>
                <a:gd name="T48" fmla="*/ 368 w 425"/>
                <a:gd name="T49" fmla="*/ 170 h 539"/>
                <a:gd name="T50" fmla="*/ 425 w 425"/>
                <a:gd name="T51" fmla="*/ 199 h 539"/>
                <a:gd name="T52" fmla="*/ 368 w 425"/>
                <a:gd name="T53" fmla="*/ 255 h 539"/>
                <a:gd name="T54" fmla="*/ 397 w 425"/>
                <a:gd name="T55" fmla="*/ 340 h 539"/>
                <a:gd name="T56" fmla="*/ 340 w 425"/>
                <a:gd name="T57" fmla="*/ 397 h 539"/>
                <a:gd name="T58" fmla="*/ 340 w 425"/>
                <a:gd name="T59" fmla="*/ 425 h 539"/>
                <a:gd name="T60" fmla="*/ 368 w 425"/>
                <a:gd name="T61" fmla="*/ 482 h 539"/>
                <a:gd name="T62" fmla="*/ 368 w 425"/>
                <a:gd name="T63" fmla="*/ 51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5" h="539">
                  <a:moveTo>
                    <a:pt x="368" y="510"/>
                  </a:moveTo>
                  <a:lnTo>
                    <a:pt x="312" y="510"/>
                  </a:lnTo>
                  <a:lnTo>
                    <a:pt x="283" y="454"/>
                  </a:lnTo>
                  <a:lnTo>
                    <a:pt x="255" y="425"/>
                  </a:lnTo>
                  <a:lnTo>
                    <a:pt x="141" y="539"/>
                  </a:lnTo>
                  <a:lnTo>
                    <a:pt x="85" y="539"/>
                  </a:lnTo>
                  <a:lnTo>
                    <a:pt x="56" y="510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56" y="199"/>
                  </a:lnTo>
                  <a:lnTo>
                    <a:pt x="85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368" y="85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68" y="170"/>
                  </a:lnTo>
                  <a:lnTo>
                    <a:pt x="425" y="199"/>
                  </a:lnTo>
                  <a:lnTo>
                    <a:pt x="368" y="255"/>
                  </a:lnTo>
                  <a:lnTo>
                    <a:pt x="397" y="340"/>
                  </a:lnTo>
                  <a:lnTo>
                    <a:pt x="340" y="397"/>
                  </a:lnTo>
                  <a:lnTo>
                    <a:pt x="340" y="425"/>
                  </a:lnTo>
                  <a:lnTo>
                    <a:pt x="368" y="482"/>
                  </a:lnTo>
                  <a:lnTo>
                    <a:pt x="368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323"/>
            <p:cNvSpPr>
              <a:spLocks/>
            </p:cNvSpPr>
            <p:nvPr/>
          </p:nvSpPr>
          <p:spPr bwMode="auto">
            <a:xfrm>
              <a:off x="1975" y="1991"/>
              <a:ext cx="879" cy="680"/>
            </a:xfrm>
            <a:custGeom>
              <a:avLst/>
              <a:gdLst>
                <a:gd name="T0" fmla="*/ 425 w 879"/>
                <a:gd name="T1" fmla="*/ 28 h 680"/>
                <a:gd name="T2" fmla="*/ 312 w 879"/>
                <a:gd name="T3" fmla="*/ 28 h 680"/>
                <a:gd name="T4" fmla="*/ 227 w 879"/>
                <a:gd name="T5" fmla="*/ 57 h 680"/>
                <a:gd name="T6" fmla="*/ 113 w 879"/>
                <a:gd name="T7" fmla="*/ 0 h 680"/>
                <a:gd name="T8" fmla="*/ 113 w 879"/>
                <a:gd name="T9" fmla="*/ 85 h 680"/>
                <a:gd name="T10" fmla="*/ 57 w 879"/>
                <a:gd name="T11" fmla="*/ 142 h 680"/>
                <a:gd name="T12" fmla="*/ 0 w 879"/>
                <a:gd name="T13" fmla="*/ 227 h 680"/>
                <a:gd name="T14" fmla="*/ 57 w 879"/>
                <a:gd name="T15" fmla="*/ 283 h 680"/>
                <a:gd name="T16" fmla="*/ 113 w 879"/>
                <a:gd name="T17" fmla="*/ 283 h 680"/>
                <a:gd name="T18" fmla="*/ 142 w 879"/>
                <a:gd name="T19" fmla="*/ 312 h 680"/>
                <a:gd name="T20" fmla="*/ 85 w 879"/>
                <a:gd name="T21" fmla="*/ 340 h 680"/>
                <a:gd name="T22" fmla="*/ 57 w 879"/>
                <a:gd name="T23" fmla="*/ 425 h 680"/>
                <a:gd name="T24" fmla="*/ 142 w 879"/>
                <a:gd name="T25" fmla="*/ 425 h 680"/>
                <a:gd name="T26" fmla="*/ 255 w 879"/>
                <a:gd name="T27" fmla="*/ 510 h 680"/>
                <a:gd name="T28" fmla="*/ 312 w 879"/>
                <a:gd name="T29" fmla="*/ 510 h 680"/>
                <a:gd name="T30" fmla="*/ 312 w 879"/>
                <a:gd name="T31" fmla="*/ 538 h 680"/>
                <a:gd name="T32" fmla="*/ 312 w 879"/>
                <a:gd name="T33" fmla="*/ 567 h 680"/>
                <a:gd name="T34" fmla="*/ 397 w 879"/>
                <a:gd name="T35" fmla="*/ 624 h 680"/>
                <a:gd name="T36" fmla="*/ 510 w 879"/>
                <a:gd name="T37" fmla="*/ 652 h 680"/>
                <a:gd name="T38" fmla="*/ 539 w 879"/>
                <a:gd name="T39" fmla="*/ 595 h 680"/>
                <a:gd name="T40" fmla="*/ 595 w 879"/>
                <a:gd name="T41" fmla="*/ 510 h 680"/>
                <a:gd name="T42" fmla="*/ 652 w 879"/>
                <a:gd name="T43" fmla="*/ 538 h 680"/>
                <a:gd name="T44" fmla="*/ 851 w 879"/>
                <a:gd name="T45" fmla="*/ 680 h 680"/>
                <a:gd name="T46" fmla="*/ 879 w 879"/>
                <a:gd name="T47" fmla="*/ 652 h 680"/>
                <a:gd name="T48" fmla="*/ 879 w 879"/>
                <a:gd name="T49" fmla="*/ 567 h 680"/>
                <a:gd name="T50" fmla="*/ 851 w 879"/>
                <a:gd name="T51" fmla="*/ 538 h 680"/>
                <a:gd name="T52" fmla="*/ 879 w 879"/>
                <a:gd name="T53" fmla="*/ 453 h 680"/>
                <a:gd name="T54" fmla="*/ 822 w 879"/>
                <a:gd name="T55" fmla="*/ 425 h 680"/>
                <a:gd name="T56" fmla="*/ 822 w 879"/>
                <a:gd name="T57" fmla="*/ 170 h 680"/>
                <a:gd name="T58" fmla="*/ 766 w 879"/>
                <a:gd name="T59" fmla="*/ 227 h 680"/>
                <a:gd name="T60" fmla="*/ 737 w 879"/>
                <a:gd name="T61" fmla="*/ 198 h 680"/>
                <a:gd name="T62" fmla="*/ 794 w 879"/>
                <a:gd name="T63" fmla="*/ 113 h 680"/>
                <a:gd name="T64" fmla="*/ 737 w 879"/>
                <a:gd name="T65" fmla="*/ 113 h 680"/>
                <a:gd name="T66" fmla="*/ 737 w 879"/>
                <a:gd name="T67" fmla="*/ 57 h 680"/>
                <a:gd name="T68" fmla="*/ 652 w 879"/>
                <a:gd name="T69" fmla="*/ 57 h 680"/>
                <a:gd name="T70" fmla="*/ 595 w 879"/>
                <a:gd name="T71" fmla="*/ 113 h 680"/>
                <a:gd name="T72" fmla="*/ 510 w 879"/>
                <a:gd name="T73" fmla="*/ 85 h 680"/>
                <a:gd name="T74" fmla="*/ 425 w 879"/>
                <a:gd name="T75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680">
                  <a:moveTo>
                    <a:pt x="425" y="28"/>
                  </a:moveTo>
                  <a:lnTo>
                    <a:pt x="312" y="28"/>
                  </a:lnTo>
                  <a:lnTo>
                    <a:pt x="227" y="57"/>
                  </a:lnTo>
                  <a:lnTo>
                    <a:pt x="113" y="0"/>
                  </a:lnTo>
                  <a:lnTo>
                    <a:pt x="113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85" y="340"/>
                  </a:lnTo>
                  <a:lnTo>
                    <a:pt x="57" y="425"/>
                  </a:lnTo>
                  <a:lnTo>
                    <a:pt x="142" y="425"/>
                  </a:lnTo>
                  <a:lnTo>
                    <a:pt x="255" y="510"/>
                  </a:lnTo>
                  <a:lnTo>
                    <a:pt x="312" y="510"/>
                  </a:lnTo>
                  <a:lnTo>
                    <a:pt x="312" y="538"/>
                  </a:lnTo>
                  <a:lnTo>
                    <a:pt x="312" y="567"/>
                  </a:lnTo>
                  <a:lnTo>
                    <a:pt x="397" y="624"/>
                  </a:lnTo>
                  <a:lnTo>
                    <a:pt x="510" y="652"/>
                  </a:lnTo>
                  <a:lnTo>
                    <a:pt x="539" y="595"/>
                  </a:lnTo>
                  <a:lnTo>
                    <a:pt x="595" y="510"/>
                  </a:lnTo>
                  <a:lnTo>
                    <a:pt x="652" y="538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879" y="567"/>
                  </a:lnTo>
                  <a:lnTo>
                    <a:pt x="851" y="538"/>
                  </a:lnTo>
                  <a:lnTo>
                    <a:pt x="879" y="453"/>
                  </a:lnTo>
                  <a:lnTo>
                    <a:pt x="822" y="425"/>
                  </a:lnTo>
                  <a:lnTo>
                    <a:pt x="822" y="170"/>
                  </a:lnTo>
                  <a:lnTo>
                    <a:pt x="766" y="227"/>
                  </a:lnTo>
                  <a:lnTo>
                    <a:pt x="737" y="198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52" y="57"/>
                  </a:lnTo>
                  <a:lnTo>
                    <a:pt x="595" y="113"/>
                  </a:lnTo>
                  <a:lnTo>
                    <a:pt x="510" y="85"/>
                  </a:lnTo>
                  <a:lnTo>
                    <a:pt x="42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" name="Group 330"/>
          <p:cNvGrpSpPr>
            <a:grpSpLocks/>
          </p:cNvGrpSpPr>
          <p:nvPr/>
        </p:nvGrpSpPr>
        <p:grpSpPr bwMode="auto">
          <a:xfrm>
            <a:off x="1431540" y="2477829"/>
            <a:ext cx="1111911" cy="1044474"/>
            <a:chOff x="1635" y="2841"/>
            <a:chExt cx="1418" cy="1332"/>
          </a:xfrm>
        </p:grpSpPr>
        <p:sp>
          <p:nvSpPr>
            <p:cNvPr id="82" name="Freeform 324"/>
            <p:cNvSpPr>
              <a:spLocks/>
            </p:cNvSpPr>
            <p:nvPr/>
          </p:nvSpPr>
          <p:spPr bwMode="auto">
            <a:xfrm>
              <a:off x="2230" y="3606"/>
              <a:ext cx="823" cy="567"/>
            </a:xfrm>
            <a:custGeom>
              <a:avLst/>
              <a:gdLst>
                <a:gd name="T0" fmla="*/ 737 w 822"/>
                <a:gd name="T1" fmla="*/ 113 h 567"/>
                <a:gd name="T2" fmla="*/ 652 w 822"/>
                <a:gd name="T3" fmla="*/ 113 h 567"/>
                <a:gd name="T4" fmla="*/ 624 w 822"/>
                <a:gd name="T5" fmla="*/ 170 h 567"/>
                <a:gd name="T6" fmla="*/ 539 w 822"/>
                <a:gd name="T7" fmla="*/ 113 h 567"/>
                <a:gd name="T8" fmla="*/ 482 w 822"/>
                <a:gd name="T9" fmla="*/ 170 h 567"/>
                <a:gd name="T10" fmla="*/ 425 w 822"/>
                <a:gd name="T11" fmla="*/ 56 h 567"/>
                <a:gd name="T12" fmla="*/ 340 w 822"/>
                <a:gd name="T13" fmla="*/ 85 h 567"/>
                <a:gd name="T14" fmla="*/ 312 w 822"/>
                <a:gd name="T15" fmla="*/ 28 h 567"/>
                <a:gd name="T16" fmla="*/ 227 w 822"/>
                <a:gd name="T17" fmla="*/ 0 h 567"/>
                <a:gd name="T18" fmla="*/ 170 w 822"/>
                <a:gd name="T19" fmla="*/ 28 h 567"/>
                <a:gd name="T20" fmla="*/ 170 w 822"/>
                <a:gd name="T21" fmla="*/ 113 h 567"/>
                <a:gd name="T22" fmla="*/ 85 w 822"/>
                <a:gd name="T23" fmla="*/ 142 h 567"/>
                <a:gd name="T24" fmla="*/ 114 w 822"/>
                <a:gd name="T25" fmla="*/ 227 h 567"/>
                <a:gd name="T26" fmla="*/ 0 w 822"/>
                <a:gd name="T27" fmla="*/ 227 h 567"/>
                <a:gd name="T28" fmla="*/ 114 w 822"/>
                <a:gd name="T29" fmla="*/ 312 h 567"/>
                <a:gd name="T30" fmla="*/ 170 w 822"/>
                <a:gd name="T31" fmla="*/ 340 h 567"/>
                <a:gd name="T32" fmla="*/ 255 w 822"/>
                <a:gd name="T33" fmla="*/ 340 h 567"/>
                <a:gd name="T34" fmla="*/ 284 w 822"/>
                <a:gd name="T35" fmla="*/ 283 h 567"/>
                <a:gd name="T36" fmla="*/ 454 w 822"/>
                <a:gd name="T37" fmla="*/ 283 h 567"/>
                <a:gd name="T38" fmla="*/ 454 w 822"/>
                <a:gd name="T39" fmla="*/ 368 h 567"/>
                <a:gd name="T40" fmla="*/ 425 w 822"/>
                <a:gd name="T41" fmla="*/ 397 h 567"/>
                <a:gd name="T42" fmla="*/ 454 w 822"/>
                <a:gd name="T43" fmla="*/ 453 h 567"/>
                <a:gd name="T44" fmla="*/ 454 w 822"/>
                <a:gd name="T45" fmla="*/ 482 h 567"/>
                <a:gd name="T46" fmla="*/ 482 w 822"/>
                <a:gd name="T47" fmla="*/ 538 h 567"/>
                <a:gd name="T48" fmla="*/ 596 w 822"/>
                <a:gd name="T49" fmla="*/ 538 h 567"/>
                <a:gd name="T50" fmla="*/ 596 w 822"/>
                <a:gd name="T51" fmla="*/ 567 h 567"/>
                <a:gd name="T52" fmla="*/ 624 w 822"/>
                <a:gd name="T53" fmla="*/ 567 h 567"/>
                <a:gd name="T54" fmla="*/ 652 w 822"/>
                <a:gd name="T55" fmla="*/ 538 h 567"/>
                <a:gd name="T56" fmla="*/ 681 w 822"/>
                <a:gd name="T57" fmla="*/ 567 h 567"/>
                <a:gd name="T58" fmla="*/ 681 w 822"/>
                <a:gd name="T59" fmla="*/ 482 h 567"/>
                <a:gd name="T60" fmla="*/ 709 w 822"/>
                <a:gd name="T61" fmla="*/ 482 h 567"/>
                <a:gd name="T62" fmla="*/ 737 w 822"/>
                <a:gd name="T63" fmla="*/ 425 h 567"/>
                <a:gd name="T64" fmla="*/ 794 w 822"/>
                <a:gd name="T65" fmla="*/ 453 h 567"/>
                <a:gd name="T66" fmla="*/ 822 w 822"/>
                <a:gd name="T67" fmla="*/ 425 h 567"/>
                <a:gd name="T68" fmla="*/ 766 w 822"/>
                <a:gd name="T69" fmla="*/ 397 h 567"/>
                <a:gd name="T70" fmla="*/ 766 w 822"/>
                <a:gd name="T71" fmla="*/ 368 h 567"/>
                <a:gd name="T72" fmla="*/ 709 w 822"/>
                <a:gd name="T73" fmla="*/ 255 h 567"/>
                <a:gd name="T74" fmla="*/ 766 w 822"/>
                <a:gd name="T75" fmla="*/ 255 h 567"/>
                <a:gd name="T76" fmla="*/ 794 w 822"/>
                <a:gd name="T77" fmla="*/ 170 h 567"/>
                <a:gd name="T78" fmla="*/ 737 w 822"/>
                <a:gd name="T79" fmla="*/ 142 h 567"/>
                <a:gd name="T80" fmla="*/ 737 w 822"/>
                <a:gd name="T81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2" h="567">
                  <a:moveTo>
                    <a:pt x="737" y="113"/>
                  </a:moveTo>
                  <a:lnTo>
                    <a:pt x="652" y="113"/>
                  </a:lnTo>
                  <a:lnTo>
                    <a:pt x="624" y="170"/>
                  </a:lnTo>
                  <a:lnTo>
                    <a:pt x="539" y="113"/>
                  </a:lnTo>
                  <a:lnTo>
                    <a:pt x="482" y="170"/>
                  </a:lnTo>
                  <a:lnTo>
                    <a:pt x="425" y="56"/>
                  </a:lnTo>
                  <a:lnTo>
                    <a:pt x="340" y="85"/>
                  </a:lnTo>
                  <a:lnTo>
                    <a:pt x="312" y="28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70" y="340"/>
                  </a:lnTo>
                  <a:lnTo>
                    <a:pt x="255" y="340"/>
                  </a:lnTo>
                  <a:lnTo>
                    <a:pt x="284" y="283"/>
                  </a:lnTo>
                  <a:lnTo>
                    <a:pt x="454" y="283"/>
                  </a:lnTo>
                  <a:lnTo>
                    <a:pt x="454" y="368"/>
                  </a:lnTo>
                  <a:lnTo>
                    <a:pt x="425" y="397"/>
                  </a:lnTo>
                  <a:lnTo>
                    <a:pt x="454" y="453"/>
                  </a:lnTo>
                  <a:lnTo>
                    <a:pt x="454" y="482"/>
                  </a:lnTo>
                  <a:lnTo>
                    <a:pt x="482" y="538"/>
                  </a:lnTo>
                  <a:lnTo>
                    <a:pt x="596" y="538"/>
                  </a:lnTo>
                  <a:lnTo>
                    <a:pt x="596" y="567"/>
                  </a:lnTo>
                  <a:lnTo>
                    <a:pt x="624" y="567"/>
                  </a:lnTo>
                  <a:lnTo>
                    <a:pt x="652" y="538"/>
                  </a:lnTo>
                  <a:lnTo>
                    <a:pt x="681" y="567"/>
                  </a:lnTo>
                  <a:lnTo>
                    <a:pt x="681" y="482"/>
                  </a:lnTo>
                  <a:lnTo>
                    <a:pt x="709" y="482"/>
                  </a:lnTo>
                  <a:lnTo>
                    <a:pt x="737" y="425"/>
                  </a:lnTo>
                  <a:lnTo>
                    <a:pt x="794" y="453"/>
                  </a:lnTo>
                  <a:lnTo>
                    <a:pt x="822" y="425"/>
                  </a:lnTo>
                  <a:lnTo>
                    <a:pt x="766" y="397"/>
                  </a:lnTo>
                  <a:lnTo>
                    <a:pt x="766" y="368"/>
                  </a:lnTo>
                  <a:lnTo>
                    <a:pt x="709" y="255"/>
                  </a:lnTo>
                  <a:lnTo>
                    <a:pt x="766" y="255"/>
                  </a:lnTo>
                  <a:lnTo>
                    <a:pt x="794" y="170"/>
                  </a:lnTo>
                  <a:lnTo>
                    <a:pt x="737" y="142"/>
                  </a:lnTo>
                  <a:lnTo>
                    <a:pt x="73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325"/>
            <p:cNvSpPr>
              <a:spLocks/>
            </p:cNvSpPr>
            <p:nvPr/>
          </p:nvSpPr>
          <p:spPr bwMode="auto">
            <a:xfrm>
              <a:off x="2174" y="3182"/>
              <a:ext cx="793" cy="595"/>
            </a:xfrm>
            <a:custGeom>
              <a:avLst/>
              <a:gdLst>
                <a:gd name="T0" fmla="*/ 141 w 793"/>
                <a:gd name="T1" fmla="*/ 0 h 595"/>
                <a:gd name="T2" fmla="*/ 85 w 793"/>
                <a:gd name="T3" fmla="*/ 28 h 595"/>
                <a:gd name="T4" fmla="*/ 28 w 793"/>
                <a:gd name="T5" fmla="*/ 28 h 595"/>
                <a:gd name="T6" fmla="*/ 0 w 793"/>
                <a:gd name="T7" fmla="*/ 141 h 595"/>
                <a:gd name="T8" fmla="*/ 0 w 793"/>
                <a:gd name="T9" fmla="*/ 170 h 595"/>
                <a:gd name="T10" fmla="*/ 28 w 793"/>
                <a:gd name="T11" fmla="*/ 255 h 595"/>
                <a:gd name="T12" fmla="*/ 56 w 793"/>
                <a:gd name="T13" fmla="*/ 255 h 595"/>
                <a:gd name="T14" fmla="*/ 85 w 793"/>
                <a:gd name="T15" fmla="*/ 226 h 595"/>
                <a:gd name="T16" fmla="*/ 113 w 793"/>
                <a:gd name="T17" fmla="*/ 226 h 595"/>
                <a:gd name="T18" fmla="*/ 141 w 793"/>
                <a:gd name="T19" fmla="*/ 283 h 595"/>
                <a:gd name="T20" fmla="*/ 113 w 793"/>
                <a:gd name="T21" fmla="*/ 311 h 595"/>
                <a:gd name="T22" fmla="*/ 198 w 793"/>
                <a:gd name="T23" fmla="*/ 368 h 595"/>
                <a:gd name="T24" fmla="*/ 226 w 793"/>
                <a:gd name="T25" fmla="*/ 453 h 595"/>
                <a:gd name="T26" fmla="*/ 283 w 793"/>
                <a:gd name="T27" fmla="*/ 425 h 595"/>
                <a:gd name="T28" fmla="*/ 368 w 793"/>
                <a:gd name="T29" fmla="*/ 453 h 595"/>
                <a:gd name="T30" fmla="*/ 396 w 793"/>
                <a:gd name="T31" fmla="*/ 510 h 595"/>
                <a:gd name="T32" fmla="*/ 481 w 793"/>
                <a:gd name="T33" fmla="*/ 481 h 595"/>
                <a:gd name="T34" fmla="*/ 538 w 793"/>
                <a:gd name="T35" fmla="*/ 595 h 595"/>
                <a:gd name="T36" fmla="*/ 595 w 793"/>
                <a:gd name="T37" fmla="*/ 538 h 595"/>
                <a:gd name="T38" fmla="*/ 680 w 793"/>
                <a:gd name="T39" fmla="*/ 595 h 595"/>
                <a:gd name="T40" fmla="*/ 708 w 793"/>
                <a:gd name="T41" fmla="*/ 538 h 595"/>
                <a:gd name="T42" fmla="*/ 793 w 793"/>
                <a:gd name="T43" fmla="*/ 538 h 595"/>
                <a:gd name="T44" fmla="*/ 765 w 793"/>
                <a:gd name="T45" fmla="*/ 481 h 595"/>
                <a:gd name="T46" fmla="*/ 765 w 793"/>
                <a:gd name="T47" fmla="*/ 453 h 595"/>
                <a:gd name="T48" fmla="*/ 708 w 793"/>
                <a:gd name="T49" fmla="*/ 396 h 595"/>
                <a:gd name="T50" fmla="*/ 680 w 793"/>
                <a:gd name="T51" fmla="*/ 396 h 595"/>
                <a:gd name="T52" fmla="*/ 680 w 793"/>
                <a:gd name="T53" fmla="*/ 340 h 595"/>
                <a:gd name="T54" fmla="*/ 708 w 793"/>
                <a:gd name="T55" fmla="*/ 311 h 595"/>
                <a:gd name="T56" fmla="*/ 708 w 793"/>
                <a:gd name="T57" fmla="*/ 198 h 595"/>
                <a:gd name="T58" fmla="*/ 652 w 793"/>
                <a:gd name="T59" fmla="*/ 198 h 595"/>
                <a:gd name="T60" fmla="*/ 595 w 793"/>
                <a:gd name="T61" fmla="*/ 170 h 595"/>
                <a:gd name="T62" fmla="*/ 510 w 793"/>
                <a:gd name="T63" fmla="*/ 170 h 595"/>
                <a:gd name="T64" fmla="*/ 481 w 793"/>
                <a:gd name="T65" fmla="*/ 141 h 595"/>
                <a:gd name="T66" fmla="*/ 481 w 793"/>
                <a:gd name="T67" fmla="*/ 56 h 595"/>
                <a:gd name="T68" fmla="*/ 453 w 793"/>
                <a:gd name="T69" fmla="*/ 28 h 595"/>
                <a:gd name="T70" fmla="*/ 396 w 793"/>
                <a:gd name="T71" fmla="*/ 28 h 595"/>
                <a:gd name="T72" fmla="*/ 368 w 793"/>
                <a:gd name="T73" fmla="*/ 56 h 595"/>
                <a:gd name="T74" fmla="*/ 396 w 793"/>
                <a:gd name="T75" fmla="*/ 85 h 595"/>
                <a:gd name="T76" fmla="*/ 311 w 793"/>
                <a:gd name="T77" fmla="*/ 198 h 595"/>
                <a:gd name="T78" fmla="*/ 283 w 793"/>
                <a:gd name="T79" fmla="*/ 170 h 595"/>
                <a:gd name="T80" fmla="*/ 340 w 793"/>
                <a:gd name="T81" fmla="*/ 113 h 595"/>
                <a:gd name="T82" fmla="*/ 255 w 793"/>
                <a:gd name="T83" fmla="*/ 28 h 595"/>
                <a:gd name="T84" fmla="*/ 141 w 793"/>
                <a:gd name="T85" fmla="*/ 85 h 595"/>
                <a:gd name="T86" fmla="*/ 141 w 793"/>
                <a:gd name="T87" fmla="*/ 28 h 595"/>
                <a:gd name="T88" fmla="*/ 141 w 793"/>
                <a:gd name="T89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595">
                  <a:moveTo>
                    <a:pt x="141" y="0"/>
                  </a:moveTo>
                  <a:lnTo>
                    <a:pt x="85" y="28"/>
                  </a:lnTo>
                  <a:lnTo>
                    <a:pt x="28" y="28"/>
                  </a:lnTo>
                  <a:lnTo>
                    <a:pt x="0" y="141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255"/>
                  </a:lnTo>
                  <a:lnTo>
                    <a:pt x="85" y="226"/>
                  </a:lnTo>
                  <a:lnTo>
                    <a:pt x="113" y="226"/>
                  </a:lnTo>
                  <a:lnTo>
                    <a:pt x="141" y="283"/>
                  </a:lnTo>
                  <a:lnTo>
                    <a:pt x="113" y="311"/>
                  </a:lnTo>
                  <a:lnTo>
                    <a:pt x="198" y="368"/>
                  </a:lnTo>
                  <a:lnTo>
                    <a:pt x="226" y="453"/>
                  </a:lnTo>
                  <a:lnTo>
                    <a:pt x="283" y="425"/>
                  </a:lnTo>
                  <a:lnTo>
                    <a:pt x="368" y="453"/>
                  </a:lnTo>
                  <a:lnTo>
                    <a:pt x="396" y="510"/>
                  </a:lnTo>
                  <a:lnTo>
                    <a:pt x="481" y="481"/>
                  </a:lnTo>
                  <a:lnTo>
                    <a:pt x="538" y="595"/>
                  </a:lnTo>
                  <a:lnTo>
                    <a:pt x="595" y="538"/>
                  </a:lnTo>
                  <a:lnTo>
                    <a:pt x="680" y="595"/>
                  </a:lnTo>
                  <a:lnTo>
                    <a:pt x="708" y="538"/>
                  </a:lnTo>
                  <a:lnTo>
                    <a:pt x="793" y="538"/>
                  </a:lnTo>
                  <a:lnTo>
                    <a:pt x="765" y="481"/>
                  </a:lnTo>
                  <a:lnTo>
                    <a:pt x="765" y="453"/>
                  </a:lnTo>
                  <a:lnTo>
                    <a:pt x="708" y="396"/>
                  </a:lnTo>
                  <a:lnTo>
                    <a:pt x="680" y="396"/>
                  </a:lnTo>
                  <a:lnTo>
                    <a:pt x="680" y="340"/>
                  </a:lnTo>
                  <a:lnTo>
                    <a:pt x="708" y="311"/>
                  </a:lnTo>
                  <a:lnTo>
                    <a:pt x="708" y="198"/>
                  </a:lnTo>
                  <a:lnTo>
                    <a:pt x="652" y="198"/>
                  </a:lnTo>
                  <a:lnTo>
                    <a:pt x="595" y="170"/>
                  </a:lnTo>
                  <a:lnTo>
                    <a:pt x="510" y="170"/>
                  </a:lnTo>
                  <a:lnTo>
                    <a:pt x="481" y="141"/>
                  </a:lnTo>
                  <a:lnTo>
                    <a:pt x="481" y="56"/>
                  </a:lnTo>
                  <a:lnTo>
                    <a:pt x="453" y="28"/>
                  </a:lnTo>
                  <a:lnTo>
                    <a:pt x="396" y="28"/>
                  </a:lnTo>
                  <a:lnTo>
                    <a:pt x="368" y="56"/>
                  </a:lnTo>
                  <a:lnTo>
                    <a:pt x="396" y="85"/>
                  </a:lnTo>
                  <a:lnTo>
                    <a:pt x="311" y="198"/>
                  </a:lnTo>
                  <a:lnTo>
                    <a:pt x="283" y="170"/>
                  </a:lnTo>
                  <a:lnTo>
                    <a:pt x="340" y="113"/>
                  </a:lnTo>
                  <a:lnTo>
                    <a:pt x="255" y="28"/>
                  </a:lnTo>
                  <a:lnTo>
                    <a:pt x="141" y="85"/>
                  </a:lnTo>
                  <a:lnTo>
                    <a:pt x="141" y="28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326"/>
            <p:cNvSpPr>
              <a:spLocks/>
            </p:cNvSpPr>
            <p:nvPr/>
          </p:nvSpPr>
          <p:spPr bwMode="auto">
            <a:xfrm>
              <a:off x="1918" y="3352"/>
              <a:ext cx="482" cy="538"/>
            </a:xfrm>
            <a:custGeom>
              <a:avLst/>
              <a:gdLst>
                <a:gd name="T0" fmla="*/ 227 w 482"/>
                <a:gd name="T1" fmla="*/ 482 h 538"/>
                <a:gd name="T2" fmla="*/ 85 w 482"/>
                <a:gd name="T3" fmla="*/ 425 h 538"/>
                <a:gd name="T4" fmla="*/ 57 w 482"/>
                <a:gd name="T5" fmla="*/ 397 h 538"/>
                <a:gd name="T6" fmla="*/ 284 w 482"/>
                <a:gd name="T7" fmla="*/ 397 h 538"/>
                <a:gd name="T8" fmla="*/ 256 w 482"/>
                <a:gd name="T9" fmla="*/ 368 h 538"/>
                <a:gd name="T10" fmla="*/ 57 w 482"/>
                <a:gd name="T11" fmla="*/ 368 h 538"/>
                <a:gd name="T12" fmla="*/ 29 w 482"/>
                <a:gd name="T13" fmla="*/ 255 h 538"/>
                <a:gd name="T14" fmla="*/ 114 w 482"/>
                <a:gd name="T15" fmla="*/ 255 h 538"/>
                <a:gd name="T16" fmla="*/ 142 w 482"/>
                <a:gd name="T17" fmla="*/ 311 h 538"/>
                <a:gd name="T18" fmla="*/ 170 w 482"/>
                <a:gd name="T19" fmla="*/ 311 h 538"/>
                <a:gd name="T20" fmla="*/ 199 w 482"/>
                <a:gd name="T21" fmla="*/ 255 h 538"/>
                <a:gd name="T22" fmla="*/ 227 w 482"/>
                <a:gd name="T23" fmla="*/ 226 h 538"/>
                <a:gd name="T24" fmla="*/ 199 w 482"/>
                <a:gd name="T25" fmla="*/ 198 h 538"/>
                <a:gd name="T26" fmla="*/ 170 w 482"/>
                <a:gd name="T27" fmla="*/ 226 h 538"/>
                <a:gd name="T28" fmla="*/ 142 w 482"/>
                <a:gd name="T29" fmla="*/ 170 h 538"/>
                <a:gd name="T30" fmla="*/ 142 w 482"/>
                <a:gd name="T31" fmla="*/ 226 h 538"/>
                <a:gd name="T32" fmla="*/ 57 w 482"/>
                <a:gd name="T33" fmla="*/ 226 h 538"/>
                <a:gd name="T34" fmla="*/ 114 w 482"/>
                <a:gd name="T35" fmla="*/ 198 h 538"/>
                <a:gd name="T36" fmla="*/ 57 w 482"/>
                <a:gd name="T37" fmla="*/ 170 h 538"/>
                <a:gd name="T38" fmla="*/ 0 w 482"/>
                <a:gd name="T39" fmla="*/ 141 h 538"/>
                <a:gd name="T40" fmla="*/ 29 w 482"/>
                <a:gd name="T41" fmla="*/ 113 h 538"/>
                <a:gd name="T42" fmla="*/ 85 w 482"/>
                <a:gd name="T43" fmla="*/ 141 h 538"/>
                <a:gd name="T44" fmla="*/ 114 w 482"/>
                <a:gd name="T45" fmla="*/ 113 h 538"/>
                <a:gd name="T46" fmla="*/ 114 w 482"/>
                <a:gd name="T47" fmla="*/ 56 h 538"/>
                <a:gd name="T48" fmla="*/ 256 w 482"/>
                <a:gd name="T49" fmla="*/ 0 h 538"/>
                <a:gd name="T50" fmla="*/ 284 w 482"/>
                <a:gd name="T51" fmla="*/ 85 h 538"/>
                <a:gd name="T52" fmla="*/ 312 w 482"/>
                <a:gd name="T53" fmla="*/ 85 h 538"/>
                <a:gd name="T54" fmla="*/ 341 w 482"/>
                <a:gd name="T55" fmla="*/ 56 h 538"/>
                <a:gd name="T56" fmla="*/ 369 w 482"/>
                <a:gd name="T57" fmla="*/ 56 h 538"/>
                <a:gd name="T58" fmla="*/ 397 w 482"/>
                <a:gd name="T59" fmla="*/ 113 h 538"/>
                <a:gd name="T60" fmla="*/ 369 w 482"/>
                <a:gd name="T61" fmla="*/ 141 h 538"/>
                <a:gd name="T62" fmla="*/ 454 w 482"/>
                <a:gd name="T63" fmla="*/ 198 h 538"/>
                <a:gd name="T64" fmla="*/ 482 w 482"/>
                <a:gd name="T65" fmla="*/ 283 h 538"/>
                <a:gd name="T66" fmla="*/ 482 w 482"/>
                <a:gd name="T67" fmla="*/ 368 h 538"/>
                <a:gd name="T68" fmla="*/ 397 w 482"/>
                <a:gd name="T69" fmla="*/ 397 h 538"/>
                <a:gd name="T70" fmla="*/ 426 w 482"/>
                <a:gd name="T71" fmla="*/ 482 h 538"/>
                <a:gd name="T72" fmla="*/ 312 w 482"/>
                <a:gd name="T73" fmla="*/ 482 h 538"/>
                <a:gd name="T74" fmla="*/ 284 w 482"/>
                <a:gd name="T75" fmla="*/ 538 h 538"/>
                <a:gd name="T76" fmla="*/ 227 w 482"/>
                <a:gd name="T77" fmla="*/ 48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2" h="538">
                  <a:moveTo>
                    <a:pt x="227" y="482"/>
                  </a:moveTo>
                  <a:lnTo>
                    <a:pt x="85" y="425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56" y="368"/>
                  </a:lnTo>
                  <a:lnTo>
                    <a:pt x="57" y="368"/>
                  </a:lnTo>
                  <a:lnTo>
                    <a:pt x="29" y="255"/>
                  </a:lnTo>
                  <a:lnTo>
                    <a:pt x="114" y="255"/>
                  </a:lnTo>
                  <a:lnTo>
                    <a:pt x="142" y="311"/>
                  </a:lnTo>
                  <a:lnTo>
                    <a:pt x="170" y="311"/>
                  </a:lnTo>
                  <a:lnTo>
                    <a:pt x="199" y="255"/>
                  </a:lnTo>
                  <a:lnTo>
                    <a:pt x="227" y="226"/>
                  </a:lnTo>
                  <a:lnTo>
                    <a:pt x="199" y="198"/>
                  </a:lnTo>
                  <a:lnTo>
                    <a:pt x="170" y="226"/>
                  </a:lnTo>
                  <a:lnTo>
                    <a:pt x="142" y="170"/>
                  </a:lnTo>
                  <a:lnTo>
                    <a:pt x="142" y="226"/>
                  </a:lnTo>
                  <a:lnTo>
                    <a:pt x="57" y="226"/>
                  </a:lnTo>
                  <a:lnTo>
                    <a:pt x="114" y="198"/>
                  </a:lnTo>
                  <a:lnTo>
                    <a:pt x="57" y="170"/>
                  </a:lnTo>
                  <a:lnTo>
                    <a:pt x="0" y="141"/>
                  </a:lnTo>
                  <a:lnTo>
                    <a:pt x="29" y="113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256" y="0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41" y="56"/>
                  </a:lnTo>
                  <a:lnTo>
                    <a:pt x="369" y="56"/>
                  </a:lnTo>
                  <a:lnTo>
                    <a:pt x="397" y="113"/>
                  </a:lnTo>
                  <a:lnTo>
                    <a:pt x="369" y="141"/>
                  </a:lnTo>
                  <a:lnTo>
                    <a:pt x="454" y="198"/>
                  </a:lnTo>
                  <a:lnTo>
                    <a:pt x="482" y="283"/>
                  </a:lnTo>
                  <a:lnTo>
                    <a:pt x="482" y="368"/>
                  </a:lnTo>
                  <a:lnTo>
                    <a:pt x="397" y="397"/>
                  </a:lnTo>
                  <a:lnTo>
                    <a:pt x="426" y="482"/>
                  </a:lnTo>
                  <a:lnTo>
                    <a:pt x="312" y="482"/>
                  </a:lnTo>
                  <a:lnTo>
                    <a:pt x="284" y="538"/>
                  </a:lnTo>
                  <a:lnTo>
                    <a:pt x="227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327"/>
            <p:cNvSpPr>
              <a:spLocks/>
            </p:cNvSpPr>
            <p:nvPr/>
          </p:nvSpPr>
          <p:spPr bwMode="auto">
            <a:xfrm>
              <a:off x="1635" y="3096"/>
              <a:ext cx="397" cy="482"/>
            </a:xfrm>
            <a:custGeom>
              <a:avLst/>
              <a:gdLst>
                <a:gd name="T0" fmla="*/ 397 w 397"/>
                <a:gd name="T1" fmla="*/ 312 h 482"/>
                <a:gd name="T2" fmla="*/ 312 w 397"/>
                <a:gd name="T3" fmla="*/ 256 h 482"/>
                <a:gd name="T4" fmla="*/ 312 w 397"/>
                <a:gd name="T5" fmla="*/ 227 h 482"/>
                <a:gd name="T6" fmla="*/ 283 w 397"/>
                <a:gd name="T7" fmla="*/ 171 h 482"/>
                <a:gd name="T8" fmla="*/ 170 w 397"/>
                <a:gd name="T9" fmla="*/ 114 h 482"/>
                <a:gd name="T10" fmla="*/ 85 w 397"/>
                <a:gd name="T11" fmla="*/ 0 h 482"/>
                <a:gd name="T12" fmla="*/ 0 w 397"/>
                <a:gd name="T13" fmla="*/ 114 h 482"/>
                <a:gd name="T14" fmla="*/ 255 w 397"/>
                <a:gd name="T15" fmla="*/ 397 h 482"/>
                <a:gd name="T16" fmla="*/ 283 w 397"/>
                <a:gd name="T17" fmla="*/ 482 h 482"/>
                <a:gd name="T18" fmla="*/ 340 w 397"/>
                <a:gd name="T19" fmla="*/ 426 h 482"/>
                <a:gd name="T20" fmla="*/ 283 w 397"/>
                <a:gd name="T21" fmla="*/ 397 h 482"/>
                <a:gd name="T22" fmla="*/ 312 w 397"/>
                <a:gd name="T23" fmla="*/ 369 h 482"/>
                <a:gd name="T24" fmla="*/ 368 w 397"/>
                <a:gd name="T25" fmla="*/ 397 h 482"/>
                <a:gd name="T26" fmla="*/ 397 w 397"/>
                <a:gd name="T27" fmla="*/ 369 h 482"/>
                <a:gd name="T28" fmla="*/ 397 w 397"/>
                <a:gd name="T29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82">
                  <a:moveTo>
                    <a:pt x="397" y="312"/>
                  </a:moveTo>
                  <a:lnTo>
                    <a:pt x="312" y="256"/>
                  </a:lnTo>
                  <a:lnTo>
                    <a:pt x="312" y="227"/>
                  </a:lnTo>
                  <a:lnTo>
                    <a:pt x="283" y="171"/>
                  </a:lnTo>
                  <a:lnTo>
                    <a:pt x="170" y="114"/>
                  </a:lnTo>
                  <a:lnTo>
                    <a:pt x="85" y="0"/>
                  </a:lnTo>
                  <a:lnTo>
                    <a:pt x="0" y="114"/>
                  </a:lnTo>
                  <a:lnTo>
                    <a:pt x="255" y="397"/>
                  </a:lnTo>
                  <a:lnTo>
                    <a:pt x="283" y="482"/>
                  </a:lnTo>
                  <a:lnTo>
                    <a:pt x="340" y="426"/>
                  </a:lnTo>
                  <a:lnTo>
                    <a:pt x="283" y="397"/>
                  </a:lnTo>
                  <a:lnTo>
                    <a:pt x="312" y="369"/>
                  </a:lnTo>
                  <a:lnTo>
                    <a:pt x="368" y="397"/>
                  </a:lnTo>
                  <a:lnTo>
                    <a:pt x="397" y="369"/>
                  </a:lnTo>
                  <a:lnTo>
                    <a:pt x="397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328"/>
            <p:cNvSpPr>
              <a:spLocks/>
            </p:cNvSpPr>
            <p:nvPr/>
          </p:nvSpPr>
          <p:spPr bwMode="auto">
            <a:xfrm>
              <a:off x="1918" y="3068"/>
              <a:ext cx="397" cy="340"/>
            </a:xfrm>
            <a:custGeom>
              <a:avLst/>
              <a:gdLst>
                <a:gd name="T0" fmla="*/ 29 w 397"/>
                <a:gd name="T1" fmla="*/ 255 h 340"/>
                <a:gd name="T2" fmla="*/ 0 w 397"/>
                <a:gd name="T3" fmla="*/ 199 h 340"/>
                <a:gd name="T4" fmla="*/ 57 w 397"/>
                <a:gd name="T5" fmla="*/ 170 h 340"/>
                <a:gd name="T6" fmla="*/ 142 w 397"/>
                <a:gd name="T7" fmla="*/ 114 h 340"/>
                <a:gd name="T8" fmla="*/ 142 w 397"/>
                <a:gd name="T9" fmla="*/ 57 h 340"/>
                <a:gd name="T10" fmla="*/ 312 w 397"/>
                <a:gd name="T11" fmla="*/ 0 h 340"/>
                <a:gd name="T12" fmla="*/ 312 w 397"/>
                <a:gd name="T13" fmla="*/ 28 h 340"/>
                <a:gd name="T14" fmla="*/ 369 w 397"/>
                <a:gd name="T15" fmla="*/ 57 h 340"/>
                <a:gd name="T16" fmla="*/ 397 w 397"/>
                <a:gd name="T17" fmla="*/ 114 h 340"/>
                <a:gd name="T18" fmla="*/ 341 w 397"/>
                <a:gd name="T19" fmla="*/ 142 h 340"/>
                <a:gd name="T20" fmla="*/ 284 w 397"/>
                <a:gd name="T21" fmla="*/ 142 h 340"/>
                <a:gd name="T22" fmla="*/ 256 w 397"/>
                <a:gd name="T23" fmla="*/ 255 h 340"/>
                <a:gd name="T24" fmla="*/ 256 w 397"/>
                <a:gd name="T25" fmla="*/ 284 h 340"/>
                <a:gd name="T26" fmla="*/ 114 w 397"/>
                <a:gd name="T27" fmla="*/ 340 h 340"/>
                <a:gd name="T28" fmla="*/ 29 w 397"/>
                <a:gd name="T29" fmla="*/ 284 h 340"/>
                <a:gd name="T30" fmla="*/ 29 w 397"/>
                <a:gd name="T31" fmla="*/ 255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29" y="255"/>
                  </a:moveTo>
                  <a:lnTo>
                    <a:pt x="0" y="199"/>
                  </a:lnTo>
                  <a:lnTo>
                    <a:pt x="57" y="170"/>
                  </a:lnTo>
                  <a:lnTo>
                    <a:pt x="142" y="114"/>
                  </a:lnTo>
                  <a:lnTo>
                    <a:pt x="142" y="57"/>
                  </a:lnTo>
                  <a:lnTo>
                    <a:pt x="312" y="0"/>
                  </a:lnTo>
                  <a:lnTo>
                    <a:pt x="312" y="28"/>
                  </a:lnTo>
                  <a:lnTo>
                    <a:pt x="369" y="57"/>
                  </a:lnTo>
                  <a:lnTo>
                    <a:pt x="397" y="114"/>
                  </a:lnTo>
                  <a:lnTo>
                    <a:pt x="341" y="142"/>
                  </a:lnTo>
                  <a:lnTo>
                    <a:pt x="284" y="142"/>
                  </a:lnTo>
                  <a:lnTo>
                    <a:pt x="256" y="255"/>
                  </a:lnTo>
                  <a:lnTo>
                    <a:pt x="256" y="284"/>
                  </a:lnTo>
                  <a:lnTo>
                    <a:pt x="114" y="340"/>
                  </a:lnTo>
                  <a:lnTo>
                    <a:pt x="29" y="284"/>
                  </a:lnTo>
                  <a:lnTo>
                    <a:pt x="29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329"/>
            <p:cNvSpPr>
              <a:spLocks/>
            </p:cNvSpPr>
            <p:nvPr/>
          </p:nvSpPr>
          <p:spPr bwMode="auto">
            <a:xfrm>
              <a:off x="1720" y="2841"/>
              <a:ext cx="539" cy="426"/>
            </a:xfrm>
            <a:custGeom>
              <a:avLst/>
              <a:gdLst>
                <a:gd name="T0" fmla="*/ 397 w 539"/>
                <a:gd name="T1" fmla="*/ 0 h 426"/>
                <a:gd name="T2" fmla="*/ 283 w 539"/>
                <a:gd name="T3" fmla="*/ 114 h 426"/>
                <a:gd name="T4" fmla="*/ 227 w 539"/>
                <a:gd name="T5" fmla="*/ 114 h 426"/>
                <a:gd name="T6" fmla="*/ 170 w 539"/>
                <a:gd name="T7" fmla="*/ 227 h 426"/>
                <a:gd name="T8" fmla="*/ 28 w 539"/>
                <a:gd name="T9" fmla="*/ 199 h 426"/>
                <a:gd name="T10" fmla="*/ 0 w 539"/>
                <a:gd name="T11" fmla="*/ 255 h 426"/>
                <a:gd name="T12" fmla="*/ 85 w 539"/>
                <a:gd name="T13" fmla="*/ 369 h 426"/>
                <a:gd name="T14" fmla="*/ 198 w 539"/>
                <a:gd name="T15" fmla="*/ 426 h 426"/>
                <a:gd name="T16" fmla="*/ 340 w 539"/>
                <a:gd name="T17" fmla="*/ 341 h 426"/>
                <a:gd name="T18" fmla="*/ 340 w 539"/>
                <a:gd name="T19" fmla="*/ 284 h 426"/>
                <a:gd name="T20" fmla="*/ 510 w 539"/>
                <a:gd name="T21" fmla="*/ 227 h 426"/>
                <a:gd name="T22" fmla="*/ 510 w 539"/>
                <a:gd name="T23" fmla="*/ 170 h 426"/>
                <a:gd name="T24" fmla="*/ 539 w 539"/>
                <a:gd name="T25" fmla="*/ 142 h 426"/>
                <a:gd name="T26" fmla="*/ 510 w 539"/>
                <a:gd name="T27" fmla="*/ 85 h 426"/>
                <a:gd name="T28" fmla="*/ 454 w 539"/>
                <a:gd name="T29" fmla="*/ 85 h 426"/>
                <a:gd name="T30" fmla="*/ 425 w 539"/>
                <a:gd name="T31" fmla="*/ 29 h 426"/>
                <a:gd name="T32" fmla="*/ 397 w 539"/>
                <a:gd name="T33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9" h="426">
                  <a:moveTo>
                    <a:pt x="397" y="0"/>
                  </a:moveTo>
                  <a:lnTo>
                    <a:pt x="283" y="114"/>
                  </a:lnTo>
                  <a:lnTo>
                    <a:pt x="227" y="114"/>
                  </a:lnTo>
                  <a:lnTo>
                    <a:pt x="170" y="227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98" y="426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39" y="142"/>
                  </a:lnTo>
                  <a:lnTo>
                    <a:pt x="510" y="85"/>
                  </a:lnTo>
                  <a:lnTo>
                    <a:pt x="454" y="85"/>
                  </a:lnTo>
                  <a:lnTo>
                    <a:pt x="425" y="29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42" name="Group 331"/>
          <p:cNvGrpSpPr>
            <a:grpSpLocks/>
          </p:cNvGrpSpPr>
          <p:nvPr/>
        </p:nvGrpSpPr>
        <p:grpSpPr bwMode="auto">
          <a:xfrm>
            <a:off x="4898222" y="494191"/>
            <a:ext cx="4424118" cy="5824592"/>
            <a:chOff x="274" y="403"/>
            <a:chExt cx="5642" cy="7428"/>
          </a:xfrm>
        </p:grpSpPr>
        <p:sp>
          <p:nvSpPr>
            <p:cNvPr id="212" name="Freeform 259"/>
            <p:cNvSpPr>
              <a:spLocks/>
            </p:cNvSpPr>
            <p:nvPr/>
          </p:nvSpPr>
          <p:spPr bwMode="auto">
            <a:xfrm>
              <a:off x="1607" y="3833"/>
              <a:ext cx="1220" cy="1956"/>
            </a:xfrm>
            <a:custGeom>
              <a:avLst/>
              <a:gdLst>
                <a:gd name="T0" fmla="*/ 595 w 1219"/>
                <a:gd name="T1" fmla="*/ 1956 h 1956"/>
                <a:gd name="T2" fmla="*/ 538 w 1219"/>
                <a:gd name="T3" fmla="*/ 1899 h 1956"/>
                <a:gd name="T4" fmla="*/ 538 w 1219"/>
                <a:gd name="T5" fmla="*/ 1672 h 1956"/>
                <a:gd name="T6" fmla="*/ 510 w 1219"/>
                <a:gd name="T7" fmla="*/ 1530 h 1956"/>
                <a:gd name="T8" fmla="*/ 538 w 1219"/>
                <a:gd name="T9" fmla="*/ 1474 h 1956"/>
                <a:gd name="T10" fmla="*/ 425 w 1219"/>
                <a:gd name="T11" fmla="*/ 1445 h 1956"/>
                <a:gd name="T12" fmla="*/ 538 w 1219"/>
                <a:gd name="T13" fmla="*/ 1389 h 1956"/>
                <a:gd name="T14" fmla="*/ 510 w 1219"/>
                <a:gd name="T15" fmla="*/ 1190 h 1956"/>
                <a:gd name="T16" fmla="*/ 453 w 1219"/>
                <a:gd name="T17" fmla="*/ 1048 h 1956"/>
                <a:gd name="T18" fmla="*/ 368 w 1219"/>
                <a:gd name="T19" fmla="*/ 1048 h 1956"/>
                <a:gd name="T20" fmla="*/ 368 w 1219"/>
                <a:gd name="T21" fmla="*/ 963 h 1956"/>
                <a:gd name="T22" fmla="*/ 396 w 1219"/>
                <a:gd name="T23" fmla="*/ 793 h 1956"/>
                <a:gd name="T24" fmla="*/ 198 w 1219"/>
                <a:gd name="T25" fmla="*/ 793 h 1956"/>
                <a:gd name="T26" fmla="*/ 141 w 1219"/>
                <a:gd name="T27" fmla="*/ 680 h 1956"/>
                <a:gd name="T28" fmla="*/ 0 w 1219"/>
                <a:gd name="T29" fmla="*/ 396 h 1956"/>
                <a:gd name="T30" fmla="*/ 85 w 1219"/>
                <a:gd name="T31" fmla="*/ 368 h 1956"/>
                <a:gd name="T32" fmla="*/ 85 w 1219"/>
                <a:gd name="T33" fmla="*/ 255 h 1956"/>
                <a:gd name="T34" fmla="*/ 170 w 1219"/>
                <a:gd name="T35" fmla="*/ 255 h 1956"/>
                <a:gd name="T36" fmla="*/ 170 w 1219"/>
                <a:gd name="T37" fmla="*/ 113 h 1956"/>
                <a:gd name="T38" fmla="*/ 226 w 1219"/>
                <a:gd name="T39" fmla="*/ 141 h 1956"/>
                <a:gd name="T40" fmla="*/ 198 w 1219"/>
                <a:gd name="T41" fmla="*/ 56 h 1956"/>
                <a:gd name="T42" fmla="*/ 283 w 1219"/>
                <a:gd name="T43" fmla="*/ 28 h 1956"/>
                <a:gd name="T44" fmla="*/ 396 w 1219"/>
                <a:gd name="T45" fmla="*/ 113 h 1956"/>
                <a:gd name="T46" fmla="*/ 368 w 1219"/>
                <a:gd name="T47" fmla="*/ 0 h 1956"/>
                <a:gd name="T48" fmla="*/ 510 w 1219"/>
                <a:gd name="T49" fmla="*/ 28 h 1956"/>
                <a:gd name="T50" fmla="*/ 595 w 1219"/>
                <a:gd name="T51" fmla="*/ 56 h 1956"/>
                <a:gd name="T52" fmla="*/ 737 w 1219"/>
                <a:gd name="T53" fmla="*/ 85 h 1956"/>
                <a:gd name="T54" fmla="*/ 878 w 1219"/>
                <a:gd name="T55" fmla="*/ 113 h 1956"/>
                <a:gd name="T56" fmla="*/ 963 w 1219"/>
                <a:gd name="T57" fmla="*/ 56 h 1956"/>
                <a:gd name="T58" fmla="*/ 1077 w 1219"/>
                <a:gd name="T59" fmla="*/ 141 h 1956"/>
                <a:gd name="T60" fmla="*/ 1077 w 1219"/>
                <a:gd name="T61" fmla="*/ 226 h 1956"/>
                <a:gd name="T62" fmla="*/ 1105 w 1219"/>
                <a:gd name="T63" fmla="*/ 311 h 1956"/>
                <a:gd name="T64" fmla="*/ 1219 w 1219"/>
                <a:gd name="T65" fmla="*/ 311 h 1956"/>
                <a:gd name="T66" fmla="*/ 1162 w 1219"/>
                <a:gd name="T67" fmla="*/ 453 h 1956"/>
                <a:gd name="T68" fmla="*/ 1048 w 1219"/>
                <a:gd name="T69" fmla="*/ 425 h 1956"/>
                <a:gd name="T70" fmla="*/ 963 w 1219"/>
                <a:gd name="T71" fmla="*/ 481 h 1956"/>
                <a:gd name="T72" fmla="*/ 878 w 1219"/>
                <a:gd name="T73" fmla="*/ 481 h 1956"/>
                <a:gd name="T74" fmla="*/ 822 w 1219"/>
                <a:gd name="T75" fmla="*/ 510 h 1956"/>
                <a:gd name="T76" fmla="*/ 878 w 1219"/>
                <a:gd name="T77" fmla="*/ 652 h 1956"/>
                <a:gd name="T78" fmla="*/ 878 w 1219"/>
                <a:gd name="T79" fmla="*/ 708 h 1956"/>
                <a:gd name="T80" fmla="*/ 878 w 1219"/>
                <a:gd name="T81" fmla="*/ 907 h 1956"/>
                <a:gd name="T82" fmla="*/ 935 w 1219"/>
                <a:gd name="T83" fmla="*/ 992 h 1956"/>
                <a:gd name="T84" fmla="*/ 992 w 1219"/>
                <a:gd name="T85" fmla="*/ 1077 h 1956"/>
                <a:gd name="T86" fmla="*/ 907 w 1219"/>
                <a:gd name="T87" fmla="*/ 1134 h 1956"/>
                <a:gd name="T88" fmla="*/ 963 w 1219"/>
                <a:gd name="T89" fmla="*/ 1190 h 1956"/>
                <a:gd name="T90" fmla="*/ 992 w 1219"/>
                <a:gd name="T91" fmla="*/ 1275 h 1956"/>
                <a:gd name="T92" fmla="*/ 1020 w 1219"/>
                <a:gd name="T93" fmla="*/ 1360 h 1956"/>
                <a:gd name="T94" fmla="*/ 1048 w 1219"/>
                <a:gd name="T95" fmla="*/ 1474 h 1956"/>
                <a:gd name="T96" fmla="*/ 1048 w 1219"/>
                <a:gd name="T97" fmla="*/ 1530 h 1956"/>
                <a:gd name="T98" fmla="*/ 935 w 1219"/>
                <a:gd name="T99" fmla="*/ 1502 h 1956"/>
                <a:gd name="T100" fmla="*/ 963 w 1219"/>
                <a:gd name="T101" fmla="*/ 1587 h 1956"/>
                <a:gd name="T102" fmla="*/ 850 w 1219"/>
                <a:gd name="T103" fmla="*/ 1701 h 1956"/>
                <a:gd name="T104" fmla="*/ 822 w 1219"/>
                <a:gd name="T105" fmla="*/ 1842 h 1956"/>
                <a:gd name="T106" fmla="*/ 680 w 1219"/>
                <a:gd name="T107" fmla="*/ 1871 h 1956"/>
                <a:gd name="T108" fmla="*/ 652 w 1219"/>
                <a:gd name="T109" fmla="*/ 195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956">
                  <a:moveTo>
                    <a:pt x="652" y="1956"/>
                  </a:moveTo>
                  <a:lnTo>
                    <a:pt x="595" y="1956"/>
                  </a:lnTo>
                  <a:lnTo>
                    <a:pt x="595" y="1899"/>
                  </a:lnTo>
                  <a:lnTo>
                    <a:pt x="538" y="1899"/>
                  </a:lnTo>
                  <a:lnTo>
                    <a:pt x="538" y="1786"/>
                  </a:lnTo>
                  <a:lnTo>
                    <a:pt x="538" y="1672"/>
                  </a:lnTo>
                  <a:lnTo>
                    <a:pt x="481" y="1587"/>
                  </a:lnTo>
                  <a:lnTo>
                    <a:pt x="510" y="1530"/>
                  </a:lnTo>
                  <a:lnTo>
                    <a:pt x="567" y="1502"/>
                  </a:lnTo>
                  <a:lnTo>
                    <a:pt x="538" y="1474"/>
                  </a:lnTo>
                  <a:lnTo>
                    <a:pt x="453" y="1474"/>
                  </a:lnTo>
                  <a:lnTo>
                    <a:pt x="425" y="1445"/>
                  </a:lnTo>
                  <a:lnTo>
                    <a:pt x="453" y="1417"/>
                  </a:lnTo>
                  <a:lnTo>
                    <a:pt x="538" y="1389"/>
                  </a:lnTo>
                  <a:lnTo>
                    <a:pt x="567" y="1275"/>
                  </a:lnTo>
                  <a:lnTo>
                    <a:pt x="510" y="1190"/>
                  </a:lnTo>
                  <a:lnTo>
                    <a:pt x="510" y="1134"/>
                  </a:lnTo>
                  <a:lnTo>
                    <a:pt x="453" y="1048"/>
                  </a:lnTo>
                  <a:lnTo>
                    <a:pt x="425" y="1077"/>
                  </a:lnTo>
                  <a:lnTo>
                    <a:pt x="368" y="1048"/>
                  </a:lnTo>
                  <a:lnTo>
                    <a:pt x="396" y="992"/>
                  </a:lnTo>
                  <a:lnTo>
                    <a:pt x="368" y="963"/>
                  </a:lnTo>
                  <a:lnTo>
                    <a:pt x="396" y="907"/>
                  </a:lnTo>
                  <a:lnTo>
                    <a:pt x="396" y="793"/>
                  </a:lnTo>
                  <a:lnTo>
                    <a:pt x="340" y="737"/>
                  </a:lnTo>
                  <a:lnTo>
                    <a:pt x="198" y="793"/>
                  </a:lnTo>
                  <a:lnTo>
                    <a:pt x="113" y="793"/>
                  </a:lnTo>
                  <a:lnTo>
                    <a:pt x="141" y="680"/>
                  </a:lnTo>
                  <a:lnTo>
                    <a:pt x="56" y="538"/>
                  </a:lnTo>
                  <a:lnTo>
                    <a:pt x="0" y="396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56" y="311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70" y="255"/>
                  </a:lnTo>
                  <a:lnTo>
                    <a:pt x="141" y="226"/>
                  </a:lnTo>
                  <a:lnTo>
                    <a:pt x="170" y="113"/>
                  </a:lnTo>
                  <a:lnTo>
                    <a:pt x="226" y="170"/>
                  </a:lnTo>
                  <a:lnTo>
                    <a:pt x="226" y="141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311" y="113"/>
                  </a:lnTo>
                  <a:lnTo>
                    <a:pt x="283" y="28"/>
                  </a:lnTo>
                  <a:lnTo>
                    <a:pt x="311" y="0"/>
                  </a:lnTo>
                  <a:lnTo>
                    <a:pt x="396" y="113"/>
                  </a:lnTo>
                  <a:lnTo>
                    <a:pt x="425" y="85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510" y="28"/>
                  </a:lnTo>
                  <a:lnTo>
                    <a:pt x="538" y="0"/>
                  </a:lnTo>
                  <a:lnTo>
                    <a:pt x="595" y="56"/>
                  </a:lnTo>
                  <a:lnTo>
                    <a:pt x="623" y="0"/>
                  </a:lnTo>
                  <a:lnTo>
                    <a:pt x="737" y="85"/>
                  </a:lnTo>
                  <a:lnTo>
                    <a:pt x="793" y="113"/>
                  </a:lnTo>
                  <a:lnTo>
                    <a:pt x="878" y="113"/>
                  </a:lnTo>
                  <a:lnTo>
                    <a:pt x="907" y="56"/>
                  </a:lnTo>
                  <a:lnTo>
                    <a:pt x="963" y="56"/>
                  </a:lnTo>
                  <a:lnTo>
                    <a:pt x="1077" y="56"/>
                  </a:lnTo>
                  <a:lnTo>
                    <a:pt x="1077" y="141"/>
                  </a:lnTo>
                  <a:lnTo>
                    <a:pt x="1048" y="170"/>
                  </a:lnTo>
                  <a:lnTo>
                    <a:pt x="1077" y="226"/>
                  </a:lnTo>
                  <a:lnTo>
                    <a:pt x="1077" y="255"/>
                  </a:lnTo>
                  <a:lnTo>
                    <a:pt x="1105" y="311"/>
                  </a:lnTo>
                  <a:lnTo>
                    <a:pt x="1134" y="311"/>
                  </a:lnTo>
                  <a:lnTo>
                    <a:pt x="1219" y="311"/>
                  </a:lnTo>
                  <a:lnTo>
                    <a:pt x="1219" y="340"/>
                  </a:lnTo>
                  <a:lnTo>
                    <a:pt x="1162" y="453"/>
                  </a:lnTo>
                  <a:lnTo>
                    <a:pt x="1105" y="453"/>
                  </a:lnTo>
                  <a:lnTo>
                    <a:pt x="1048" y="425"/>
                  </a:lnTo>
                  <a:lnTo>
                    <a:pt x="963" y="425"/>
                  </a:lnTo>
                  <a:lnTo>
                    <a:pt x="963" y="481"/>
                  </a:lnTo>
                  <a:lnTo>
                    <a:pt x="935" y="510"/>
                  </a:lnTo>
                  <a:lnTo>
                    <a:pt x="878" y="481"/>
                  </a:lnTo>
                  <a:lnTo>
                    <a:pt x="878" y="538"/>
                  </a:lnTo>
                  <a:lnTo>
                    <a:pt x="822" y="510"/>
                  </a:lnTo>
                  <a:lnTo>
                    <a:pt x="793" y="595"/>
                  </a:lnTo>
                  <a:lnTo>
                    <a:pt x="878" y="652"/>
                  </a:lnTo>
                  <a:lnTo>
                    <a:pt x="850" y="680"/>
                  </a:lnTo>
                  <a:lnTo>
                    <a:pt x="878" y="708"/>
                  </a:lnTo>
                  <a:lnTo>
                    <a:pt x="793" y="737"/>
                  </a:lnTo>
                  <a:lnTo>
                    <a:pt x="878" y="907"/>
                  </a:lnTo>
                  <a:lnTo>
                    <a:pt x="878" y="935"/>
                  </a:lnTo>
                  <a:lnTo>
                    <a:pt x="935" y="992"/>
                  </a:lnTo>
                  <a:lnTo>
                    <a:pt x="935" y="1048"/>
                  </a:lnTo>
                  <a:lnTo>
                    <a:pt x="992" y="1077"/>
                  </a:lnTo>
                  <a:lnTo>
                    <a:pt x="935" y="1077"/>
                  </a:lnTo>
                  <a:lnTo>
                    <a:pt x="907" y="1134"/>
                  </a:lnTo>
                  <a:lnTo>
                    <a:pt x="992" y="1162"/>
                  </a:lnTo>
                  <a:lnTo>
                    <a:pt x="963" y="1190"/>
                  </a:lnTo>
                  <a:lnTo>
                    <a:pt x="992" y="1219"/>
                  </a:lnTo>
                  <a:lnTo>
                    <a:pt x="992" y="1275"/>
                  </a:lnTo>
                  <a:lnTo>
                    <a:pt x="1020" y="1304"/>
                  </a:lnTo>
                  <a:lnTo>
                    <a:pt x="1020" y="1360"/>
                  </a:lnTo>
                  <a:lnTo>
                    <a:pt x="1048" y="1417"/>
                  </a:lnTo>
                  <a:lnTo>
                    <a:pt x="1048" y="1474"/>
                  </a:lnTo>
                  <a:lnTo>
                    <a:pt x="1105" y="1530"/>
                  </a:lnTo>
                  <a:lnTo>
                    <a:pt x="1048" y="1530"/>
                  </a:lnTo>
                  <a:lnTo>
                    <a:pt x="992" y="1559"/>
                  </a:lnTo>
                  <a:lnTo>
                    <a:pt x="935" y="1502"/>
                  </a:lnTo>
                  <a:lnTo>
                    <a:pt x="935" y="1559"/>
                  </a:lnTo>
                  <a:lnTo>
                    <a:pt x="963" y="1587"/>
                  </a:lnTo>
                  <a:lnTo>
                    <a:pt x="963" y="1615"/>
                  </a:lnTo>
                  <a:lnTo>
                    <a:pt x="850" y="1701"/>
                  </a:lnTo>
                  <a:lnTo>
                    <a:pt x="822" y="1757"/>
                  </a:lnTo>
                  <a:lnTo>
                    <a:pt x="822" y="1842"/>
                  </a:lnTo>
                  <a:lnTo>
                    <a:pt x="737" y="1842"/>
                  </a:lnTo>
                  <a:lnTo>
                    <a:pt x="680" y="1871"/>
                  </a:lnTo>
                  <a:lnTo>
                    <a:pt x="680" y="1927"/>
                  </a:lnTo>
                  <a:lnTo>
                    <a:pt x="652" y="19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261"/>
            <p:cNvSpPr>
              <a:spLocks/>
            </p:cNvSpPr>
            <p:nvPr/>
          </p:nvSpPr>
          <p:spPr bwMode="auto">
            <a:xfrm>
              <a:off x="728" y="4939"/>
              <a:ext cx="1616" cy="1361"/>
            </a:xfrm>
            <a:custGeom>
              <a:avLst/>
              <a:gdLst>
                <a:gd name="T0" fmla="*/ 1531 w 1616"/>
                <a:gd name="T1" fmla="*/ 851 h 1361"/>
                <a:gd name="T2" fmla="*/ 1531 w 1616"/>
                <a:gd name="T3" fmla="*/ 964 h 1361"/>
                <a:gd name="T4" fmla="*/ 1587 w 1616"/>
                <a:gd name="T5" fmla="*/ 1077 h 1361"/>
                <a:gd name="T6" fmla="*/ 1616 w 1616"/>
                <a:gd name="T7" fmla="*/ 1191 h 1361"/>
                <a:gd name="T8" fmla="*/ 1502 w 1616"/>
                <a:gd name="T9" fmla="*/ 1134 h 1361"/>
                <a:gd name="T10" fmla="*/ 1389 w 1616"/>
                <a:gd name="T11" fmla="*/ 1191 h 1361"/>
                <a:gd name="T12" fmla="*/ 1275 w 1616"/>
                <a:gd name="T13" fmla="*/ 1276 h 1361"/>
                <a:gd name="T14" fmla="*/ 1077 w 1616"/>
                <a:gd name="T15" fmla="*/ 1304 h 1361"/>
                <a:gd name="T16" fmla="*/ 964 w 1616"/>
                <a:gd name="T17" fmla="*/ 1304 h 1361"/>
                <a:gd name="T18" fmla="*/ 765 w 1616"/>
                <a:gd name="T19" fmla="*/ 1333 h 1361"/>
                <a:gd name="T20" fmla="*/ 793 w 1616"/>
                <a:gd name="T21" fmla="*/ 1106 h 1361"/>
                <a:gd name="T22" fmla="*/ 708 w 1616"/>
                <a:gd name="T23" fmla="*/ 936 h 1361"/>
                <a:gd name="T24" fmla="*/ 708 w 1616"/>
                <a:gd name="T25" fmla="*/ 794 h 1361"/>
                <a:gd name="T26" fmla="*/ 567 w 1616"/>
                <a:gd name="T27" fmla="*/ 822 h 1361"/>
                <a:gd name="T28" fmla="*/ 595 w 1616"/>
                <a:gd name="T29" fmla="*/ 737 h 1361"/>
                <a:gd name="T30" fmla="*/ 453 w 1616"/>
                <a:gd name="T31" fmla="*/ 652 h 1361"/>
                <a:gd name="T32" fmla="*/ 340 w 1616"/>
                <a:gd name="T33" fmla="*/ 510 h 1361"/>
                <a:gd name="T34" fmla="*/ 255 w 1616"/>
                <a:gd name="T35" fmla="*/ 425 h 1361"/>
                <a:gd name="T36" fmla="*/ 170 w 1616"/>
                <a:gd name="T37" fmla="*/ 284 h 1361"/>
                <a:gd name="T38" fmla="*/ 113 w 1616"/>
                <a:gd name="T39" fmla="*/ 142 h 1361"/>
                <a:gd name="T40" fmla="*/ 28 w 1616"/>
                <a:gd name="T41" fmla="*/ 0 h 1361"/>
                <a:gd name="T42" fmla="*/ 255 w 1616"/>
                <a:gd name="T43" fmla="*/ 85 h 1361"/>
                <a:gd name="T44" fmla="*/ 340 w 1616"/>
                <a:gd name="T45" fmla="*/ 227 h 1361"/>
                <a:gd name="T46" fmla="*/ 510 w 1616"/>
                <a:gd name="T47" fmla="*/ 227 h 1361"/>
                <a:gd name="T48" fmla="*/ 623 w 1616"/>
                <a:gd name="T49" fmla="*/ 255 h 1361"/>
                <a:gd name="T50" fmla="*/ 765 w 1616"/>
                <a:gd name="T51" fmla="*/ 340 h 1361"/>
                <a:gd name="T52" fmla="*/ 879 w 1616"/>
                <a:gd name="T53" fmla="*/ 397 h 1361"/>
                <a:gd name="T54" fmla="*/ 964 w 1616"/>
                <a:gd name="T55" fmla="*/ 255 h 1361"/>
                <a:gd name="T56" fmla="*/ 1049 w 1616"/>
                <a:gd name="T57" fmla="*/ 170 h 1361"/>
                <a:gd name="T58" fmla="*/ 1162 w 1616"/>
                <a:gd name="T59" fmla="*/ 170 h 1361"/>
                <a:gd name="T60" fmla="*/ 1275 w 1616"/>
                <a:gd name="T61" fmla="*/ 255 h 1361"/>
                <a:gd name="T62" fmla="*/ 1332 w 1616"/>
                <a:gd name="T63" fmla="*/ 284 h 1361"/>
                <a:gd name="T64" fmla="*/ 1304 w 1616"/>
                <a:gd name="T65" fmla="*/ 340 h 1361"/>
                <a:gd name="T66" fmla="*/ 1417 w 1616"/>
                <a:gd name="T67" fmla="*/ 369 h 1361"/>
                <a:gd name="T68" fmla="*/ 1389 w 1616"/>
                <a:gd name="T69" fmla="*/ 425 h 1361"/>
                <a:gd name="T70" fmla="*/ 1417 w 1616"/>
                <a:gd name="T71" fmla="*/ 567 h 1361"/>
                <a:gd name="T72" fmla="*/ 1474 w 1616"/>
                <a:gd name="T73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16" h="1361">
                  <a:moveTo>
                    <a:pt x="1474" y="851"/>
                  </a:moveTo>
                  <a:lnTo>
                    <a:pt x="1531" y="851"/>
                  </a:lnTo>
                  <a:lnTo>
                    <a:pt x="1502" y="907"/>
                  </a:lnTo>
                  <a:lnTo>
                    <a:pt x="1531" y="964"/>
                  </a:lnTo>
                  <a:lnTo>
                    <a:pt x="1587" y="1021"/>
                  </a:lnTo>
                  <a:lnTo>
                    <a:pt x="1587" y="1077"/>
                  </a:lnTo>
                  <a:lnTo>
                    <a:pt x="1616" y="1134"/>
                  </a:lnTo>
                  <a:lnTo>
                    <a:pt x="1616" y="1191"/>
                  </a:lnTo>
                  <a:lnTo>
                    <a:pt x="1587" y="1191"/>
                  </a:lnTo>
                  <a:lnTo>
                    <a:pt x="1502" y="1134"/>
                  </a:lnTo>
                  <a:lnTo>
                    <a:pt x="1417" y="1134"/>
                  </a:lnTo>
                  <a:lnTo>
                    <a:pt x="1389" y="1191"/>
                  </a:lnTo>
                  <a:lnTo>
                    <a:pt x="1332" y="1191"/>
                  </a:lnTo>
                  <a:lnTo>
                    <a:pt x="1275" y="1276"/>
                  </a:lnTo>
                  <a:lnTo>
                    <a:pt x="1162" y="1219"/>
                  </a:lnTo>
                  <a:lnTo>
                    <a:pt x="1077" y="1304"/>
                  </a:lnTo>
                  <a:lnTo>
                    <a:pt x="992" y="1333"/>
                  </a:lnTo>
                  <a:lnTo>
                    <a:pt x="964" y="1304"/>
                  </a:lnTo>
                  <a:lnTo>
                    <a:pt x="907" y="1361"/>
                  </a:lnTo>
                  <a:lnTo>
                    <a:pt x="765" y="1333"/>
                  </a:lnTo>
                  <a:lnTo>
                    <a:pt x="793" y="1248"/>
                  </a:lnTo>
                  <a:lnTo>
                    <a:pt x="793" y="1106"/>
                  </a:lnTo>
                  <a:lnTo>
                    <a:pt x="737" y="1021"/>
                  </a:lnTo>
                  <a:lnTo>
                    <a:pt x="708" y="936"/>
                  </a:lnTo>
                  <a:lnTo>
                    <a:pt x="708" y="879"/>
                  </a:lnTo>
                  <a:lnTo>
                    <a:pt x="708" y="794"/>
                  </a:lnTo>
                  <a:lnTo>
                    <a:pt x="652" y="822"/>
                  </a:lnTo>
                  <a:lnTo>
                    <a:pt x="567" y="822"/>
                  </a:lnTo>
                  <a:lnTo>
                    <a:pt x="538" y="766"/>
                  </a:lnTo>
                  <a:lnTo>
                    <a:pt x="595" y="737"/>
                  </a:lnTo>
                  <a:lnTo>
                    <a:pt x="567" y="709"/>
                  </a:lnTo>
                  <a:lnTo>
                    <a:pt x="453" y="652"/>
                  </a:lnTo>
                  <a:lnTo>
                    <a:pt x="397" y="624"/>
                  </a:lnTo>
                  <a:lnTo>
                    <a:pt x="340" y="510"/>
                  </a:lnTo>
                  <a:lnTo>
                    <a:pt x="283" y="454"/>
                  </a:lnTo>
                  <a:lnTo>
                    <a:pt x="255" y="425"/>
                  </a:lnTo>
                  <a:lnTo>
                    <a:pt x="226" y="312"/>
                  </a:lnTo>
                  <a:lnTo>
                    <a:pt x="170" y="284"/>
                  </a:lnTo>
                  <a:lnTo>
                    <a:pt x="85" y="142"/>
                  </a:lnTo>
                  <a:lnTo>
                    <a:pt x="113" y="142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70" y="57"/>
                  </a:lnTo>
                  <a:lnTo>
                    <a:pt x="255" y="85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67" y="255"/>
                  </a:lnTo>
                  <a:lnTo>
                    <a:pt x="623" y="255"/>
                  </a:lnTo>
                  <a:lnTo>
                    <a:pt x="680" y="369"/>
                  </a:lnTo>
                  <a:lnTo>
                    <a:pt x="765" y="340"/>
                  </a:lnTo>
                  <a:lnTo>
                    <a:pt x="822" y="284"/>
                  </a:lnTo>
                  <a:lnTo>
                    <a:pt x="879" y="397"/>
                  </a:lnTo>
                  <a:lnTo>
                    <a:pt x="907" y="255"/>
                  </a:lnTo>
                  <a:lnTo>
                    <a:pt x="964" y="255"/>
                  </a:lnTo>
                  <a:lnTo>
                    <a:pt x="1020" y="227"/>
                  </a:lnTo>
                  <a:lnTo>
                    <a:pt x="1049" y="170"/>
                  </a:lnTo>
                  <a:lnTo>
                    <a:pt x="1077" y="114"/>
                  </a:lnTo>
                  <a:lnTo>
                    <a:pt x="1162" y="170"/>
                  </a:lnTo>
                  <a:lnTo>
                    <a:pt x="1247" y="170"/>
                  </a:lnTo>
                  <a:lnTo>
                    <a:pt x="1275" y="255"/>
                  </a:lnTo>
                  <a:lnTo>
                    <a:pt x="1247" y="284"/>
                  </a:lnTo>
                  <a:lnTo>
                    <a:pt x="1332" y="284"/>
                  </a:lnTo>
                  <a:lnTo>
                    <a:pt x="1332" y="312"/>
                  </a:lnTo>
                  <a:lnTo>
                    <a:pt x="1304" y="340"/>
                  </a:lnTo>
                  <a:lnTo>
                    <a:pt x="1332" y="369"/>
                  </a:lnTo>
                  <a:lnTo>
                    <a:pt x="1417" y="369"/>
                  </a:lnTo>
                  <a:lnTo>
                    <a:pt x="1446" y="397"/>
                  </a:lnTo>
                  <a:lnTo>
                    <a:pt x="1389" y="425"/>
                  </a:lnTo>
                  <a:lnTo>
                    <a:pt x="1360" y="482"/>
                  </a:lnTo>
                  <a:lnTo>
                    <a:pt x="1417" y="567"/>
                  </a:lnTo>
                  <a:lnTo>
                    <a:pt x="1417" y="794"/>
                  </a:lnTo>
                  <a:lnTo>
                    <a:pt x="1474" y="794"/>
                  </a:lnTo>
                  <a:lnTo>
                    <a:pt x="1474" y="8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263"/>
            <p:cNvSpPr>
              <a:spLocks/>
            </p:cNvSpPr>
            <p:nvPr/>
          </p:nvSpPr>
          <p:spPr bwMode="auto">
            <a:xfrm>
              <a:off x="473" y="5024"/>
              <a:ext cx="1048" cy="1361"/>
            </a:xfrm>
            <a:custGeom>
              <a:avLst/>
              <a:gdLst>
                <a:gd name="T0" fmla="*/ 1020 w 1048"/>
                <a:gd name="T1" fmla="*/ 1248 h 1361"/>
                <a:gd name="T2" fmla="*/ 1048 w 1048"/>
                <a:gd name="T3" fmla="*/ 1163 h 1361"/>
                <a:gd name="T4" fmla="*/ 1048 w 1048"/>
                <a:gd name="T5" fmla="*/ 1021 h 1361"/>
                <a:gd name="T6" fmla="*/ 992 w 1048"/>
                <a:gd name="T7" fmla="*/ 936 h 1361"/>
                <a:gd name="T8" fmla="*/ 963 w 1048"/>
                <a:gd name="T9" fmla="*/ 851 h 1361"/>
                <a:gd name="T10" fmla="*/ 963 w 1048"/>
                <a:gd name="T11" fmla="*/ 709 h 1361"/>
                <a:gd name="T12" fmla="*/ 907 w 1048"/>
                <a:gd name="T13" fmla="*/ 737 h 1361"/>
                <a:gd name="T14" fmla="*/ 822 w 1048"/>
                <a:gd name="T15" fmla="*/ 737 h 1361"/>
                <a:gd name="T16" fmla="*/ 793 w 1048"/>
                <a:gd name="T17" fmla="*/ 681 h 1361"/>
                <a:gd name="T18" fmla="*/ 850 w 1048"/>
                <a:gd name="T19" fmla="*/ 652 h 1361"/>
                <a:gd name="T20" fmla="*/ 822 w 1048"/>
                <a:gd name="T21" fmla="*/ 624 h 1361"/>
                <a:gd name="T22" fmla="*/ 652 w 1048"/>
                <a:gd name="T23" fmla="*/ 539 h 1361"/>
                <a:gd name="T24" fmla="*/ 595 w 1048"/>
                <a:gd name="T25" fmla="*/ 425 h 1361"/>
                <a:gd name="T26" fmla="*/ 510 w 1048"/>
                <a:gd name="T27" fmla="*/ 340 h 1361"/>
                <a:gd name="T28" fmla="*/ 481 w 1048"/>
                <a:gd name="T29" fmla="*/ 227 h 1361"/>
                <a:gd name="T30" fmla="*/ 425 w 1048"/>
                <a:gd name="T31" fmla="*/ 199 h 1361"/>
                <a:gd name="T32" fmla="*/ 340 w 1048"/>
                <a:gd name="T33" fmla="*/ 57 h 1361"/>
                <a:gd name="T34" fmla="*/ 283 w 1048"/>
                <a:gd name="T35" fmla="*/ 85 h 1361"/>
                <a:gd name="T36" fmla="*/ 255 w 1048"/>
                <a:gd name="T37" fmla="*/ 0 h 1361"/>
                <a:gd name="T38" fmla="*/ 170 w 1048"/>
                <a:gd name="T39" fmla="*/ 85 h 1361"/>
                <a:gd name="T40" fmla="*/ 198 w 1048"/>
                <a:gd name="T41" fmla="*/ 142 h 1361"/>
                <a:gd name="T42" fmla="*/ 255 w 1048"/>
                <a:gd name="T43" fmla="*/ 142 h 1361"/>
                <a:gd name="T44" fmla="*/ 198 w 1048"/>
                <a:gd name="T45" fmla="*/ 199 h 1361"/>
                <a:gd name="T46" fmla="*/ 141 w 1048"/>
                <a:gd name="T47" fmla="*/ 199 h 1361"/>
                <a:gd name="T48" fmla="*/ 113 w 1048"/>
                <a:gd name="T49" fmla="*/ 227 h 1361"/>
                <a:gd name="T50" fmla="*/ 170 w 1048"/>
                <a:gd name="T51" fmla="*/ 255 h 1361"/>
                <a:gd name="T52" fmla="*/ 85 w 1048"/>
                <a:gd name="T53" fmla="*/ 284 h 1361"/>
                <a:gd name="T54" fmla="*/ 0 w 1048"/>
                <a:gd name="T55" fmla="*/ 284 h 1361"/>
                <a:gd name="T56" fmla="*/ 0 w 1048"/>
                <a:gd name="T57" fmla="*/ 312 h 1361"/>
                <a:gd name="T58" fmla="*/ 226 w 1048"/>
                <a:gd name="T59" fmla="*/ 369 h 1361"/>
                <a:gd name="T60" fmla="*/ 340 w 1048"/>
                <a:gd name="T61" fmla="*/ 454 h 1361"/>
                <a:gd name="T62" fmla="*/ 340 w 1048"/>
                <a:gd name="T63" fmla="*/ 511 h 1361"/>
                <a:gd name="T64" fmla="*/ 255 w 1048"/>
                <a:gd name="T65" fmla="*/ 511 h 1361"/>
                <a:gd name="T66" fmla="*/ 340 w 1048"/>
                <a:gd name="T67" fmla="*/ 596 h 1361"/>
                <a:gd name="T68" fmla="*/ 396 w 1048"/>
                <a:gd name="T69" fmla="*/ 709 h 1361"/>
                <a:gd name="T70" fmla="*/ 396 w 1048"/>
                <a:gd name="T71" fmla="*/ 851 h 1361"/>
                <a:gd name="T72" fmla="*/ 226 w 1048"/>
                <a:gd name="T73" fmla="*/ 964 h 1361"/>
                <a:gd name="T74" fmla="*/ 170 w 1048"/>
                <a:gd name="T75" fmla="*/ 1021 h 1361"/>
                <a:gd name="T76" fmla="*/ 141 w 1048"/>
                <a:gd name="T77" fmla="*/ 1163 h 1361"/>
                <a:gd name="T78" fmla="*/ 170 w 1048"/>
                <a:gd name="T79" fmla="*/ 1191 h 1361"/>
                <a:gd name="T80" fmla="*/ 141 w 1048"/>
                <a:gd name="T81" fmla="*/ 1248 h 1361"/>
                <a:gd name="T82" fmla="*/ 340 w 1048"/>
                <a:gd name="T83" fmla="*/ 1191 h 1361"/>
                <a:gd name="T84" fmla="*/ 453 w 1048"/>
                <a:gd name="T85" fmla="*/ 1248 h 1361"/>
                <a:gd name="T86" fmla="*/ 510 w 1048"/>
                <a:gd name="T87" fmla="*/ 1219 h 1361"/>
                <a:gd name="T88" fmla="*/ 595 w 1048"/>
                <a:gd name="T89" fmla="*/ 1304 h 1361"/>
                <a:gd name="T90" fmla="*/ 623 w 1048"/>
                <a:gd name="T91" fmla="*/ 1361 h 1361"/>
                <a:gd name="T92" fmla="*/ 737 w 1048"/>
                <a:gd name="T93" fmla="*/ 1361 h 1361"/>
                <a:gd name="T94" fmla="*/ 737 w 1048"/>
                <a:gd name="T95" fmla="*/ 1304 h 1361"/>
                <a:gd name="T96" fmla="*/ 765 w 1048"/>
                <a:gd name="T97" fmla="*/ 1304 h 1361"/>
                <a:gd name="T98" fmla="*/ 793 w 1048"/>
                <a:gd name="T99" fmla="*/ 1276 h 1361"/>
                <a:gd name="T100" fmla="*/ 850 w 1048"/>
                <a:gd name="T101" fmla="*/ 1304 h 1361"/>
                <a:gd name="T102" fmla="*/ 878 w 1048"/>
                <a:gd name="T103" fmla="*/ 1276 h 1361"/>
                <a:gd name="T104" fmla="*/ 935 w 1048"/>
                <a:gd name="T105" fmla="*/ 1276 h 1361"/>
                <a:gd name="T106" fmla="*/ 1020 w 1048"/>
                <a:gd name="T107" fmla="*/ 1248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61">
                  <a:moveTo>
                    <a:pt x="1020" y="1248"/>
                  </a:moveTo>
                  <a:lnTo>
                    <a:pt x="1048" y="1163"/>
                  </a:lnTo>
                  <a:lnTo>
                    <a:pt x="1048" y="1021"/>
                  </a:lnTo>
                  <a:lnTo>
                    <a:pt x="992" y="936"/>
                  </a:lnTo>
                  <a:lnTo>
                    <a:pt x="963" y="851"/>
                  </a:lnTo>
                  <a:lnTo>
                    <a:pt x="963" y="709"/>
                  </a:lnTo>
                  <a:lnTo>
                    <a:pt x="907" y="737"/>
                  </a:lnTo>
                  <a:lnTo>
                    <a:pt x="822" y="737"/>
                  </a:lnTo>
                  <a:lnTo>
                    <a:pt x="793" y="681"/>
                  </a:lnTo>
                  <a:lnTo>
                    <a:pt x="850" y="652"/>
                  </a:lnTo>
                  <a:lnTo>
                    <a:pt x="822" y="624"/>
                  </a:lnTo>
                  <a:lnTo>
                    <a:pt x="652" y="539"/>
                  </a:lnTo>
                  <a:lnTo>
                    <a:pt x="595" y="425"/>
                  </a:lnTo>
                  <a:lnTo>
                    <a:pt x="510" y="340"/>
                  </a:lnTo>
                  <a:lnTo>
                    <a:pt x="481" y="227"/>
                  </a:lnTo>
                  <a:lnTo>
                    <a:pt x="425" y="199"/>
                  </a:lnTo>
                  <a:lnTo>
                    <a:pt x="340" y="57"/>
                  </a:lnTo>
                  <a:lnTo>
                    <a:pt x="283" y="85"/>
                  </a:lnTo>
                  <a:lnTo>
                    <a:pt x="255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255" y="142"/>
                  </a:lnTo>
                  <a:lnTo>
                    <a:pt x="198" y="199"/>
                  </a:lnTo>
                  <a:lnTo>
                    <a:pt x="141" y="199"/>
                  </a:lnTo>
                  <a:lnTo>
                    <a:pt x="113" y="227"/>
                  </a:lnTo>
                  <a:lnTo>
                    <a:pt x="170" y="255"/>
                  </a:lnTo>
                  <a:lnTo>
                    <a:pt x="85" y="284"/>
                  </a:lnTo>
                  <a:lnTo>
                    <a:pt x="0" y="284"/>
                  </a:lnTo>
                  <a:lnTo>
                    <a:pt x="0" y="312"/>
                  </a:lnTo>
                  <a:lnTo>
                    <a:pt x="226" y="369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55" y="511"/>
                  </a:lnTo>
                  <a:lnTo>
                    <a:pt x="340" y="596"/>
                  </a:lnTo>
                  <a:lnTo>
                    <a:pt x="396" y="709"/>
                  </a:lnTo>
                  <a:lnTo>
                    <a:pt x="396" y="851"/>
                  </a:lnTo>
                  <a:lnTo>
                    <a:pt x="226" y="964"/>
                  </a:lnTo>
                  <a:lnTo>
                    <a:pt x="170" y="1021"/>
                  </a:lnTo>
                  <a:lnTo>
                    <a:pt x="141" y="1163"/>
                  </a:lnTo>
                  <a:lnTo>
                    <a:pt x="170" y="1191"/>
                  </a:lnTo>
                  <a:lnTo>
                    <a:pt x="141" y="1248"/>
                  </a:lnTo>
                  <a:lnTo>
                    <a:pt x="340" y="1191"/>
                  </a:lnTo>
                  <a:lnTo>
                    <a:pt x="453" y="1248"/>
                  </a:lnTo>
                  <a:lnTo>
                    <a:pt x="510" y="1219"/>
                  </a:lnTo>
                  <a:lnTo>
                    <a:pt x="595" y="1304"/>
                  </a:lnTo>
                  <a:lnTo>
                    <a:pt x="623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765" y="1304"/>
                  </a:lnTo>
                  <a:lnTo>
                    <a:pt x="793" y="1276"/>
                  </a:lnTo>
                  <a:lnTo>
                    <a:pt x="850" y="1304"/>
                  </a:lnTo>
                  <a:lnTo>
                    <a:pt x="878" y="1276"/>
                  </a:lnTo>
                  <a:lnTo>
                    <a:pt x="935" y="1276"/>
                  </a:lnTo>
                  <a:lnTo>
                    <a:pt x="1020" y="12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264"/>
            <p:cNvSpPr>
              <a:spLocks/>
            </p:cNvSpPr>
            <p:nvPr/>
          </p:nvSpPr>
          <p:spPr bwMode="auto">
            <a:xfrm>
              <a:off x="614" y="6215"/>
              <a:ext cx="596" cy="425"/>
            </a:xfrm>
            <a:custGeom>
              <a:avLst/>
              <a:gdLst>
                <a:gd name="T0" fmla="*/ 0 w 596"/>
                <a:gd name="T1" fmla="*/ 57 h 425"/>
                <a:gd name="T2" fmla="*/ 199 w 596"/>
                <a:gd name="T3" fmla="*/ 0 h 425"/>
                <a:gd name="T4" fmla="*/ 312 w 596"/>
                <a:gd name="T5" fmla="*/ 57 h 425"/>
                <a:gd name="T6" fmla="*/ 369 w 596"/>
                <a:gd name="T7" fmla="*/ 28 h 425"/>
                <a:gd name="T8" fmla="*/ 454 w 596"/>
                <a:gd name="T9" fmla="*/ 113 h 425"/>
                <a:gd name="T10" fmla="*/ 482 w 596"/>
                <a:gd name="T11" fmla="*/ 170 h 425"/>
                <a:gd name="T12" fmla="*/ 596 w 596"/>
                <a:gd name="T13" fmla="*/ 170 h 425"/>
                <a:gd name="T14" fmla="*/ 567 w 596"/>
                <a:gd name="T15" fmla="*/ 227 h 425"/>
                <a:gd name="T16" fmla="*/ 539 w 596"/>
                <a:gd name="T17" fmla="*/ 340 h 425"/>
                <a:gd name="T18" fmla="*/ 482 w 596"/>
                <a:gd name="T19" fmla="*/ 312 h 425"/>
                <a:gd name="T20" fmla="*/ 369 w 596"/>
                <a:gd name="T21" fmla="*/ 340 h 425"/>
                <a:gd name="T22" fmla="*/ 255 w 596"/>
                <a:gd name="T23" fmla="*/ 340 h 425"/>
                <a:gd name="T24" fmla="*/ 114 w 596"/>
                <a:gd name="T25" fmla="*/ 425 h 425"/>
                <a:gd name="T26" fmla="*/ 29 w 596"/>
                <a:gd name="T27" fmla="*/ 368 h 425"/>
                <a:gd name="T28" fmla="*/ 29 w 596"/>
                <a:gd name="T29" fmla="*/ 312 h 425"/>
                <a:gd name="T30" fmla="*/ 85 w 596"/>
                <a:gd name="T31" fmla="*/ 255 h 425"/>
                <a:gd name="T32" fmla="*/ 85 w 596"/>
                <a:gd name="T33" fmla="*/ 170 h 425"/>
                <a:gd name="T34" fmla="*/ 57 w 596"/>
                <a:gd name="T35" fmla="*/ 113 h 425"/>
                <a:gd name="T36" fmla="*/ 0 w 596"/>
                <a:gd name="T3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6" h="425">
                  <a:moveTo>
                    <a:pt x="0" y="57"/>
                  </a:moveTo>
                  <a:lnTo>
                    <a:pt x="199" y="0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113"/>
                  </a:lnTo>
                  <a:lnTo>
                    <a:pt x="482" y="170"/>
                  </a:lnTo>
                  <a:lnTo>
                    <a:pt x="596" y="170"/>
                  </a:lnTo>
                  <a:lnTo>
                    <a:pt x="567" y="227"/>
                  </a:lnTo>
                  <a:lnTo>
                    <a:pt x="539" y="340"/>
                  </a:lnTo>
                  <a:lnTo>
                    <a:pt x="482" y="312"/>
                  </a:lnTo>
                  <a:lnTo>
                    <a:pt x="369" y="340"/>
                  </a:lnTo>
                  <a:lnTo>
                    <a:pt x="255" y="340"/>
                  </a:lnTo>
                  <a:lnTo>
                    <a:pt x="114" y="425"/>
                  </a:lnTo>
                  <a:lnTo>
                    <a:pt x="29" y="368"/>
                  </a:lnTo>
                  <a:lnTo>
                    <a:pt x="29" y="312"/>
                  </a:lnTo>
                  <a:lnTo>
                    <a:pt x="85" y="255"/>
                  </a:lnTo>
                  <a:lnTo>
                    <a:pt x="85" y="170"/>
                  </a:lnTo>
                  <a:lnTo>
                    <a:pt x="57" y="113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265"/>
            <p:cNvSpPr>
              <a:spLocks/>
            </p:cNvSpPr>
            <p:nvPr/>
          </p:nvSpPr>
          <p:spPr bwMode="auto">
            <a:xfrm>
              <a:off x="558" y="6442"/>
              <a:ext cx="1162" cy="1389"/>
            </a:xfrm>
            <a:custGeom>
              <a:avLst/>
              <a:gdLst>
                <a:gd name="T0" fmla="*/ 680 w 1162"/>
                <a:gd name="T1" fmla="*/ 56 h 1389"/>
                <a:gd name="T2" fmla="*/ 765 w 1162"/>
                <a:gd name="T3" fmla="*/ 113 h 1389"/>
                <a:gd name="T4" fmla="*/ 850 w 1162"/>
                <a:gd name="T5" fmla="*/ 113 h 1389"/>
                <a:gd name="T6" fmla="*/ 963 w 1162"/>
                <a:gd name="T7" fmla="*/ 85 h 1389"/>
                <a:gd name="T8" fmla="*/ 963 w 1162"/>
                <a:gd name="T9" fmla="*/ 170 h 1389"/>
                <a:gd name="T10" fmla="*/ 1049 w 1162"/>
                <a:gd name="T11" fmla="*/ 227 h 1389"/>
                <a:gd name="T12" fmla="*/ 1077 w 1162"/>
                <a:gd name="T13" fmla="*/ 283 h 1389"/>
                <a:gd name="T14" fmla="*/ 1105 w 1162"/>
                <a:gd name="T15" fmla="*/ 397 h 1389"/>
                <a:gd name="T16" fmla="*/ 1134 w 1162"/>
                <a:gd name="T17" fmla="*/ 453 h 1389"/>
                <a:gd name="T18" fmla="*/ 1049 w 1162"/>
                <a:gd name="T19" fmla="*/ 595 h 1389"/>
                <a:gd name="T20" fmla="*/ 850 w 1162"/>
                <a:gd name="T21" fmla="*/ 794 h 1389"/>
                <a:gd name="T22" fmla="*/ 793 w 1162"/>
                <a:gd name="T23" fmla="*/ 935 h 1389"/>
                <a:gd name="T24" fmla="*/ 793 w 1162"/>
                <a:gd name="T25" fmla="*/ 1105 h 1389"/>
                <a:gd name="T26" fmla="*/ 652 w 1162"/>
                <a:gd name="T27" fmla="*/ 1332 h 1389"/>
                <a:gd name="T28" fmla="*/ 340 w 1162"/>
                <a:gd name="T29" fmla="*/ 1389 h 1389"/>
                <a:gd name="T30" fmla="*/ 198 w 1162"/>
                <a:gd name="T31" fmla="*/ 1389 h 1389"/>
                <a:gd name="T32" fmla="*/ 255 w 1162"/>
                <a:gd name="T33" fmla="*/ 1304 h 1389"/>
                <a:gd name="T34" fmla="*/ 311 w 1162"/>
                <a:gd name="T35" fmla="*/ 1275 h 1389"/>
                <a:gd name="T36" fmla="*/ 396 w 1162"/>
                <a:gd name="T37" fmla="*/ 1219 h 1389"/>
                <a:gd name="T38" fmla="*/ 453 w 1162"/>
                <a:gd name="T39" fmla="*/ 1247 h 1389"/>
                <a:gd name="T40" fmla="*/ 623 w 1162"/>
                <a:gd name="T41" fmla="*/ 1134 h 1389"/>
                <a:gd name="T42" fmla="*/ 482 w 1162"/>
                <a:gd name="T43" fmla="*/ 1020 h 1389"/>
                <a:gd name="T44" fmla="*/ 623 w 1162"/>
                <a:gd name="T45" fmla="*/ 907 h 1389"/>
                <a:gd name="T46" fmla="*/ 680 w 1162"/>
                <a:gd name="T47" fmla="*/ 765 h 1389"/>
                <a:gd name="T48" fmla="*/ 652 w 1162"/>
                <a:gd name="T49" fmla="*/ 680 h 1389"/>
                <a:gd name="T50" fmla="*/ 623 w 1162"/>
                <a:gd name="T51" fmla="*/ 623 h 1389"/>
                <a:gd name="T52" fmla="*/ 510 w 1162"/>
                <a:gd name="T53" fmla="*/ 708 h 1389"/>
                <a:gd name="T54" fmla="*/ 396 w 1162"/>
                <a:gd name="T55" fmla="*/ 737 h 1389"/>
                <a:gd name="T56" fmla="*/ 368 w 1162"/>
                <a:gd name="T57" fmla="*/ 652 h 1389"/>
                <a:gd name="T58" fmla="*/ 396 w 1162"/>
                <a:gd name="T59" fmla="*/ 453 h 1389"/>
                <a:gd name="T60" fmla="*/ 141 w 1162"/>
                <a:gd name="T61" fmla="*/ 595 h 1389"/>
                <a:gd name="T62" fmla="*/ 0 w 1162"/>
                <a:gd name="T63" fmla="*/ 567 h 1389"/>
                <a:gd name="T64" fmla="*/ 85 w 1162"/>
                <a:gd name="T65" fmla="*/ 567 h 1389"/>
                <a:gd name="T66" fmla="*/ 141 w 1162"/>
                <a:gd name="T67" fmla="*/ 482 h 1389"/>
                <a:gd name="T68" fmla="*/ 85 w 1162"/>
                <a:gd name="T69" fmla="*/ 340 h 1389"/>
                <a:gd name="T70" fmla="*/ 170 w 1162"/>
                <a:gd name="T71" fmla="*/ 198 h 1389"/>
                <a:gd name="T72" fmla="*/ 425 w 1162"/>
                <a:gd name="T73" fmla="*/ 113 h 1389"/>
                <a:gd name="T74" fmla="*/ 595 w 1162"/>
                <a:gd name="T75" fmla="*/ 113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2" h="1389">
                  <a:moveTo>
                    <a:pt x="623" y="0"/>
                  </a:moveTo>
                  <a:lnTo>
                    <a:pt x="680" y="56"/>
                  </a:lnTo>
                  <a:lnTo>
                    <a:pt x="708" y="28"/>
                  </a:lnTo>
                  <a:lnTo>
                    <a:pt x="765" y="113"/>
                  </a:lnTo>
                  <a:lnTo>
                    <a:pt x="822" y="85"/>
                  </a:lnTo>
                  <a:lnTo>
                    <a:pt x="850" y="113"/>
                  </a:lnTo>
                  <a:lnTo>
                    <a:pt x="878" y="85"/>
                  </a:lnTo>
                  <a:lnTo>
                    <a:pt x="963" y="85"/>
                  </a:lnTo>
                  <a:lnTo>
                    <a:pt x="935" y="141"/>
                  </a:lnTo>
                  <a:lnTo>
                    <a:pt x="963" y="170"/>
                  </a:lnTo>
                  <a:lnTo>
                    <a:pt x="963" y="227"/>
                  </a:lnTo>
                  <a:lnTo>
                    <a:pt x="1049" y="227"/>
                  </a:lnTo>
                  <a:lnTo>
                    <a:pt x="1077" y="255"/>
                  </a:lnTo>
                  <a:lnTo>
                    <a:pt x="1077" y="283"/>
                  </a:lnTo>
                  <a:lnTo>
                    <a:pt x="1134" y="340"/>
                  </a:lnTo>
                  <a:lnTo>
                    <a:pt x="1105" y="397"/>
                  </a:lnTo>
                  <a:lnTo>
                    <a:pt x="1162" y="397"/>
                  </a:lnTo>
                  <a:lnTo>
                    <a:pt x="1134" y="453"/>
                  </a:lnTo>
                  <a:lnTo>
                    <a:pt x="1162" y="482"/>
                  </a:lnTo>
                  <a:lnTo>
                    <a:pt x="1049" y="595"/>
                  </a:lnTo>
                  <a:lnTo>
                    <a:pt x="992" y="595"/>
                  </a:lnTo>
                  <a:lnTo>
                    <a:pt x="850" y="794"/>
                  </a:lnTo>
                  <a:lnTo>
                    <a:pt x="850" y="907"/>
                  </a:lnTo>
                  <a:lnTo>
                    <a:pt x="793" y="935"/>
                  </a:lnTo>
                  <a:lnTo>
                    <a:pt x="793" y="1020"/>
                  </a:lnTo>
                  <a:lnTo>
                    <a:pt x="793" y="1105"/>
                  </a:lnTo>
                  <a:lnTo>
                    <a:pt x="765" y="1219"/>
                  </a:lnTo>
                  <a:lnTo>
                    <a:pt x="652" y="1332"/>
                  </a:lnTo>
                  <a:lnTo>
                    <a:pt x="482" y="1389"/>
                  </a:lnTo>
                  <a:lnTo>
                    <a:pt x="340" y="1389"/>
                  </a:lnTo>
                  <a:lnTo>
                    <a:pt x="311" y="1360"/>
                  </a:lnTo>
                  <a:lnTo>
                    <a:pt x="198" y="1389"/>
                  </a:lnTo>
                  <a:lnTo>
                    <a:pt x="85" y="1332"/>
                  </a:lnTo>
                  <a:lnTo>
                    <a:pt x="255" y="1304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396" y="1275"/>
                  </a:lnTo>
                  <a:lnTo>
                    <a:pt x="396" y="1219"/>
                  </a:lnTo>
                  <a:lnTo>
                    <a:pt x="453" y="1190"/>
                  </a:lnTo>
                  <a:lnTo>
                    <a:pt x="453" y="1247"/>
                  </a:lnTo>
                  <a:lnTo>
                    <a:pt x="567" y="1247"/>
                  </a:lnTo>
                  <a:lnTo>
                    <a:pt x="623" y="1134"/>
                  </a:lnTo>
                  <a:lnTo>
                    <a:pt x="538" y="1134"/>
                  </a:lnTo>
                  <a:lnTo>
                    <a:pt x="482" y="1020"/>
                  </a:lnTo>
                  <a:lnTo>
                    <a:pt x="538" y="907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65"/>
                  </a:lnTo>
                  <a:lnTo>
                    <a:pt x="652" y="708"/>
                  </a:lnTo>
                  <a:lnTo>
                    <a:pt x="652" y="680"/>
                  </a:lnTo>
                  <a:lnTo>
                    <a:pt x="652" y="652"/>
                  </a:lnTo>
                  <a:lnTo>
                    <a:pt x="623" y="623"/>
                  </a:lnTo>
                  <a:lnTo>
                    <a:pt x="567" y="708"/>
                  </a:lnTo>
                  <a:lnTo>
                    <a:pt x="510" y="708"/>
                  </a:lnTo>
                  <a:lnTo>
                    <a:pt x="510" y="765"/>
                  </a:lnTo>
                  <a:lnTo>
                    <a:pt x="396" y="737"/>
                  </a:lnTo>
                  <a:lnTo>
                    <a:pt x="453" y="680"/>
                  </a:lnTo>
                  <a:lnTo>
                    <a:pt x="368" y="652"/>
                  </a:lnTo>
                  <a:lnTo>
                    <a:pt x="396" y="567"/>
                  </a:lnTo>
                  <a:lnTo>
                    <a:pt x="396" y="453"/>
                  </a:lnTo>
                  <a:lnTo>
                    <a:pt x="311" y="567"/>
                  </a:lnTo>
                  <a:lnTo>
                    <a:pt x="141" y="595"/>
                  </a:lnTo>
                  <a:lnTo>
                    <a:pt x="85" y="595"/>
                  </a:lnTo>
                  <a:lnTo>
                    <a:pt x="0" y="567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113" y="538"/>
                  </a:lnTo>
                  <a:lnTo>
                    <a:pt x="141" y="482"/>
                  </a:lnTo>
                  <a:lnTo>
                    <a:pt x="85" y="453"/>
                  </a:lnTo>
                  <a:lnTo>
                    <a:pt x="85" y="340"/>
                  </a:lnTo>
                  <a:lnTo>
                    <a:pt x="170" y="283"/>
                  </a:lnTo>
                  <a:lnTo>
                    <a:pt x="170" y="198"/>
                  </a:lnTo>
                  <a:lnTo>
                    <a:pt x="311" y="113"/>
                  </a:lnTo>
                  <a:lnTo>
                    <a:pt x="425" y="113"/>
                  </a:lnTo>
                  <a:lnTo>
                    <a:pt x="538" y="85"/>
                  </a:lnTo>
                  <a:lnTo>
                    <a:pt x="595" y="113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267"/>
            <p:cNvSpPr>
              <a:spLocks/>
            </p:cNvSpPr>
            <p:nvPr/>
          </p:nvSpPr>
          <p:spPr bwMode="auto">
            <a:xfrm>
              <a:off x="274" y="6895"/>
              <a:ext cx="964" cy="879"/>
            </a:xfrm>
            <a:custGeom>
              <a:avLst/>
              <a:gdLst>
                <a:gd name="T0" fmla="*/ 369 w 964"/>
                <a:gd name="T1" fmla="*/ 879 h 879"/>
                <a:gd name="T2" fmla="*/ 539 w 964"/>
                <a:gd name="T3" fmla="*/ 851 h 879"/>
                <a:gd name="T4" fmla="*/ 539 w 964"/>
                <a:gd name="T5" fmla="*/ 822 h 879"/>
                <a:gd name="T6" fmla="*/ 680 w 964"/>
                <a:gd name="T7" fmla="*/ 822 h 879"/>
                <a:gd name="T8" fmla="*/ 680 w 964"/>
                <a:gd name="T9" fmla="*/ 766 h 879"/>
                <a:gd name="T10" fmla="*/ 737 w 964"/>
                <a:gd name="T11" fmla="*/ 737 h 879"/>
                <a:gd name="T12" fmla="*/ 737 w 964"/>
                <a:gd name="T13" fmla="*/ 794 h 879"/>
                <a:gd name="T14" fmla="*/ 851 w 964"/>
                <a:gd name="T15" fmla="*/ 794 h 879"/>
                <a:gd name="T16" fmla="*/ 907 w 964"/>
                <a:gd name="T17" fmla="*/ 681 h 879"/>
                <a:gd name="T18" fmla="*/ 822 w 964"/>
                <a:gd name="T19" fmla="*/ 681 h 879"/>
                <a:gd name="T20" fmla="*/ 766 w 964"/>
                <a:gd name="T21" fmla="*/ 567 h 879"/>
                <a:gd name="T22" fmla="*/ 822 w 964"/>
                <a:gd name="T23" fmla="*/ 454 h 879"/>
                <a:gd name="T24" fmla="*/ 907 w 964"/>
                <a:gd name="T25" fmla="*/ 454 h 879"/>
                <a:gd name="T26" fmla="*/ 907 w 964"/>
                <a:gd name="T27" fmla="*/ 369 h 879"/>
                <a:gd name="T28" fmla="*/ 964 w 964"/>
                <a:gd name="T29" fmla="*/ 312 h 879"/>
                <a:gd name="T30" fmla="*/ 936 w 964"/>
                <a:gd name="T31" fmla="*/ 255 h 879"/>
                <a:gd name="T32" fmla="*/ 936 w 964"/>
                <a:gd name="T33" fmla="*/ 199 h 879"/>
                <a:gd name="T34" fmla="*/ 907 w 964"/>
                <a:gd name="T35" fmla="*/ 170 h 879"/>
                <a:gd name="T36" fmla="*/ 851 w 964"/>
                <a:gd name="T37" fmla="*/ 255 h 879"/>
                <a:gd name="T38" fmla="*/ 794 w 964"/>
                <a:gd name="T39" fmla="*/ 255 h 879"/>
                <a:gd name="T40" fmla="*/ 794 w 964"/>
                <a:gd name="T41" fmla="*/ 312 h 879"/>
                <a:gd name="T42" fmla="*/ 680 w 964"/>
                <a:gd name="T43" fmla="*/ 284 h 879"/>
                <a:gd name="T44" fmla="*/ 737 w 964"/>
                <a:gd name="T45" fmla="*/ 227 h 879"/>
                <a:gd name="T46" fmla="*/ 652 w 964"/>
                <a:gd name="T47" fmla="*/ 199 h 879"/>
                <a:gd name="T48" fmla="*/ 680 w 964"/>
                <a:gd name="T49" fmla="*/ 114 h 879"/>
                <a:gd name="T50" fmla="*/ 680 w 964"/>
                <a:gd name="T51" fmla="*/ 0 h 879"/>
                <a:gd name="T52" fmla="*/ 595 w 964"/>
                <a:gd name="T53" fmla="*/ 114 h 879"/>
                <a:gd name="T54" fmla="*/ 425 w 964"/>
                <a:gd name="T55" fmla="*/ 142 h 879"/>
                <a:gd name="T56" fmla="*/ 454 w 964"/>
                <a:gd name="T57" fmla="*/ 199 h 879"/>
                <a:gd name="T58" fmla="*/ 510 w 964"/>
                <a:gd name="T59" fmla="*/ 199 h 879"/>
                <a:gd name="T60" fmla="*/ 539 w 964"/>
                <a:gd name="T61" fmla="*/ 255 h 879"/>
                <a:gd name="T62" fmla="*/ 539 w 964"/>
                <a:gd name="T63" fmla="*/ 369 h 879"/>
                <a:gd name="T64" fmla="*/ 510 w 964"/>
                <a:gd name="T65" fmla="*/ 426 h 879"/>
                <a:gd name="T66" fmla="*/ 482 w 964"/>
                <a:gd name="T67" fmla="*/ 426 h 879"/>
                <a:gd name="T68" fmla="*/ 482 w 964"/>
                <a:gd name="T69" fmla="*/ 369 h 879"/>
                <a:gd name="T70" fmla="*/ 397 w 964"/>
                <a:gd name="T71" fmla="*/ 397 h 879"/>
                <a:gd name="T72" fmla="*/ 369 w 964"/>
                <a:gd name="T73" fmla="*/ 482 h 879"/>
                <a:gd name="T74" fmla="*/ 312 w 964"/>
                <a:gd name="T75" fmla="*/ 482 h 879"/>
                <a:gd name="T76" fmla="*/ 199 w 964"/>
                <a:gd name="T77" fmla="*/ 511 h 879"/>
                <a:gd name="T78" fmla="*/ 170 w 964"/>
                <a:gd name="T79" fmla="*/ 482 h 879"/>
                <a:gd name="T80" fmla="*/ 113 w 964"/>
                <a:gd name="T81" fmla="*/ 482 h 879"/>
                <a:gd name="T82" fmla="*/ 57 w 964"/>
                <a:gd name="T83" fmla="*/ 511 h 879"/>
                <a:gd name="T84" fmla="*/ 28 w 964"/>
                <a:gd name="T85" fmla="*/ 482 h 879"/>
                <a:gd name="T86" fmla="*/ 0 w 964"/>
                <a:gd name="T87" fmla="*/ 482 h 879"/>
                <a:gd name="T88" fmla="*/ 28 w 964"/>
                <a:gd name="T89" fmla="*/ 567 h 879"/>
                <a:gd name="T90" fmla="*/ 113 w 964"/>
                <a:gd name="T91" fmla="*/ 624 h 879"/>
                <a:gd name="T92" fmla="*/ 170 w 964"/>
                <a:gd name="T93" fmla="*/ 624 h 879"/>
                <a:gd name="T94" fmla="*/ 312 w 964"/>
                <a:gd name="T95" fmla="*/ 681 h 879"/>
                <a:gd name="T96" fmla="*/ 397 w 964"/>
                <a:gd name="T97" fmla="*/ 766 h 879"/>
                <a:gd name="T98" fmla="*/ 369 w 964"/>
                <a:gd name="T99" fmla="*/ 822 h 879"/>
                <a:gd name="T100" fmla="*/ 369 w 964"/>
                <a:gd name="T101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879">
                  <a:moveTo>
                    <a:pt x="369" y="879"/>
                  </a:moveTo>
                  <a:lnTo>
                    <a:pt x="539" y="851"/>
                  </a:lnTo>
                  <a:lnTo>
                    <a:pt x="539" y="822"/>
                  </a:lnTo>
                  <a:lnTo>
                    <a:pt x="680" y="822"/>
                  </a:lnTo>
                  <a:lnTo>
                    <a:pt x="680" y="766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851" y="794"/>
                  </a:lnTo>
                  <a:lnTo>
                    <a:pt x="907" y="681"/>
                  </a:lnTo>
                  <a:lnTo>
                    <a:pt x="822" y="681"/>
                  </a:lnTo>
                  <a:lnTo>
                    <a:pt x="766" y="567"/>
                  </a:lnTo>
                  <a:lnTo>
                    <a:pt x="822" y="454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964" y="312"/>
                  </a:lnTo>
                  <a:lnTo>
                    <a:pt x="936" y="255"/>
                  </a:lnTo>
                  <a:lnTo>
                    <a:pt x="936" y="199"/>
                  </a:lnTo>
                  <a:lnTo>
                    <a:pt x="907" y="170"/>
                  </a:lnTo>
                  <a:lnTo>
                    <a:pt x="851" y="255"/>
                  </a:lnTo>
                  <a:lnTo>
                    <a:pt x="794" y="255"/>
                  </a:lnTo>
                  <a:lnTo>
                    <a:pt x="794" y="312"/>
                  </a:lnTo>
                  <a:lnTo>
                    <a:pt x="680" y="284"/>
                  </a:lnTo>
                  <a:lnTo>
                    <a:pt x="737" y="227"/>
                  </a:lnTo>
                  <a:lnTo>
                    <a:pt x="652" y="199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95" y="114"/>
                  </a:lnTo>
                  <a:lnTo>
                    <a:pt x="425" y="142"/>
                  </a:lnTo>
                  <a:lnTo>
                    <a:pt x="454" y="199"/>
                  </a:lnTo>
                  <a:lnTo>
                    <a:pt x="510" y="199"/>
                  </a:lnTo>
                  <a:lnTo>
                    <a:pt x="539" y="255"/>
                  </a:lnTo>
                  <a:lnTo>
                    <a:pt x="539" y="369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369"/>
                  </a:lnTo>
                  <a:lnTo>
                    <a:pt x="397" y="397"/>
                  </a:lnTo>
                  <a:lnTo>
                    <a:pt x="369" y="482"/>
                  </a:lnTo>
                  <a:lnTo>
                    <a:pt x="312" y="482"/>
                  </a:lnTo>
                  <a:lnTo>
                    <a:pt x="199" y="511"/>
                  </a:lnTo>
                  <a:lnTo>
                    <a:pt x="170" y="482"/>
                  </a:lnTo>
                  <a:lnTo>
                    <a:pt x="113" y="482"/>
                  </a:lnTo>
                  <a:lnTo>
                    <a:pt x="57" y="511"/>
                  </a:lnTo>
                  <a:lnTo>
                    <a:pt x="28" y="482"/>
                  </a:lnTo>
                  <a:lnTo>
                    <a:pt x="0" y="482"/>
                  </a:lnTo>
                  <a:lnTo>
                    <a:pt x="28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312" y="681"/>
                  </a:lnTo>
                  <a:lnTo>
                    <a:pt x="397" y="766"/>
                  </a:lnTo>
                  <a:lnTo>
                    <a:pt x="369" y="822"/>
                  </a:lnTo>
                  <a:lnTo>
                    <a:pt x="369" y="8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268"/>
            <p:cNvSpPr>
              <a:spLocks/>
            </p:cNvSpPr>
            <p:nvPr/>
          </p:nvSpPr>
          <p:spPr bwMode="auto">
            <a:xfrm>
              <a:off x="1181" y="6073"/>
              <a:ext cx="1446" cy="851"/>
            </a:xfrm>
            <a:custGeom>
              <a:avLst/>
              <a:gdLst>
                <a:gd name="T0" fmla="*/ 511 w 1446"/>
                <a:gd name="T1" fmla="*/ 822 h 851"/>
                <a:gd name="T2" fmla="*/ 482 w 1446"/>
                <a:gd name="T3" fmla="*/ 766 h 851"/>
                <a:gd name="T4" fmla="*/ 454 w 1446"/>
                <a:gd name="T5" fmla="*/ 652 h 851"/>
                <a:gd name="T6" fmla="*/ 426 w 1446"/>
                <a:gd name="T7" fmla="*/ 596 h 851"/>
                <a:gd name="T8" fmla="*/ 340 w 1446"/>
                <a:gd name="T9" fmla="*/ 539 h 851"/>
                <a:gd name="T10" fmla="*/ 340 w 1446"/>
                <a:gd name="T11" fmla="*/ 454 h 851"/>
                <a:gd name="T12" fmla="*/ 227 w 1446"/>
                <a:gd name="T13" fmla="*/ 482 h 851"/>
                <a:gd name="T14" fmla="*/ 142 w 1446"/>
                <a:gd name="T15" fmla="*/ 482 h 851"/>
                <a:gd name="T16" fmla="*/ 57 w 1446"/>
                <a:gd name="T17" fmla="*/ 425 h 851"/>
                <a:gd name="T18" fmla="*/ 29 w 1446"/>
                <a:gd name="T19" fmla="*/ 312 h 851"/>
                <a:gd name="T20" fmla="*/ 57 w 1446"/>
                <a:gd name="T21" fmla="*/ 255 h 851"/>
                <a:gd name="T22" fmla="*/ 142 w 1446"/>
                <a:gd name="T23" fmla="*/ 255 h 851"/>
                <a:gd name="T24" fmla="*/ 227 w 1446"/>
                <a:gd name="T25" fmla="*/ 227 h 851"/>
                <a:gd name="T26" fmla="*/ 454 w 1446"/>
                <a:gd name="T27" fmla="*/ 227 h 851"/>
                <a:gd name="T28" fmla="*/ 539 w 1446"/>
                <a:gd name="T29" fmla="*/ 199 h 851"/>
                <a:gd name="T30" fmla="*/ 709 w 1446"/>
                <a:gd name="T31" fmla="*/ 85 h 851"/>
                <a:gd name="T32" fmla="*/ 879 w 1446"/>
                <a:gd name="T33" fmla="*/ 57 h 851"/>
                <a:gd name="T34" fmla="*/ 964 w 1446"/>
                <a:gd name="T35" fmla="*/ 0 h 851"/>
                <a:gd name="T36" fmla="*/ 1134 w 1446"/>
                <a:gd name="T37" fmla="*/ 57 h 851"/>
                <a:gd name="T38" fmla="*/ 1191 w 1446"/>
                <a:gd name="T39" fmla="*/ 85 h 851"/>
                <a:gd name="T40" fmla="*/ 1248 w 1446"/>
                <a:gd name="T41" fmla="*/ 142 h 851"/>
                <a:gd name="T42" fmla="*/ 1304 w 1446"/>
                <a:gd name="T43" fmla="*/ 114 h 851"/>
                <a:gd name="T44" fmla="*/ 1389 w 1446"/>
                <a:gd name="T45" fmla="*/ 170 h 851"/>
                <a:gd name="T46" fmla="*/ 1446 w 1446"/>
                <a:gd name="T47" fmla="*/ 227 h 851"/>
                <a:gd name="T48" fmla="*/ 1446 w 1446"/>
                <a:gd name="T49" fmla="*/ 312 h 851"/>
                <a:gd name="T50" fmla="*/ 1446 w 1446"/>
                <a:gd name="T51" fmla="*/ 369 h 851"/>
                <a:gd name="T52" fmla="*/ 1418 w 1446"/>
                <a:gd name="T53" fmla="*/ 482 h 851"/>
                <a:gd name="T54" fmla="*/ 1333 w 1446"/>
                <a:gd name="T55" fmla="*/ 510 h 851"/>
                <a:gd name="T56" fmla="*/ 1361 w 1446"/>
                <a:gd name="T57" fmla="*/ 397 h 851"/>
                <a:gd name="T58" fmla="*/ 1276 w 1446"/>
                <a:gd name="T59" fmla="*/ 454 h 851"/>
                <a:gd name="T60" fmla="*/ 1219 w 1446"/>
                <a:gd name="T61" fmla="*/ 454 h 851"/>
                <a:gd name="T62" fmla="*/ 1106 w 1446"/>
                <a:gd name="T63" fmla="*/ 454 h 851"/>
                <a:gd name="T64" fmla="*/ 993 w 1446"/>
                <a:gd name="T65" fmla="*/ 454 h 851"/>
                <a:gd name="T66" fmla="*/ 907 w 1446"/>
                <a:gd name="T67" fmla="*/ 482 h 851"/>
                <a:gd name="T68" fmla="*/ 907 w 1446"/>
                <a:gd name="T69" fmla="*/ 596 h 851"/>
                <a:gd name="T70" fmla="*/ 851 w 1446"/>
                <a:gd name="T71" fmla="*/ 709 h 851"/>
                <a:gd name="T72" fmla="*/ 794 w 1446"/>
                <a:gd name="T73" fmla="*/ 766 h 851"/>
                <a:gd name="T74" fmla="*/ 709 w 1446"/>
                <a:gd name="T75" fmla="*/ 851 h 851"/>
                <a:gd name="T76" fmla="*/ 539 w 1446"/>
                <a:gd name="T7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46" h="851">
                  <a:moveTo>
                    <a:pt x="539" y="851"/>
                  </a:moveTo>
                  <a:lnTo>
                    <a:pt x="511" y="822"/>
                  </a:lnTo>
                  <a:lnTo>
                    <a:pt x="539" y="766"/>
                  </a:lnTo>
                  <a:lnTo>
                    <a:pt x="482" y="766"/>
                  </a:lnTo>
                  <a:lnTo>
                    <a:pt x="511" y="709"/>
                  </a:lnTo>
                  <a:lnTo>
                    <a:pt x="454" y="652"/>
                  </a:lnTo>
                  <a:lnTo>
                    <a:pt x="454" y="624"/>
                  </a:lnTo>
                  <a:lnTo>
                    <a:pt x="426" y="596"/>
                  </a:lnTo>
                  <a:lnTo>
                    <a:pt x="340" y="596"/>
                  </a:lnTo>
                  <a:lnTo>
                    <a:pt x="340" y="539"/>
                  </a:lnTo>
                  <a:lnTo>
                    <a:pt x="312" y="510"/>
                  </a:lnTo>
                  <a:lnTo>
                    <a:pt x="340" y="454"/>
                  </a:lnTo>
                  <a:lnTo>
                    <a:pt x="255" y="454"/>
                  </a:lnTo>
                  <a:lnTo>
                    <a:pt x="227" y="482"/>
                  </a:lnTo>
                  <a:lnTo>
                    <a:pt x="199" y="454"/>
                  </a:lnTo>
                  <a:lnTo>
                    <a:pt x="142" y="482"/>
                  </a:lnTo>
                  <a:lnTo>
                    <a:pt x="85" y="397"/>
                  </a:lnTo>
                  <a:lnTo>
                    <a:pt x="57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312" y="199"/>
                  </a:lnTo>
                  <a:lnTo>
                    <a:pt x="454" y="227"/>
                  </a:lnTo>
                  <a:lnTo>
                    <a:pt x="511" y="170"/>
                  </a:lnTo>
                  <a:lnTo>
                    <a:pt x="539" y="199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822" y="142"/>
                  </a:lnTo>
                  <a:lnTo>
                    <a:pt x="879" y="57"/>
                  </a:lnTo>
                  <a:lnTo>
                    <a:pt x="936" y="57"/>
                  </a:lnTo>
                  <a:lnTo>
                    <a:pt x="964" y="0"/>
                  </a:lnTo>
                  <a:lnTo>
                    <a:pt x="1049" y="0"/>
                  </a:lnTo>
                  <a:lnTo>
                    <a:pt x="1134" y="57"/>
                  </a:lnTo>
                  <a:lnTo>
                    <a:pt x="1163" y="57"/>
                  </a:lnTo>
                  <a:lnTo>
                    <a:pt x="1191" y="85"/>
                  </a:lnTo>
                  <a:lnTo>
                    <a:pt x="1163" y="114"/>
                  </a:lnTo>
                  <a:lnTo>
                    <a:pt x="1248" y="142"/>
                  </a:lnTo>
                  <a:lnTo>
                    <a:pt x="1276" y="114"/>
                  </a:lnTo>
                  <a:lnTo>
                    <a:pt x="1304" y="114"/>
                  </a:lnTo>
                  <a:lnTo>
                    <a:pt x="1361" y="114"/>
                  </a:lnTo>
                  <a:lnTo>
                    <a:pt x="1389" y="170"/>
                  </a:lnTo>
                  <a:lnTo>
                    <a:pt x="1389" y="227"/>
                  </a:lnTo>
                  <a:lnTo>
                    <a:pt x="1446" y="227"/>
                  </a:lnTo>
                  <a:lnTo>
                    <a:pt x="1418" y="255"/>
                  </a:lnTo>
                  <a:lnTo>
                    <a:pt x="1446" y="312"/>
                  </a:lnTo>
                  <a:lnTo>
                    <a:pt x="1418" y="340"/>
                  </a:lnTo>
                  <a:lnTo>
                    <a:pt x="1446" y="369"/>
                  </a:lnTo>
                  <a:lnTo>
                    <a:pt x="1418" y="397"/>
                  </a:lnTo>
                  <a:lnTo>
                    <a:pt x="1418" y="482"/>
                  </a:lnTo>
                  <a:lnTo>
                    <a:pt x="1389" y="510"/>
                  </a:lnTo>
                  <a:lnTo>
                    <a:pt x="1333" y="510"/>
                  </a:lnTo>
                  <a:lnTo>
                    <a:pt x="1333" y="482"/>
                  </a:lnTo>
                  <a:lnTo>
                    <a:pt x="1361" y="397"/>
                  </a:lnTo>
                  <a:lnTo>
                    <a:pt x="1333" y="369"/>
                  </a:lnTo>
                  <a:lnTo>
                    <a:pt x="1276" y="454"/>
                  </a:lnTo>
                  <a:lnTo>
                    <a:pt x="1248" y="425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106" y="454"/>
                  </a:lnTo>
                  <a:lnTo>
                    <a:pt x="1049" y="425"/>
                  </a:lnTo>
                  <a:lnTo>
                    <a:pt x="993" y="454"/>
                  </a:lnTo>
                  <a:lnTo>
                    <a:pt x="964" y="482"/>
                  </a:lnTo>
                  <a:lnTo>
                    <a:pt x="907" y="482"/>
                  </a:lnTo>
                  <a:lnTo>
                    <a:pt x="879" y="539"/>
                  </a:lnTo>
                  <a:lnTo>
                    <a:pt x="907" y="596"/>
                  </a:lnTo>
                  <a:lnTo>
                    <a:pt x="851" y="624"/>
                  </a:lnTo>
                  <a:lnTo>
                    <a:pt x="851" y="709"/>
                  </a:lnTo>
                  <a:lnTo>
                    <a:pt x="766" y="737"/>
                  </a:lnTo>
                  <a:lnTo>
                    <a:pt x="794" y="766"/>
                  </a:lnTo>
                  <a:lnTo>
                    <a:pt x="737" y="794"/>
                  </a:lnTo>
                  <a:lnTo>
                    <a:pt x="709" y="851"/>
                  </a:lnTo>
                  <a:lnTo>
                    <a:pt x="652" y="794"/>
                  </a:lnTo>
                  <a:lnTo>
                    <a:pt x="539" y="8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269"/>
            <p:cNvSpPr>
              <a:spLocks/>
            </p:cNvSpPr>
            <p:nvPr/>
          </p:nvSpPr>
          <p:spPr bwMode="auto">
            <a:xfrm>
              <a:off x="2485" y="5733"/>
              <a:ext cx="794" cy="822"/>
            </a:xfrm>
            <a:custGeom>
              <a:avLst/>
              <a:gdLst>
                <a:gd name="T0" fmla="*/ 114 w 794"/>
                <a:gd name="T1" fmla="*/ 822 h 822"/>
                <a:gd name="T2" fmla="*/ 114 w 794"/>
                <a:gd name="T3" fmla="*/ 737 h 822"/>
                <a:gd name="T4" fmla="*/ 142 w 794"/>
                <a:gd name="T5" fmla="*/ 709 h 822"/>
                <a:gd name="T6" fmla="*/ 114 w 794"/>
                <a:gd name="T7" fmla="*/ 680 h 822"/>
                <a:gd name="T8" fmla="*/ 142 w 794"/>
                <a:gd name="T9" fmla="*/ 652 h 822"/>
                <a:gd name="T10" fmla="*/ 114 w 794"/>
                <a:gd name="T11" fmla="*/ 595 h 822"/>
                <a:gd name="T12" fmla="*/ 142 w 794"/>
                <a:gd name="T13" fmla="*/ 567 h 822"/>
                <a:gd name="T14" fmla="*/ 85 w 794"/>
                <a:gd name="T15" fmla="*/ 567 h 822"/>
                <a:gd name="T16" fmla="*/ 85 w 794"/>
                <a:gd name="T17" fmla="*/ 510 h 822"/>
                <a:gd name="T18" fmla="*/ 57 w 794"/>
                <a:gd name="T19" fmla="*/ 454 h 822"/>
                <a:gd name="T20" fmla="*/ 0 w 794"/>
                <a:gd name="T21" fmla="*/ 454 h 822"/>
                <a:gd name="T22" fmla="*/ 0 w 794"/>
                <a:gd name="T23" fmla="*/ 425 h 822"/>
                <a:gd name="T24" fmla="*/ 57 w 794"/>
                <a:gd name="T25" fmla="*/ 425 h 822"/>
                <a:gd name="T26" fmla="*/ 57 w 794"/>
                <a:gd name="T27" fmla="*/ 369 h 822"/>
                <a:gd name="T28" fmla="*/ 85 w 794"/>
                <a:gd name="T29" fmla="*/ 369 h 822"/>
                <a:gd name="T30" fmla="*/ 142 w 794"/>
                <a:gd name="T31" fmla="*/ 397 h 822"/>
                <a:gd name="T32" fmla="*/ 170 w 794"/>
                <a:gd name="T33" fmla="*/ 369 h 822"/>
                <a:gd name="T34" fmla="*/ 227 w 794"/>
                <a:gd name="T35" fmla="*/ 397 h 822"/>
                <a:gd name="T36" fmla="*/ 256 w 794"/>
                <a:gd name="T37" fmla="*/ 397 h 822"/>
                <a:gd name="T38" fmla="*/ 284 w 794"/>
                <a:gd name="T39" fmla="*/ 312 h 822"/>
                <a:gd name="T40" fmla="*/ 284 w 794"/>
                <a:gd name="T41" fmla="*/ 198 h 822"/>
                <a:gd name="T42" fmla="*/ 312 w 794"/>
                <a:gd name="T43" fmla="*/ 142 h 822"/>
                <a:gd name="T44" fmla="*/ 369 w 794"/>
                <a:gd name="T45" fmla="*/ 142 h 822"/>
                <a:gd name="T46" fmla="*/ 369 w 794"/>
                <a:gd name="T47" fmla="*/ 113 h 822"/>
                <a:gd name="T48" fmla="*/ 312 w 794"/>
                <a:gd name="T49" fmla="*/ 57 h 822"/>
                <a:gd name="T50" fmla="*/ 426 w 794"/>
                <a:gd name="T51" fmla="*/ 85 h 822"/>
                <a:gd name="T52" fmla="*/ 426 w 794"/>
                <a:gd name="T53" fmla="*/ 28 h 822"/>
                <a:gd name="T54" fmla="*/ 482 w 794"/>
                <a:gd name="T55" fmla="*/ 0 h 822"/>
                <a:gd name="T56" fmla="*/ 539 w 794"/>
                <a:gd name="T57" fmla="*/ 57 h 822"/>
                <a:gd name="T58" fmla="*/ 511 w 794"/>
                <a:gd name="T59" fmla="*/ 85 h 822"/>
                <a:gd name="T60" fmla="*/ 596 w 794"/>
                <a:gd name="T61" fmla="*/ 113 h 822"/>
                <a:gd name="T62" fmla="*/ 652 w 794"/>
                <a:gd name="T63" fmla="*/ 198 h 822"/>
                <a:gd name="T64" fmla="*/ 624 w 794"/>
                <a:gd name="T65" fmla="*/ 227 h 822"/>
                <a:gd name="T66" fmla="*/ 624 w 794"/>
                <a:gd name="T67" fmla="*/ 283 h 822"/>
                <a:gd name="T68" fmla="*/ 567 w 794"/>
                <a:gd name="T69" fmla="*/ 283 h 822"/>
                <a:gd name="T70" fmla="*/ 596 w 794"/>
                <a:gd name="T71" fmla="*/ 340 h 822"/>
                <a:gd name="T72" fmla="*/ 624 w 794"/>
                <a:gd name="T73" fmla="*/ 340 h 822"/>
                <a:gd name="T74" fmla="*/ 624 w 794"/>
                <a:gd name="T75" fmla="*/ 397 h 822"/>
                <a:gd name="T76" fmla="*/ 652 w 794"/>
                <a:gd name="T77" fmla="*/ 425 h 822"/>
                <a:gd name="T78" fmla="*/ 709 w 794"/>
                <a:gd name="T79" fmla="*/ 425 h 822"/>
                <a:gd name="T80" fmla="*/ 737 w 794"/>
                <a:gd name="T81" fmla="*/ 397 h 822"/>
                <a:gd name="T82" fmla="*/ 794 w 794"/>
                <a:gd name="T83" fmla="*/ 454 h 822"/>
                <a:gd name="T84" fmla="*/ 737 w 794"/>
                <a:gd name="T85" fmla="*/ 510 h 822"/>
                <a:gd name="T86" fmla="*/ 737 w 794"/>
                <a:gd name="T87" fmla="*/ 567 h 822"/>
                <a:gd name="T88" fmla="*/ 709 w 794"/>
                <a:gd name="T89" fmla="*/ 595 h 822"/>
                <a:gd name="T90" fmla="*/ 709 w 794"/>
                <a:gd name="T91" fmla="*/ 652 h 822"/>
                <a:gd name="T92" fmla="*/ 624 w 794"/>
                <a:gd name="T93" fmla="*/ 680 h 822"/>
                <a:gd name="T94" fmla="*/ 624 w 794"/>
                <a:gd name="T95" fmla="*/ 595 h 822"/>
                <a:gd name="T96" fmla="*/ 567 w 794"/>
                <a:gd name="T97" fmla="*/ 567 h 822"/>
                <a:gd name="T98" fmla="*/ 511 w 794"/>
                <a:gd name="T99" fmla="*/ 595 h 822"/>
                <a:gd name="T100" fmla="*/ 511 w 794"/>
                <a:gd name="T101" fmla="*/ 652 h 822"/>
                <a:gd name="T102" fmla="*/ 426 w 794"/>
                <a:gd name="T103" fmla="*/ 737 h 822"/>
                <a:gd name="T104" fmla="*/ 426 w 794"/>
                <a:gd name="T105" fmla="*/ 652 h 822"/>
                <a:gd name="T106" fmla="*/ 397 w 794"/>
                <a:gd name="T107" fmla="*/ 680 h 822"/>
                <a:gd name="T108" fmla="*/ 369 w 794"/>
                <a:gd name="T109" fmla="*/ 652 h 822"/>
                <a:gd name="T110" fmla="*/ 341 w 794"/>
                <a:gd name="T111" fmla="*/ 680 h 822"/>
                <a:gd name="T112" fmla="*/ 284 w 794"/>
                <a:gd name="T113" fmla="*/ 680 h 822"/>
                <a:gd name="T114" fmla="*/ 312 w 794"/>
                <a:gd name="T115" fmla="*/ 737 h 822"/>
                <a:gd name="T116" fmla="*/ 284 w 794"/>
                <a:gd name="T117" fmla="*/ 737 h 822"/>
                <a:gd name="T118" fmla="*/ 256 w 794"/>
                <a:gd name="T119" fmla="*/ 737 h 822"/>
                <a:gd name="T120" fmla="*/ 227 w 794"/>
                <a:gd name="T121" fmla="*/ 794 h 822"/>
                <a:gd name="T122" fmla="*/ 170 w 794"/>
                <a:gd name="T123" fmla="*/ 794 h 822"/>
                <a:gd name="T124" fmla="*/ 114 w 794"/>
                <a:gd name="T12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4" h="822">
                  <a:moveTo>
                    <a:pt x="114" y="822"/>
                  </a:moveTo>
                  <a:lnTo>
                    <a:pt x="114" y="737"/>
                  </a:lnTo>
                  <a:lnTo>
                    <a:pt x="142" y="709"/>
                  </a:lnTo>
                  <a:lnTo>
                    <a:pt x="114" y="680"/>
                  </a:lnTo>
                  <a:lnTo>
                    <a:pt x="142" y="652"/>
                  </a:lnTo>
                  <a:lnTo>
                    <a:pt x="114" y="595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85" y="51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369"/>
                  </a:lnTo>
                  <a:lnTo>
                    <a:pt x="85" y="369"/>
                  </a:lnTo>
                  <a:lnTo>
                    <a:pt x="142" y="397"/>
                  </a:lnTo>
                  <a:lnTo>
                    <a:pt x="170" y="369"/>
                  </a:lnTo>
                  <a:lnTo>
                    <a:pt x="227" y="397"/>
                  </a:lnTo>
                  <a:lnTo>
                    <a:pt x="256" y="397"/>
                  </a:lnTo>
                  <a:lnTo>
                    <a:pt x="284" y="312"/>
                  </a:lnTo>
                  <a:lnTo>
                    <a:pt x="284" y="198"/>
                  </a:lnTo>
                  <a:lnTo>
                    <a:pt x="312" y="142"/>
                  </a:lnTo>
                  <a:lnTo>
                    <a:pt x="369" y="142"/>
                  </a:lnTo>
                  <a:lnTo>
                    <a:pt x="369" y="113"/>
                  </a:lnTo>
                  <a:lnTo>
                    <a:pt x="312" y="57"/>
                  </a:lnTo>
                  <a:lnTo>
                    <a:pt x="426" y="85"/>
                  </a:lnTo>
                  <a:lnTo>
                    <a:pt x="426" y="28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511" y="85"/>
                  </a:lnTo>
                  <a:lnTo>
                    <a:pt x="596" y="113"/>
                  </a:lnTo>
                  <a:lnTo>
                    <a:pt x="652" y="198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52" y="425"/>
                  </a:lnTo>
                  <a:lnTo>
                    <a:pt x="709" y="425"/>
                  </a:lnTo>
                  <a:lnTo>
                    <a:pt x="737" y="397"/>
                  </a:lnTo>
                  <a:lnTo>
                    <a:pt x="794" y="454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09" y="595"/>
                  </a:lnTo>
                  <a:lnTo>
                    <a:pt x="709" y="652"/>
                  </a:lnTo>
                  <a:lnTo>
                    <a:pt x="624" y="680"/>
                  </a:lnTo>
                  <a:lnTo>
                    <a:pt x="624" y="595"/>
                  </a:lnTo>
                  <a:lnTo>
                    <a:pt x="567" y="567"/>
                  </a:lnTo>
                  <a:lnTo>
                    <a:pt x="511" y="595"/>
                  </a:lnTo>
                  <a:lnTo>
                    <a:pt x="511" y="652"/>
                  </a:lnTo>
                  <a:lnTo>
                    <a:pt x="426" y="737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312" y="737"/>
                  </a:lnTo>
                  <a:lnTo>
                    <a:pt x="284" y="737"/>
                  </a:lnTo>
                  <a:lnTo>
                    <a:pt x="256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14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271"/>
            <p:cNvSpPr>
              <a:spLocks/>
            </p:cNvSpPr>
            <p:nvPr/>
          </p:nvSpPr>
          <p:spPr bwMode="auto">
            <a:xfrm>
              <a:off x="3052" y="5875"/>
              <a:ext cx="426" cy="312"/>
            </a:xfrm>
            <a:custGeom>
              <a:avLst/>
              <a:gdLst>
                <a:gd name="T0" fmla="*/ 227 w 426"/>
                <a:gd name="T1" fmla="*/ 312 h 312"/>
                <a:gd name="T2" fmla="*/ 170 w 426"/>
                <a:gd name="T3" fmla="*/ 255 h 312"/>
                <a:gd name="T4" fmla="*/ 142 w 426"/>
                <a:gd name="T5" fmla="*/ 283 h 312"/>
                <a:gd name="T6" fmla="*/ 85 w 426"/>
                <a:gd name="T7" fmla="*/ 283 h 312"/>
                <a:gd name="T8" fmla="*/ 57 w 426"/>
                <a:gd name="T9" fmla="*/ 255 h 312"/>
                <a:gd name="T10" fmla="*/ 57 w 426"/>
                <a:gd name="T11" fmla="*/ 198 h 312"/>
                <a:gd name="T12" fmla="*/ 29 w 426"/>
                <a:gd name="T13" fmla="*/ 198 h 312"/>
                <a:gd name="T14" fmla="*/ 0 w 426"/>
                <a:gd name="T15" fmla="*/ 141 h 312"/>
                <a:gd name="T16" fmla="*/ 57 w 426"/>
                <a:gd name="T17" fmla="*/ 141 h 312"/>
                <a:gd name="T18" fmla="*/ 57 w 426"/>
                <a:gd name="T19" fmla="*/ 85 h 312"/>
                <a:gd name="T20" fmla="*/ 85 w 426"/>
                <a:gd name="T21" fmla="*/ 56 h 312"/>
                <a:gd name="T22" fmla="*/ 114 w 426"/>
                <a:gd name="T23" fmla="*/ 28 h 312"/>
                <a:gd name="T24" fmla="*/ 170 w 426"/>
                <a:gd name="T25" fmla="*/ 0 h 312"/>
                <a:gd name="T26" fmla="*/ 199 w 426"/>
                <a:gd name="T27" fmla="*/ 56 h 312"/>
                <a:gd name="T28" fmla="*/ 227 w 426"/>
                <a:gd name="T29" fmla="*/ 28 h 312"/>
                <a:gd name="T30" fmla="*/ 255 w 426"/>
                <a:gd name="T31" fmla="*/ 56 h 312"/>
                <a:gd name="T32" fmla="*/ 284 w 426"/>
                <a:gd name="T33" fmla="*/ 28 h 312"/>
                <a:gd name="T34" fmla="*/ 312 w 426"/>
                <a:gd name="T35" fmla="*/ 28 h 312"/>
                <a:gd name="T36" fmla="*/ 312 w 426"/>
                <a:gd name="T37" fmla="*/ 85 h 312"/>
                <a:gd name="T38" fmla="*/ 312 w 426"/>
                <a:gd name="T39" fmla="*/ 113 h 312"/>
                <a:gd name="T40" fmla="*/ 426 w 426"/>
                <a:gd name="T41" fmla="*/ 170 h 312"/>
                <a:gd name="T42" fmla="*/ 426 w 426"/>
                <a:gd name="T43" fmla="*/ 198 h 312"/>
                <a:gd name="T44" fmla="*/ 369 w 426"/>
                <a:gd name="T45" fmla="*/ 255 h 312"/>
                <a:gd name="T46" fmla="*/ 341 w 426"/>
                <a:gd name="T47" fmla="*/ 255 h 312"/>
                <a:gd name="T48" fmla="*/ 284 w 426"/>
                <a:gd name="T49" fmla="*/ 227 h 312"/>
                <a:gd name="T50" fmla="*/ 255 w 426"/>
                <a:gd name="T51" fmla="*/ 255 h 312"/>
                <a:gd name="T52" fmla="*/ 227 w 426"/>
                <a:gd name="T5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6" h="312">
                  <a:moveTo>
                    <a:pt x="227" y="312"/>
                  </a:moveTo>
                  <a:lnTo>
                    <a:pt x="170" y="255"/>
                  </a:lnTo>
                  <a:lnTo>
                    <a:pt x="142" y="283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57" y="198"/>
                  </a:lnTo>
                  <a:lnTo>
                    <a:pt x="29" y="198"/>
                  </a:lnTo>
                  <a:lnTo>
                    <a:pt x="0" y="141"/>
                  </a:lnTo>
                  <a:lnTo>
                    <a:pt x="57" y="141"/>
                  </a:lnTo>
                  <a:lnTo>
                    <a:pt x="57" y="85"/>
                  </a:lnTo>
                  <a:lnTo>
                    <a:pt x="85" y="56"/>
                  </a:lnTo>
                  <a:lnTo>
                    <a:pt x="114" y="28"/>
                  </a:lnTo>
                  <a:lnTo>
                    <a:pt x="170" y="0"/>
                  </a:lnTo>
                  <a:lnTo>
                    <a:pt x="199" y="56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312" y="113"/>
                  </a:lnTo>
                  <a:lnTo>
                    <a:pt x="426" y="170"/>
                  </a:lnTo>
                  <a:lnTo>
                    <a:pt x="426" y="198"/>
                  </a:lnTo>
                  <a:lnTo>
                    <a:pt x="369" y="255"/>
                  </a:lnTo>
                  <a:lnTo>
                    <a:pt x="341" y="255"/>
                  </a:lnTo>
                  <a:lnTo>
                    <a:pt x="284" y="227"/>
                  </a:lnTo>
                  <a:lnTo>
                    <a:pt x="255" y="255"/>
                  </a:lnTo>
                  <a:lnTo>
                    <a:pt x="227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272"/>
            <p:cNvSpPr>
              <a:spLocks/>
            </p:cNvSpPr>
            <p:nvPr/>
          </p:nvSpPr>
          <p:spPr bwMode="auto">
            <a:xfrm>
              <a:off x="2230" y="5223"/>
              <a:ext cx="766" cy="992"/>
            </a:xfrm>
            <a:custGeom>
              <a:avLst/>
              <a:gdLst>
                <a:gd name="T0" fmla="*/ 425 w 766"/>
                <a:gd name="T1" fmla="*/ 85 h 992"/>
                <a:gd name="T2" fmla="*/ 425 w 766"/>
                <a:gd name="T3" fmla="*/ 141 h 992"/>
                <a:gd name="T4" fmla="*/ 312 w 766"/>
                <a:gd name="T5" fmla="*/ 113 h 992"/>
                <a:gd name="T6" fmla="*/ 340 w 766"/>
                <a:gd name="T7" fmla="*/ 198 h 992"/>
                <a:gd name="T8" fmla="*/ 227 w 766"/>
                <a:gd name="T9" fmla="*/ 312 h 992"/>
                <a:gd name="T10" fmla="*/ 199 w 766"/>
                <a:gd name="T11" fmla="*/ 453 h 992"/>
                <a:gd name="T12" fmla="*/ 57 w 766"/>
                <a:gd name="T13" fmla="*/ 482 h 992"/>
                <a:gd name="T14" fmla="*/ 29 w 766"/>
                <a:gd name="T15" fmla="*/ 567 h 992"/>
                <a:gd name="T16" fmla="*/ 29 w 766"/>
                <a:gd name="T17" fmla="*/ 680 h 992"/>
                <a:gd name="T18" fmla="*/ 85 w 766"/>
                <a:gd name="T19" fmla="*/ 793 h 992"/>
                <a:gd name="T20" fmla="*/ 114 w 766"/>
                <a:gd name="T21" fmla="*/ 907 h 992"/>
                <a:gd name="T22" fmla="*/ 114 w 766"/>
                <a:gd name="T23" fmla="*/ 964 h 992"/>
                <a:gd name="T24" fmla="*/ 227 w 766"/>
                <a:gd name="T25" fmla="*/ 964 h 992"/>
                <a:gd name="T26" fmla="*/ 255 w 766"/>
                <a:gd name="T27" fmla="*/ 935 h 992"/>
                <a:gd name="T28" fmla="*/ 312 w 766"/>
                <a:gd name="T29" fmla="*/ 879 h 992"/>
                <a:gd name="T30" fmla="*/ 397 w 766"/>
                <a:gd name="T31" fmla="*/ 907 h 992"/>
                <a:gd name="T32" fmla="*/ 482 w 766"/>
                <a:gd name="T33" fmla="*/ 907 h 992"/>
                <a:gd name="T34" fmla="*/ 539 w 766"/>
                <a:gd name="T35" fmla="*/ 822 h 992"/>
                <a:gd name="T36" fmla="*/ 567 w 766"/>
                <a:gd name="T37" fmla="*/ 652 h 992"/>
                <a:gd name="T38" fmla="*/ 624 w 766"/>
                <a:gd name="T39" fmla="*/ 623 h 992"/>
                <a:gd name="T40" fmla="*/ 681 w 766"/>
                <a:gd name="T41" fmla="*/ 595 h 992"/>
                <a:gd name="T42" fmla="*/ 737 w 766"/>
                <a:gd name="T43" fmla="*/ 510 h 992"/>
                <a:gd name="T44" fmla="*/ 766 w 766"/>
                <a:gd name="T45" fmla="*/ 453 h 992"/>
                <a:gd name="T46" fmla="*/ 709 w 766"/>
                <a:gd name="T47" fmla="*/ 368 h 992"/>
                <a:gd name="T48" fmla="*/ 652 w 766"/>
                <a:gd name="T49" fmla="*/ 368 h 992"/>
                <a:gd name="T50" fmla="*/ 567 w 766"/>
                <a:gd name="T51" fmla="*/ 283 h 992"/>
                <a:gd name="T52" fmla="*/ 624 w 766"/>
                <a:gd name="T53" fmla="*/ 226 h 992"/>
                <a:gd name="T54" fmla="*/ 709 w 766"/>
                <a:gd name="T55" fmla="*/ 113 h 992"/>
                <a:gd name="T56" fmla="*/ 624 w 766"/>
                <a:gd name="T57" fmla="*/ 85 h 992"/>
                <a:gd name="T58" fmla="*/ 567 w 766"/>
                <a:gd name="T59" fmla="*/ 56 h 992"/>
                <a:gd name="T60" fmla="*/ 539 w 766"/>
                <a:gd name="T61" fmla="*/ 0 h 992"/>
                <a:gd name="T62" fmla="*/ 511 w 766"/>
                <a:gd name="T6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6" h="992">
                  <a:moveTo>
                    <a:pt x="425" y="28"/>
                  </a:moveTo>
                  <a:lnTo>
                    <a:pt x="425" y="85"/>
                  </a:lnTo>
                  <a:lnTo>
                    <a:pt x="482" y="141"/>
                  </a:lnTo>
                  <a:lnTo>
                    <a:pt x="425" y="141"/>
                  </a:lnTo>
                  <a:lnTo>
                    <a:pt x="369" y="170"/>
                  </a:lnTo>
                  <a:lnTo>
                    <a:pt x="312" y="113"/>
                  </a:lnTo>
                  <a:lnTo>
                    <a:pt x="312" y="170"/>
                  </a:lnTo>
                  <a:lnTo>
                    <a:pt x="340" y="198"/>
                  </a:lnTo>
                  <a:lnTo>
                    <a:pt x="340" y="226"/>
                  </a:lnTo>
                  <a:lnTo>
                    <a:pt x="227" y="312"/>
                  </a:lnTo>
                  <a:lnTo>
                    <a:pt x="199" y="368"/>
                  </a:lnTo>
                  <a:lnTo>
                    <a:pt x="199" y="453"/>
                  </a:lnTo>
                  <a:lnTo>
                    <a:pt x="114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67"/>
                  </a:lnTo>
                  <a:lnTo>
                    <a:pt x="0" y="623"/>
                  </a:lnTo>
                  <a:lnTo>
                    <a:pt x="29" y="680"/>
                  </a:lnTo>
                  <a:lnTo>
                    <a:pt x="85" y="737"/>
                  </a:lnTo>
                  <a:lnTo>
                    <a:pt x="85" y="793"/>
                  </a:lnTo>
                  <a:lnTo>
                    <a:pt x="114" y="850"/>
                  </a:lnTo>
                  <a:lnTo>
                    <a:pt x="114" y="907"/>
                  </a:lnTo>
                  <a:lnTo>
                    <a:pt x="142" y="935"/>
                  </a:lnTo>
                  <a:lnTo>
                    <a:pt x="114" y="964"/>
                  </a:lnTo>
                  <a:lnTo>
                    <a:pt x="199" y="992"/>
                  </a:lnTo>
                  <a:lnTo>
                    <a:pt x="227" y="964"/>
                  </a:lnTo>
                  <a:lnTo>
                    <a:pt x="255" y="964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12" y="879"/>
                  </a:lnTo>
                  <a:lnTo>
                    <a:pt x="340" y="879"/>
                  </a:lnTo>
                  <a:lnTo>
                    <a:pt x="397" y="907"/>
                  </a:lnTo>
                  <a:lnTo>
                    <a:pt x="425" y="879"/>
                  </a:lnTo>
                  <a:lnTo>
                    <a:pt x="482" y="907"/>
                  </a:lnTo>
                  <a:lnTo>
                    <a:pt x="511" y="907"/>
                  </a:lnTo>
                  <a:lnTo>
                    <a:pt x="539" y="822"/>
                  </a:lnTo>
                  <a:lnTo>
                    <a:pt x="539" y="708"/>
                  </a:lnTo>
                  <a:lnTo>
                    <a:pt x="567" y="652"/>
                  </a:lnTo>
                  <a:lnTo>
                    <a:pt x="624" y="652"/>
                  </a:lnTo>
                  <a:lnTo>
                    <a:pt x="624" y="623"/>
                  </a:lnTo>
                  <a:lnTo>
                    <a:pt x="567" y="567"/>
                  </a:lnTo>
                  <a:lnTo>
                    <a:pt x="681" y="595"/>
                  </a:lnTo>
                  <a:lnTo>
                    <a:pt x="681" y="538"/>
                  </a:lnTo>
                  <a:lnTo>
                    <a:pt x="737" y="510"/>
                  </a:lnTo>
                  <a:lnTo>
                    <a:pt x="709" y="482"/>
                  </a:lnTo>
                  <a:lnTo>
                    <a:pt x="766" y="453"/>
                  </a:lnTo>
                  <a:lnTo>
                    <a:pt x="709" y="425"/>
                  </a:lnTo>
                  <a:lnTo>
                    <a:pt x="709" y="368"/>
                  </a:lnTo>
                  <a:lnTo>
                    <a:pt x="681" y="340"/>
                  </a:lnTo>
                  <a:lnTo>
                    <a:pt x="652" y="368"/>
                  </a:lnTo>
                  <a:lnTo>
                    <a:pt x="596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1" y="226"/>
                  </a:lnTo>
                  <a:lnTo>
                    <a:pt x="709" y="113"/>
                  </a:lnTo>
                  <a:lnTo>
                    <a:pt x="681" y="85"/>
                  </a:lnTo>
                  <a:lnTo>
                    <a:pt x="624" y="85"/>
                  </a:lnTo>
                  <a:lnTo>
                    <a:pt x="624" y="56"/>
                  </a:lnTo>
                  <a:lnTo>
                    <a:pt x="567" y="56"/>
                  </a:lnTo>
                  <a:lnTo>
                    <a:pt x="567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511" y="0"/>
                  </a:lnTo>
                  <a:lnTo>
                    <a:pt x="425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273"/>
            <p:cNvSpPr>
              <a:spLocks/>
            </p:cNvSpPr>
            <p:nvPr/>
          </p:nvSpPr>
          <p:spPr bwMode="auto">
            <a:xfrm>
              <a:off x="2797" y="5109"/>
              <a:ext cx="822" cy="936"/>
            </a:xfrm>
            <a:custGeom>
              <a:avLst/>
              <a:gdLst>
                <a:gd name="T0" fmla="*/ 681 w 822"/>
                <a:gd name="T1" fmla="*/ 936 h 936"/>
                <a:gd name="T2" fmla="*/ 567 w 822"/>
                <a:gd name="T3" fmla="*/ 879 h 936"/>
                <a:gd name="T4" fmla="*/ 567 w 822"/>
                <a:gd name="T5" fmla="*/ 794 h 936"/>
                <a:gd name="T6" fmla="*/ 539 w 822"/>
                <a:gd name="T7" fmla="*/ 794 h 936"/>
                <a:gd name="T8" fmla="*/ 510 w 822"/>
                <a:gd name="T9" fmla="*/ 822 h 936"/>
                <a:gd name="T10" fmla="*/ 482 w 822"/>
                <a:gd name="T11" fmla="*/ 794 h 936"/>
                <a:gd name="T12" fmla="*/ 454 w 822"/>
                <a:gd name="T13" fmla="*/ 822 h 936"/>
                <a:gd name="T14" fmla="*/ 425 w 822"/>
                <a:gd name="T15" fmla="*/ 766 h 936"/>
                <a:gd name="T16" fmla="*/ 369 w 822"/>
                <a:gd name="T17" fmla="*/ 794 h 936"/>
                <a:gd name="T18" fmla="*/ 340 w 822"/>
                <a:gd name="T19" fmla="*/ 822 h 936"/>
                <a:gd name="T20" fmla="*/ 284 w 822"/>
                <a:gd name="T21" fmla="*/ 737 h 936"/>
                <a:gd name="T22" fmla="*/ 199 w 822"/>
                <a:gd name="T23" fmla="*/ 709 h 936"/>
                <a:gd name="T24" fmla="*/ 227 w 822"/>
                <a:gd name="T25" fmla="*/ 681 h 936"/>
                <a:gd name="T26" fmla="*/ 170 w 822"/>
                <a:gd name="T27" fmla="*/ 624 h 936"/>
                <a:gd name="T28" fmla="*/ 142 w 822"/>
                <a:gd name="T29" fmla="*/ 596 h 936"/>
                <a:gd name="T30" fmla="*/ 199 w 822"/>
                <a:gd name="T31" fmla="*/ 567 h 936"/>
                <a:gd name="T32" fmla="*/ 142 w 822"/>
                <a:gd name="T33" fmla="*/ 539 h 936"/>
                <a:gd name="T34" fmla="*/ 142 w 822"/>
                <a:gd name="T35" fmla="*/ 482 h 936"/>
                <a:gd name="T36" fmla="*/ 114 w 822"/>
                <a:gd name="T37" fmla="*/ 454 h 936"/>
                <a:gd name="T38" fmla="*/ 85 w 822"/>
                <a:gd name="T39" fmla="*/ 482 h 936"/>
                <a:gd name="T40" fmla="*/ 29 w 822"/>
                <a:gd name="T41" fmla="*/ 454 h 936"/>
                <a:gd name="T42" fmla="*/ 0 w 822"/>
                <a:gd name="T43" fmla="*/ 397 h 936"/>
                <a:gd name="T44" fmla="*/ 29 w 822"/>
                <a:gd name="T45" fmla="*/ 397 h 936"/>
                <a:gd name="T46" fmla="*/ 57 w 822"/>
                <a:gd name="T47" fmla="*/ 397 h 936"/>
                <a:gd name="T48" fmla="*/ 57 w 822"/>
                <a:gd name="T49" fmla="*/ 340 h 936"/>
                <a:gd name="T50" fmla="*/ 114 w 822"/>
                <a:gd name="T51" fmla="*/ 340 h 936"/>
                <a:gd name="T52" fmla="*/ 142 w 822"/>
                <a:gd name="T53" fmla="*/ 227 h 936"/>
                <a:gd name="T54" fmla="*/ 114 w 822"/>
                <a:gd name="T55" fmla="*/ 199 h 936"/>
                <a:gd name="T56" fmla="*/ 142 w 822"/>
                <a:gd name="T57" fmla="*/ 142 h 936"/>
                <a:gd name="T58" fmla="*/ 199 w 822"/>
                <a:gd name="T59" fmla="*/ 142 h 936"/>
                <a:gd name="T60" fmla="*/ 227 w 822"/>
                <a:gd name="T61" fmla="*/ 57 h 936"/>
                <a:gd name="T62" fmla="*/ 284 w 822"/>
                <a:gd name="T63" fmla="*/ 57 h 936"/>
                <a:gd name="T64" fmla="*/ 340 w 822"/>
                <a:gd name="T65" fmla="*/ 0 h 936"/>
                <a:gd name="T66" fmla="*/ 454 w 822"/>
                <a:gd name="T67" fmla="*/ 29 h 936"/>
                <a:gd name="T68" fmla="*/ 482 w 822"/>
                <a:gd name="T69" fmla="*/ 0 h 936"/>
                <a:gd name="T70" fmla="*/ 539 w 822"/>
                <a:gd name="T71" fmla="*/ 29 h 936"/>
                <a:gd name="T72" fmla="*/ 624 w 822"/>
                <a:gd name="T73" fmla="*/ 29 h 936"/>
                <a:gd name="T74" fmla="*/ 624 w 822"/>
                <a:gd name="T75" fmla="*/ 114 h 936"/>
                <a:gd name="T76" fmla="*/ 681 w 822"/>
                <a:gd name="T77" fmla="*/ 114 h 936"/>
                <a:gd name="T78" fmla="*/ 681 w 822"/>
                <a:gd name="T79" fmla="*/ 85 h 936"/>
                <a:gd name="T80" fmla="*/ 681 w 822"/>
                <a:gd name="T81" fmla="*/ 57 h 936"/>
                <a:gd name="T82" fmla="*/ 737 w 822"/>
                <a:gd name="T83" fmla="*/ 85 h 936"/>
                <a:gd name="T84" fmla="*/ 794 w 822"/>
                <a:gd name="T85" fmla="*/ 142 h 936"/>
                <a:gd name="T86" fmla="*/ 822 w 822"/>
                <a:gd name="T87" fmla="*/ 255 h 936"/>
                <a:gd name="T88" fmla="*/ 766 w 822"/>
                <a:gd name="T89" fmla="*/ 340 h 936"/>
                <a:gd name="T90" fmla="*/ 737 w 822"/>
                <a:gd name="T91" fmla="*/ 511 h 936"/>
                <a:gd name="T92" fmla="*/ 794 w 822"/>
                <a:gd name="T93" fmla="*/ 596 h 936"/>
                <a:gd name="T94" fmla="*/ 766 w 822"/>
                <a:gd name="T95" fmla="*/ 652 h 936"/>
                <a:gd name="T96" fmla="*/ 766 w 822"/>
                <a:gd name="T97" fmla="*/ 681 h 936"/>
                <a:gd name="T98" fmla="*/ 737 w 822"/>
                <a:gd name="T99" fmla="*/ 794 h 936"/>
                <a:gd name="T100" fmla="*/ 709 w 822"/>
                <a:gd name="T101" fmla="*/ 822 h 936"/>
                <a:gd name="T102" fmla="*/ 709 w 822"/>
                <a:gd name="T103" fmla="*/ 879 h 936"/>
                <a:gd name="T104" fmla="*/ 681 w 822"/>
                <a:gd name="T105" fmla="*/ 936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2" h="936">
                  <a:moveTo>
                    <a:pt x="681" y="936"/>
                  </a:moveTo>
                  <a:lnTo>
                    <a:pt x="567" y="879"/>
                  </a:lnTo>
                  <a:lnTo>
                    <a:pt x="567" y="794"/>
                  </a:lnTo>
                  <a:lnTo>
                    <a:pt x="539" y="794"/>
                  </a:lnTo>
                  <a:lnTo>
                    <a:pt x="510" y="822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425" y="766"/>
                  </a:lnTo>
                  <a:lnTo>
                    <a:pt x="369" y="794"/>
                  </a:lnTo>
                  <a:lnTo>
                    <a:pt x="340" y="822"/>
                  </a:lnTo>
                  <a:lnTo>
                    <a:pt x="284" y="737"/>
                  </a:lnTo>
                  <a:lnTo>
                    <a:pt x="199" y="709"/>
                  </a:lnTo>
                  <a:lnTo>
                    <a:pt x="227" y="681"/>
                  </a:lnTo>
                  <a:lnTo>
                    <a:pt x="170" y="624"/>
                  </a:lnTo>
                  <a:lnTo>
                    <a:pt x="142" y="596"/>
                  </a:lnTo>
                  <a:lnTo>
                    <a:pt x="199" y="567"/>
                  </a:lnTo>
                  <a:lnTo>
                    <a:pt x="142" y="539"/>
                  </a:lnTo>
                  <a:lnTo>
                    <a:pt x="142" y="482"/>
                  </a:lnTo>
                  <a:lnTo>
                    <a:pt x="114" y="454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0" y="397"/>
                  </a:lnTo>
                  <a:lnTo>
                    <a:pt x="29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42" y="227"/>
                  </a:lnTo>
                  <a:lnTo>
                    <a:pt x="114" y="199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340" y="0"/>
                  </a:lnTo>
                  <a:lnTo>
                    <a:pt x="454" y="29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624" y="29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85"/>
                  </a:lnTo>
                  <a:lnTo>
                    <a:pt x="681" y="57"/>
                  </a:lnTo>
                  <a:lnTo>
                    <a:pt x="737" y="85"/>
                  </a:lnTo>
                  <a:lnTo>
                    <a:pt x="794" y="142"/>
                  </a:lnTo>
                  <a:lnTo>
                    <a:pt x="822" y="255"/>
                  </a:lnTo>
                  <a:lnTo>
                    <a:pt x="766" y="340"/>
                  </a:lnTo>
                  <a:lnTo>
                    <a:pt x="737" y="511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766" y="681"/>
                  </a:lnTo>
                  <a:lnTo>
                    <a:pt x="737" y="794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681" y="93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274"/>
            <p:cNvSpPr>
              <a:spLocks/>
            </p:cNvSpPr>
            <p:nvPr/>
          </p:nvSpPr>
          <p:spPr bwMode="auto">
            <a:xfrm>
              <a:off x="954" y="4514"/>
              <a:ext cx="1220" cy="822"/>
            </a:xfrm>
            <a:custGeom>
              <a:avLst/>
              <a:gdLst>
                <a:gd name="T0" fmla="*/ 1078 w 1220"/>
                <a:gd name="T1" fmla="*/ 397 h 822"/>
                <a:gd name="T2" fmla="*/ 1163 w 1220"/>
                <a:gd name="T3" fmla="*/ 454 h 822"/>
                <a:gd name="T4" fmla="*/ 1220 w 1220"/>
                <a:gd name="T5" fmla="*/ 595 h 822"/>
                <a:gd name="T6" fmla="*/ 1106 w 1220"/>
                <a:gd name="T7" fmla="*/ 737 h 822"/>
                <a:gd name="T8" fmla="*/ 1021 w 1220"/>
                <a:gd name="T9" fmla="*/ 709 h 822"/>
                <a:gd name="T10" fmla="*/ 1021 w 1220"/>
                <a:gd name="T11" fmla="*/ 595 h 822"/>
                <a:gd name="T12" fmla="*/ 851 w 1220"/>
                <a:gd name="T13" fmla="*/ 539 h 822"/>
                <a:gd name="T14" fmla="*/ 738 w 1220"/>
                <a:gd name="T15" fmla="*/ 680 h 822"/>
                <a:gd name="T16" fmla="*/ 653 w 1220"/>
                <a:gd name="T17" fmla="*/ 822 h 822"/>
                <a:gd name="T18" fmla="*/ 539 w 1220"/>
                <a:gd name="T19" fmla="*/ 765 h 822"/>
                <a:gd name="T20" fmla="*/ 397 w 1220"/>
                <a:gd name="T21" fmla="*/ 680 h 822"/>
                <a:gd name="T22" fmla="*/ 284 w 1220"/>
                <a:gd name="T23" fmla="*/ 652 h 822"/>
                <a:gd name="T24" fmla="*/ 29 w 1220"/>
                <a:gd name="T25" fmla="*/ 510 h 822"/>
                <a:gd name="T26" fmla="*/ 29 w 1220"/>
                <a:gd name="T27" fmla="*/ 425 h 822"/>
                <a:gd name="T28" fmla="*/ 57 w 1220"/>
                <a:gd name="T29" fmla="*/ 397 h 822"/>
                <a:gd name="T30" fmla="*/ 114 w 1220"/>
                <a:gd name="T31" fmla="*/ 340 h 822"/>
                <a:gd name="T32" fmla="*/ 86 w 1220"/>
                <a:gd name="T33" fmla="*/ 142 h 822"/>
                <a:gd name="T34" fmla="*/ 86 w 1220"/>
                <a:gd name="T35" fmla="*/ 85 h 822"/>
                <a:gd name="T36" fmla="*/ 171 w 1220"/>
                <a:gd name="T37" fmla="*/ 0 h 822"/>
                <a:gd name="T38" fmla="*/ 312 w 1220"/>
                <a:gd name="T39" fmla="*/ 0 h 822"/>
                <a:gd name="T40" fmla="*/ 312 w 1220"/>
                <a:gd name="T41" fmla="*/ 57 h 822"/>
                <a:gd name="T42" fmla="*/ 397 w 1220"/>
                <a:gd name="T43" fmla="*/ 170 h 822"/>
                <a:gd name="T44" fmla="*/ 454 w 1220"/>
                <a:gd name="T45" fmla="*/ 142 h 822"/>
                <a:gd name="T46" fmla="*/ 454 w 1220"/>
                <a:gd name="T47" fmla="*/ 227 h 822"/>
                <a:gd name="T48" fmla="*/ 653 w 1220"/>
                <a:gd name="T49" fmla="*/ 227 h 822"/>
                <a:gd name="T50" fmla="*/ 624 w 1220"/>
                <a:gd name="T51" fmla="*/ 283 h 822"/>
                <a:gd name="T52" fmla="*/ 539 w 1220"/>
                <a:gd name="T53" fmla="*/ 312 h 822"/>
                <a:gd name="T54" fmla="*/ 624 w 1220"/>
                <a:gd name="T55" fmla="*/ 368 h 822"/>
                <a:gd name="T56" fmla="*/ 567 w 1220"/>
                <a:gd name="T57" fmla="*/ 482 h 822"/>
                <a:gd name="T58" fmla="*/ 567 w 1220"/>
                <a:gd name="T59" fmla="*/ 567 h 822"/>
                <a:gd name="T60" fmla="*/ 653 w 1220"/>
                <a:gd name="T61" fmla="*/ 624 h 822"/>
                <a:gd name="T62" fmla="*/ 709 w 1220"/>
                <a:gd name="T63" fmla="*/ 567 h 822"/>
                <a:gd name="T64" fmla="*/ 738 w 1220"/>
                <a:gd name="T65" fmla="*/ 510 h 822"/>
                <a:gd name="T66" fmla="*/ 794 w 1220"/>
                <a:gd name="T67" fmla="*/ 425 h 822"/>
                <a:gd name="T68" fmla="*/ 908 w 1220"/>
                <a:gd name="T69" fmla="*/ 397 h 822"/>
                <a:gd name="T70" fmla="*/ 964 w 1220"/>
                <a:gd name="T71" fmla="*/ 36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20" h="822">
                  <a:moveTo>
                    <a:pt x="1021" y="368"/>
                  </a:moveTo>
                  <a:lnTo>
                    <a:pt x="1078" y="397"/>
                  </a:lnTo>
                  <a:lnTo>
                    <a:pt x="1106" y="368"/>
                  </a:lnTo>
                  <a:lnTo>
                    <a:pt x="1163" y="454"/>
                  </a:lnTo>
                  <a:lnTo>
                    <a:pt x="1163" y="510"/>
                  </a:lnTo>
                  <a:lnTo>
                    <a:pt x="1220" y="595"/>
                  </a:lnTo>
                  <a:lnTo>
                    <a:pt x="1191" y="709"/>
                  </a:lnTo>
                  <a:lnTo>
                    <a:pt x="1106" y="737"/>
                  </a:lnTo>
                  <a:lnTo>
                    <a:pt x="1106" y="709"/>
                  </a:lnTo>
                  <a:lnTo>
                    <a:pt x="1021" y="709"/>
                  </a:lnTo>
                  <a:lnTo>
                    <a:pt x="1049" y="680"/>
                  </a:lnTo>
                  <a:lnTo>
                    <a:pt x="1021" y="595"/>
                  </a:lnTo>
                  <a:lnTo>
                    <a:pt x="936" y="595"/>
                  </a:lnTo>
                  <a:lnTo>
                    <a:pt x="851" y="539"/>
                  </a:lnTo>
                  <a:lnTo>
                    <a:pt x="794" y="652"/>
                  </a:lnTo>
                  <a:lnTo>
                    <a:pt x="738" y="680"/>
                  </a:lnTo>
                  <a:lnTo>
                    <a:pt x="681" y="680"/>
                  </a:lnTo>
                  <a:lnTo>
                    <a:pt x="653" y="822"/>
                  </a:lnTo>
                  <a:lnTo>
                    <a:pt x="596" y="709"/>
                  </a:lnTo>
                  <a:lnTo>
                    <a:pt x="539" y="765"/>
                  </a:lnTo>
                  <a:lnTo>
                    <a:pt x="454" y="794"/>
                  </a:lnTo>
                  <a:lnTo>
                    <a:pt x="397" y="680"/>
                  </a:lnTo>
                  <a:lnTo>
                    <a:pt x="341" y="680"/>
                  </a:lnTo>
                  <a:lnTo>
                    <a:pt x="284" y="652"/>
                  </a:lnTo>
                  <a:lnTo>
                    <a:pt x="57" y="652"/>
                  </a:lnTo>
                  <a:lnTo>
                    <a:pt x="29" y="510"/>
                  </a:lnTo>
                  <a:lnTo>
                    <a:pt x="0" y="425"/>
                  </a:lnTo>
                  <a:lnTo>
                    <a:pt x="29" y="425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71" y="368"/>
                  </a:lnTo>
                  <a:lnTo>
                    <a:pt x="114" y="340"/>
                  </a:lnTo>
                  <a:lnTo>
                    <a:pt x="57" y="170"/>
                  </a:lnTo>
                  <a:lnTo>
                    <a:pt x="86" y="142"/>
                  </a:lnTo>
                  <a:lnTo>
                    <a:pt x="57" y="113"/>
                  </a:lnTo>
                  <a:lnTo>
                    <a:pt x="86" y="85"/>
                  </a:lnTo>
                  <a:lnTo>
                    <a:pt x="86" y="57"/>
                  </a:lnTo>
                  <a:lnTo>
                    <a:pt x="171" y="0"/>
                  </a:lnTo>
                  <a:lnTo>
                    <a:pt x="256" y="0"/>
                  </a:lnTo>
                  <a:lnTo>
                    <a:pt x="312" y="0"/>
                  </a:lnTo>
                  <a:lnTo>
                    <a:pt x="341" y="28"/>
                  </a:lnTo>
                  <a:lnTo>
                    <a:pt x="312" y="5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54" y="142"/>
                  </a:lnTo>
                  <a:lnTo>
                    <a:pt x="426" y="198"/>
                  </a:lnTo>
                  <a:lnTo>
                    <a:pt x="454" y="227"/>
                  </a:lnTo>
                  <a:lnTo>
                    <a:pt x="482" y="198"/>
                  </a:lnTo>
                  <a:lnTo>
                    <a:pt x="653" y="227"/>
                  </a:lnTo>
                  <a:lnTo>
                    <a:pt x="653" y="255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39" y="312"/>
                  </a:lnTo>
                  <a:lnTo>
                    <a:pt x="596" y="340"/>
                  </a:lnTo>
                  <a:lnTo>
                    <a:pt x="624" y="368"/>
                  </a:lnTo>
                  <a:lnTo>
                    <a:pt x="596" y="368"/>
                  </a:lnTo>
                  <a:lnTo>
                    <a:pt x="567" y="482"/>
                  </a:lnTo>
                  <a:lnTo>
                    <a:pt x="596" y="482"/>
                  </a:lnTo>
                  <a:lnTo>
                    <a:pt x="567" y="567"/>
                  </a:lnTo>
                  <a:lnTo>
                    <a:pt x="596" y="595"/>
                  </a:lnTo>
                  <a:lnTo>
                    <a:pt x="653" y="624"/>
                  </a:lnTo>
                  <a:lnTo>
                    <a:pt x="681" y="567"/>
                  </a:lnTo>
                  <a:lnTo>
                    <a:pt x="709" y="567"/>
                  </a:lnTo>
                  <a:lnTo>
                    <a:pt x="709" y="510"/>
                  </a:lnTo>
                  <a:lnTo>
                    <a:pt x="738" y="510"/>
                  </a:lnTo>
                  <a:lnTo>
                    <a:pt x="766" y="454"/>
                  </a:lnTo>
                  <a:lnTo>
                    <a:pt x="794" y="425"/>
                  </a:lnTo>
                  <a:lnTo>
                    <a:pt x="823" y="368"/>
                  </a:lnTo>
                  <a:lnTo>
                    <a:pt x="908" y="397"/>
                  </a:lnTo>
                  <a:lnTo>
                    <a:pt x="936" y="368"/>
                  </a:lnTo>
                  <a:lnTo>
                    <a:pt x="964" y="368"/>
                  </a:lnTo>
                  <a:lnTo>
                    <a:pt x="1021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275"/>
            <p:cNvSpPr>
              <a:spLocks/>
            </p:cNvSpPr>
            <p:nvPr/>
          </p:nvSpPr>
          <p:spPr bwMode="auto">
            <a:xfrm>
              <a:off x="1238" y="4287"/>
              <a:ext cx="765" cy="851"/>
            </a:xfrm>
            <a:custGeom>
              <a:avLst/>
              <a:gdLst>
                <a:gd name="T0" fmla="*/ 425 w 765"/>
                <a:gd name="T1" fmla="*/ 85 h 851"/>
                <a:gd name="T2" fmla="*/ 510 w 765"/>
                <a:gd name="T3" fmla="*/ 227 h 851"/>
                <a:gd name="T4" fmla="*/ 482 w 765"/>
                <a:gd name="T5" fmla="*/ 340 h 851"/>
                <a:gd name="T6" fmla="*/ 567 w 765"/>
                <a:gd name="T7" fmla="*/ 340 h 851"/>
                <a:gd name="T8" fmla="*/ 709 w 765"/>
                <a:gd name="T9" fmla="*/ 284 h 851"/>
                <a:gd name="T10" fmla="*/ 765 w 765"/>
                <a:gd name="T11" fmla="*/ 340 h 851"/>
                <a:gd name="T12" fmla="*/ 765 w 765"/>
                <a:gd name="T13" fmla="*/ 454 h 851"/>
                <a:gd name="T14" fmla="*/ 737 w 765"/>
                <a:gd name="T15" fmla="*/ 510 h 851"/>
                <a:gd name="T16" fmla="*/ 765 w 765"/>
                <a:gd name="T17" fmla="*/ 539 h 851"/>
                <a:gd name="T18" fmla="*/ 737 w 765"/>
                <a:gd name="T19" fmla="*/ 595 h 851"/>
                <a:gd name="T20" fmla="*/ 652 w 765"/>
                <a:gd name="T21" fmla="*/ 595 h 851"/>
                <a:gd name="T22" fmla="*/ 624 w 765"/>
                <a:gd name="T23" fmla="*/ 624 h 851"/>
                <a:gd name="T24" fmla="*/ 539 w 765"/>
                <a:gd name="T25" fmla="*/ 595 h 851"/>
                <a:gd name="T26" fmla="*/ 510 w 765"/>
                <a:gd name="T27" fmla="*/ 652 h 851"/>
                <a:gd name="T28" fmla="*/ 482 w 765"/>
                <a:gd name="T29" fmla="*/ 681 h 851"/>
                <a:gd name="T30" fmla="*/ 454 w 765"/>
                <a:gd name="T31" fmla="*/ 737 h 851"/>
                <a:gd name="T32" fmla="*/ 425 w 765"/>
                <a:gd name="T33" fmla="*/ 737 h 851"/>
                <a:gd name="T34" fmla="*/ 425 w 765"/>
                <a:gd name="T35" fmla="*/ 794 h 851"/>
                <a:gd name="T36" fmla="*/ 397 w 765"/>
                <a:gd name="T37" fmla="*/ 794 h 851"/>
                <a:gd name="T38" fmla="*/ 369 w 765"/>
                <a:gd name="T39" fmla="*/ 851 h 851"/>
                <a:gd name="T40" fmla="*/ 312 w 765"/>
                <a:gd name="T41" fmla="*/ 822 h 851"/>
                <a:gd name="T42" fmla="*/ 283 w 765"/>
                <a:gd name="T43" fmla="*/ 794 h 851"/>
                <a:gd name="T44" fmla="*/ 312 w 765"/>
                <a:gd name="T45" fmla="*/ 709 h 851"/>
                <a:gd name="T46" fmla="*/ 283 w 765"/>
                <a:gd name="T47" fmla="*/ 709 h 851"/>
                <a:gd name="T48" fmla="*/ 312 w 765"/>
                <a:gd name="T49" fmla="*/ 595 h 851"/>
                <a:gd name="T50" fmla="*/ 340 w 765"/>
                <a:gd name="T51" fmla="*/ 595 h 851"/>
                <a:gd name="T52" fmla="*/ 312 w 765"/>
                <a:gd name="T53" fmla="*/ 567 h 851"/>
                <a:gd name="T54" fmla="*/ 255 w 765"/>
                <a:gd name="T55" fmla="*/ 539 h 851"/>
                <a:gd name="T56" fmla="*/ 283 w 765"/>
                <a:gd name="T57" fmla="*/ 510 h 851"/>
                <a:gd name="T58" fmla="*/ 340 w 765"/>
                <a:gd name="T59" fmla="*/ 510 h 851"/>
                <a:gd name="T60" fmla="*/ 369 w 765"/>
                <a:gd name="T61" fmla="*/ 482 h 851"/>
                <a:gd name="T62" fmla="*/ 369 w 765"/>
                <a:gd name="T63" fmla="*/ 454 h 851"/>
                <a:gd name="T64" fmla="*/ 198 w 765"/>
                <a:gd name="T65" fmla="*/ 425 h 851"/>
                <a:gd name="T66" fmla="*/ 170 w 765"/>
                <a:gd name="T67" fmla="*/ 454 h 851"/>
                <a:gd name="T68" fmla="*/ 142 w 765"/>
                <a:gd name="T69" fmla="*/ 425 h 851"/>
                <a:gd name="T70" fmla="*/ 170 w 765"/>
                <a:gd name="T71" fmla="*/ 369 h 851"/>
                <a:gd name="T72" fmla="*/ 113 w 765"/>
                <a:gd name="T73" fmla="*/ 369 h 851"/>
                <a:gd name="T74" fmla="*/ 113 w 765"/>
                <a:gd name="T75" fmla="*/ 397 h 851"/>
                <a:gd name="T76" fmla="*/ 0 w 765"/>
                <a:gd name="T77" fmla="*/ 397 h 851"/>
                <a:gd name="T78" fmla="*/ 28 w 765"/>
                <a:gd name="T79" fmla="*/ 284 h 851"/>
                <a:gd name="T80" fmla="*/ 57 w 765"/>
                <a:gd name="T81" fmla="*/ 255 h 851"/>
                <a:gd name="T82" fmla="*/ 28 w 765"/>
                <a:gd name="T83" fmla="*/ 227 h 851"/>
                <a:gd name="T84" fmla="*/ 57 w 765"/>
                <a:gd name="T85" fmla="*/ 142 h 851"/>
                <a:gd name="T86" fmla="*/ 113 w 765"/>
                <a:gd name="T87" fmla="*/ 114 h 851"/>
                <a:gd name="T88" fmla="*/ 113 w 765"/>
                <a:gd name="T89" fmla="*/ 170 h 851"/>
                <a:gd name="T90" fmla="*/ 85 w 765"/>
                <a:gd name="T91" fmla="*/ 227 h 851"/>
                <a:gd name="T92" fmla="*/ 170 w 765"/>
                <a:gd name="T93" fmla="*/ 199 h 851"/>
                <a:gd name="T94" fmla="*/ 113 w 765"/>
                <a:gd name="T95" fmla="*/ 57 h 851"/>
                <a:gd name="T96" fmla="*/ 198 w 765"/>
                <a:gd name="T97" fmla="*/ 28 h 851"/>
                <a:gd name="T98" fmla="*/ 255 w 765"/>
                <a:gd name="T99" fmla="*/ 114 h 851"/>
                <a:gd name="T100" fmla="*/ 255 w 765"/>
                <a:gd name="T101" fmla="*/ 170 h 851"/>
                <a:gd name="T102" fmla="*/ 283 w 765"/>
                <a:gd name="T103" fmla="*/ 142 h 851"/>
                <a:gd name="T104" fmla="*/ 255 w 765"/>
                <a:gd name="T105" fmla="*/ 57 h 851"/>
                <a:gd name="T106" fmla="*/ 312 w 765"/>
                <a:gd name="T107" fmla="*/ 85 h 851"/>
                <a:gd name="T108" fmla="*/ 283 w 765"/>
                <a:gd name="T109" fmla="*/ 0 h 851"/>
                <a:gd name="T110" fmla="*/ 340 w 765"/>
                <a:gd name="T111" fmla="*/ 0 h 851"/>
                <a:gd name="T112" fmla="*/ 425 w 765"/>
                <a:gd name="T113" fmla="*/ 85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65" h="851">
                  <a:moveTo>
                    <a:pt x="425" y="85"/>
                  </a:moveTo>
                  <a:lnTo>
                    <a:pt x="510" y="227"/>
                  </a:lnTo>
                  <a:lnTo>
                    <a:pt x="482" y="340"/>
                  </a:lnTo>
                  <a:lnTo>
                    <a:pt x="567" y="340"/>
                  </a:lnTo>
                  <a:lnTo>
                    <a:pt x="709" y="284"/>
                  </a:lnTo>
                  <a:lnTo>
                    <a:pt x="765" y="340"/>
                  </a:lnTo>
                  <a:lnTo>
                    <a:pt x="765" y="454"/>
                  </a:lnTo>
                  <a:lnTo>
                    <a:pt x="737" y="510"/>
                  </a:lnTo>
                  <a:lnTo>
                    <a:pt x="765" y="539"/>
                  </a:lnTo>
                  <a:lnTo>
                    <a:pt x="737" y="595"/>
                  </a:lnTo>
                  <a:lnTo>
                    <a:pt x="652" y="595"/>
                  </a:lnTo>
                  <a:lnTo>
                    <a:pt x="624" y="624"/>
                  </a:lnTo>
                  <a:lnTo>
                    <a:pt x="539" y="595"/>
                  </a:lnTo>
                  <a:lnTo>
                    <a:pt x="510" y="652"/>
                  </a:lnTo>
                  <a:lnTo>
                    <a:pt x="482" y="681"/>
                  </a:lnTo>
                  <a:lnTo>
                    <a:pt x="454" y="737"/>
                  </a:lnTo>
                  <a:lnTo>
                    <a:pt x="425" y="737"/>
                  </a:lnTo>
                  <a:lnTo>
                    <a:pt x="425" y="794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12" y="822"/>
                  </a:lnTo>
                  <a:lnTo>
                    <a:pt x="283" y="794"/>
                  </a:lnTo>
                  <a:lnTo>
                    <a:pt x="312" y="709"/>
                  </a:lnTo>
                  <a:lnTo>
                    <a:pt x="283" y="709"/>
                  </a:lnTo>
                  <a:lnTo>
                    <a:pt x="312" y="595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198" y="425"/>
                  </a:lnTo>
                  <a:lnTo>
                    <a:pt x="170" y="454"/>
                  </a:lnTo>
                  <a:lnTo>
                    <a:pt x="142" y="425"/>
                  </a:lnTo>
                  <a:lnTo>
                    <a:pt x="170" y="369"/>
                  </a:lnTo>
                  <a:lnTo>
                    <a:pt x="113" y="369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28" y="284"/>
                  </a:lnTo>
                  <a:lnTo>
                    <a:pt x="57" y="255"/>
                  </a:lnTo>
                  <a:lnTo>
                    <a:pt x="28" y="227"/>
                  </a:lnTo>
                  <a:lnTo>
                    <a:pt x="57" y="142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170" y="199"/>
                  </a:lnTo>
                  <a:lnTo>
                    <a:pt x="113" y="57"/>
                  </a:lnTo>
                  <a:lnTo>
                    <a:pt x="198" y="28"/>
                  </a:lnTo>
                  <a:lnTo>
                    <a:pt x="255" y="114"/>
                  </a:lnTo>
                  <a:lnTo>
                    <a:pt x="255" y="170"/>
                  </a:lnTo>
                  <a:lnTo>
                    <a:pt x="283" y="142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425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276"/>
            <p:cNvSpPr>
              <a:spLocks/>
            </p:cNvSpPr>
            <p:nvPr/>
          </p:nvSpPr>
          <p:spPr bwMode="auto">
            <a:xfrm>
              <a:off x="3251" y="4826"/>
              <a:ext cx="283" cy="397"/>
            </a:xfrm>
            <a:custGeom>
              <a:avLst/>
              <a:gdLst>
                <a:gd name="T0" fmla="*/ 283 w 283"/>
                <a:gd name="T1" fmla="*/ 368 h 397"/>
                <a:gd name="T2" fmla="*/ 227 w 283"/>
                <a:gd name="T3" fmla="*/ 340 h 397"/>
                <a:gd name="T4" fmla="*/ 227 w 283"/>
                <a:gd name="T5" fmla="*/ 397 h 397"/>
                <a:gd name="T6" fmla="*/ 170 w 283"/>
                <a:gd name="T7" fmla="*/ 397 h 397"/>
                <a:gd name="T8" fmla="*/ 170 w 283"/>
                <a:gd name="T9" fmla="*/ 312 h 397"/>
                <a:gd name="T10" fmla="*/ 85 w 283"/>
                <a:gd name="T11" fmla="*/ 312 h 397"/>
                <a:gd name="T12" fmla="*/ 28 w 283"/>
                <a:gd name="T13" fmla="*/ 283 h 397"/>
                <a:gd name="T14" fmla="*/ 0 w 283"/>
                <a:gd name="T15" fmla="*/ 198 h 397"/>
                <a:gd name="T16" fmla="*/ 28 w 283"/>
                <a:gd name="T17" fmla="*/ 142 h 397"/>
                <a:gd name="T18" fmla="*/ 0 w 283"/>
                <a:gd name="T19" fmla="*/ 113 h 397"/>
                <a:gd name="T20" fmla="*/ 56 w 283"/>
                <a:gd name="T21" fmla="*/ 56 h 397"/>
                <a:gd name="T22" fmla="*/ 85 w 283"/>
                <a:gd name="T23" fmla="*/ 56 h 397"/>
                <a:gd name="T24" fmla="*/ 113 w 283"/>
                <a:gd name="T25" fmla="*/ 0 h 397"/>
                <a:gd name="T26" fmla="*/ 170 w 283"/>
                <a:gd name="T27" fmla="*/ 28 h 397"/>
                <a:gd name="T28" fmla="*/ 227 w 283"/>
                <a:gd name="T29" fmla="*/ 0 h 397"/>
                <a:gd name="T30" fmla="*/ 255 w 283"/>
                <a:gd name="T31" fmla="*/ 56 h 397"/>
                <a:gd name="T32" fmla="*/ 255 w 283"/>
                <a:gd name="T33" fmla="*/ 227 h 397"/>
                <a:gd name="T34" fmla="*/ 283 w 283"/>
                <a:gd name="T35" fmla="*/ 36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3" h="397">
                  <a:moveTo>
                    <a:pt x="283" y="368"/>
                  </a:move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312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0" y="113"/>
                  </a:lnTo>
                  <a:lnTo>
                    <a:pt x="56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6"/>
                  </a:lnTo>
                  <a:lnTo>
                    <a:pt x="255" y="227"/>
                  </a:lnTo>
                  <a:lnTo>
                    <a:pt x="283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277"/>
            <p:cNvSpPr>
              <a:spLocks/>
            </p:cNvSpPr>
            <p:nvPr/>
          </p:nvSpPr>
          <p:spPr bwMode="auto">
            <a:xfrm>
              <a:off x="2797" y="4826"/>
              <a:ext cx="510" cy="482"/>
            </a:xfrm>
            <a:custGeom>
              <a:avLst/>
              <a:gdLst>
                <a:gd name="T0" fmla="*/ 510 w 510"/>
                <a:gd name="T1" fmla="*/ 56 h 482"/>
                <a:gd name="T2" fmla="*/ 454 w 510"/>
                <a:gd name="T3" fmla="*/ 28 h 482"/>
                <a:gd name="T4" fmla="*/ 454 w 510"/>
                <a:gd name="T5" fmla="*/ 0 h 482"/>
                <a:gd name="T6" fmla="*/ 397 w 510"/>
                <a:gd name="T7" fmla="*/ 28 h 482"/>
                <a:gd name="T8" fmla="*/ 369 w 510"/>
                <a:gd name="T9" fmla="*/ 0 h 482"/>
                <a:gd name="T10" fmla="*/ 312 w 510"/>
                <a:gd name="T11" fmla="*/ 0 h 482"/>
                <a:gd name="T12" fmla="*/ 284 w 510"/>
                <a:gd name="T13" fmla="*/ 56 h 482"/>
                <a:gd name="T14" fmla="*/ 284 w 510"/>
                <a:gd name="T15" fmla="*/ 142 h 482"/>
                <a:gd name="T16" fmla="*/ 284 w 510"/>
                <a:gd name="T17" fmla="*/ 170 h 482"/>
                <a:gd name="T18" fmla="*/ 142 w 510"/>
                <a:gd name="T19" fmla="*/ 198 h 482"/>
                <a:gd name="T20" fmla="*/ 114 w 510"/>
                <a:gd name="T21" fmla="*/ 198 h 482"/>
                <a:gd name="T22" fmla="*/ 57 w 510"/>
                <a:gd name="T23" fmla="*/ 312 h 482"/>
                <a:gd name="T24" fmla="*/ 0 w 510"/>
                <a:gd name="T25" fmla="*/ 340 h 482"/>
                <a:gd name="T26" fmla="*/ 0 w 510"/>
                <a:gd name="T27" fmla="*/ 425 h 482"/>
                <a:gd name="T28" fmla="*/ 0 w 510"/>
                <a:gd name="T29" fmla="*/ 453 h 482"/>
                <a:gd name="T30" fmla="*/ 57 w 510"/>
                <a:gd name="T31" fmla="*/ 453 h 482"/>
                <a:gd name="T32" fmla="*/ 57 w 510"/>
                <a:gd name="T33" fmla="*/ 482 h 482"/>
                <a:gd name="T34" fmla="*/ 114 w 510"/>
                <a:gd name="T35" fmla="*/ 482 h 482"/>
                <a:gd name="T36" fmla="*/ 142 w 510"/>
                <a:gd name="T37" fmla="*/ 425 h 482"/>
                <a:gd name="T38" fmla="*/ 199 w 510"/>
                <a:gd name="T39" fmla="*/ 425 h 482"/>
                <a:gd name="T40" fmla="*/ 227 w 510"/>
                <a:gd name="T41" fmla="*/ 340 h 482"/>
                <a:gd name="T42" fmla="*/ 284 w 510"/>
                <a:gd name="T43" fmla="*/ 340 h 482"/>
                <a:gd name="T44" fmla="*/ 340 w 510"/>
                <a:gd name="T45" fmla="*/ 283 h 482"/>
                <a:gd name="T46" fmla="*/ 454 w 510"/>
                <a:gd name="T47" fmla="*/ 312 h 482"/>
                <a:gd name="T48" fmla="*/ 482 w 510"/>
                <a:gd name="T49" fmla="*/ 283 h 482"/>
                <a:gd name="T50" fmla="*/ 454 w 510"/>
                <a:gd name="T51" fmla="*/ 198 h 482"/>
                <a:gd name="T52" fmla="*/ 482 w 510"/>
                <a:gd name="T53" fmla="*/ 142 h 482"/>
                <a:gd name="T54" fmla="*/ 454 w 510"/>
                <a:gd name="T55" fmla="*/ 113 h 482"/>
                <a:gd name="T56" fmla="*/ 510 w 510"/>
                <a:gd name="T57" fmla="*/ 56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482">
                  <a:moveTo>
                    <a:pt x="510" y="56"/>
                  </a:moveTo>
                  <a:lnTo>
                    <a:pt x="454" y="28"/>
                  </a:lnTo>
                  <a:lnTo>
                    <a:pt x="454" y="0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312" y="0"/>
                  </a:lnTo>
                  <a:lnTo>
                    <a:pt x="284" y="56"/>
                  </a:lnTo>
                  <a:lnTo>
                    <a:pt x="284" y="142"/>
                  </a:lnTo>
                  <a:lnTo>
                    <a:pt x="284" y="170"/>
                  </a:lnTo>
                  <a:lnTo>
                    <a:pt x="142" y="198"/>
                  </a:lnTo>
                  <a:lnTo>
                    <a:pt x="114" y="198"/>
                  </a:lnTo>
                  <a:lnTo>
                    <a:pt x="57" y="312"/>
                  </a:lnTo>
                  <a:lnTo>
                    <a:pt x="0" y="340"/>
                  </a:lnTo>
                  <a:lnTo>
                    <a:pt x="0" y="425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482"/>
                  </a:lnTo>
                  <a:lnTo>
                    <a:pt x="114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340" y="283"/>
                  </a:lnTo>
                  <a:lnTo>
                    <a:pt x="454" y="312"/>
                  </a:lnTo>
                  <a:lnTo>
                    <a:pt x="482" y="283"/>
                  </a:lnTo>
                  <a:lnTo>
                    <a:pt x="454" y="198"/>
                  </a:lnTo>
                  <a:lnTo>
                    <a:pt x="482" y="142"/>
                  </a:lnTo>
                  <a:lnTo>
                    <a:pt x="454" y="113"/>
                  </a:lnTo>
                  <a:lnTo>
                    <a:pt x="510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278"/>
            <p:cNvSpPr>
              <a:spLocks/>
            </p:cNvSpPr>
            <p:nvPr/>
          </p:nvSpPr>
          <p:spPr bwMode="auto">
            <a:xfrm>
              <a:off x="2514" y="4599"/>
              <a:ext cx="567" cy="652"/>
            </a:xfrm>
            <a:custGeom>
              <a:avLst/>
              <a:gdLst>
                <a:gd name="T0" fmla="*/ 567 w 567"/>
                <a:gd name="T1" fmla="*/ 283 h 652"/>
                <a:gd name="T2" fmla="*/ 567 w 567"/>
                <a:gd name="T3" fmla="*/ 397 h 652"/>
                <a:gd name="T4" fmla="*/ 425 w 567"/>
                <a:gd name="T5" fmla="*/ 425 h 652"/>
                <a:gd name="T6" fmla="*/ 397 w 567"/>
                <a:gd name="T7" fmla="*/ 425 h 652"/>
                <a:gd name="T8" fmla="*/ 340 w 567"/>
                <a:gd name="T9" fmla="*/ 539 h 652"/>
                <a:gd name="T10" fmla="*/ 283 w 567"/>
                <a:gd name="T11" fmla="*/ 567 h 652"/>
                <a:gd name="T12" fmla="*/ 283 w 567"/>
                <a:gd name="T13" fmla="*/ 652 h 652"/>
                <a:gd name="T14" fmla="*/ 255 w 567"/>
                <a:gd name="T15" fmla="*/ 624 h 652"/>
                <a:gd name="T16" fmla="*/ 227 w 567"/>
                <a:gd name="T17" fmla="*/ 652 h 652"/>
                <a:gd name="T18" fmla="*/ 227 w 567"/>
                <a:gd name="T19" fmla="*/ 624 h 652"/>
                <a:gd name="T20" fmla="*/ 141 w 567"/>
                <a:gd name="T21" fmla="*/ 652 h 652"/>
                <a:gd name="T22" fmla="*/ 113 w 567"/>
                <a:gd name="T23" fmla="*/ 595 h 652"/>
                <a:gd name="T24" fmla="*/ 113 w 567"/>
                <a:gd name="T25" fmla="*/ 539 h 652"/>
                <a:gd name="T26" fmla="*/ 85 w 567"/>
                <a:gd name="T27" fmla="*/ 510 h 652"/>
                <a:gd name="T28" fmla="*/ 85 w 567"/>
                <a:gd name="T29" fmla="*/ 454 h 652"/>
                <a:gd name="T30" fmla="*/ 56 w 567"/>
                <a:gd name="T31" fmla="*/ 425 h 652"/>
                <a:gd name="T32" fmla="*/ 85 w 567"/>
                <a:gd name="T33" fmla="*/ 397 h 652"/>
                <a:gd name="T34" fmla="*/ 0 w 567"/>
                <a:gd name="T35" fmla="*/ 369 h 652"/>
                <a:gd name="T36" fmla="*/ 28 w 567"/>
                <a:gd name="T37" fmla="*/ 312 h 652"/>
                <a:gd name="T38" fmla="*/ 85 w 567"/>
                <a:gd name="T39" fmla="*/ 312 h 652"/>
                <a:gd name="T40" fmla="*/ 28 w 567"/>
                <a:gd name="T41" fmla="*/ 283 h 652"/>
                <a:gd name="T42" fmla="*/ 28 w 567"/>
                <a:gd name="T43" fmla="*/ 170 h 652"/>
                <a:gd name="T44" fmla="*/ 56 w 567"/>
                <a:gd name="T45" fmla="*/ 142 h 652"/>
                <a:gd name="T46" fmla="*/ 56 w 567"/>
                <a:gd name="T47" fmla="*/ 170 h 652"/>
                <a:gd name="T48" fmla="*/ 113 w 567"/>
                <a:gd name="T49" fmla="*/ 113 h 652"/>
                <a:gd name="T50" fmla="*/ 113 w 567"/>
                <a:gd name="T51" fmla="*/ 85 h 652"/>
                <a:gd name="T52" fmla="*/ 141 w 567"/>
                <a:gd name="T53" fmla="*/ 57 h 652"/>
                <a:gd name="T54" fmla="*/ 255 w 567"/>
                <a:gd name="T55" fmla="*/ 0 h 652"/>
                <a:gd name="T56" fmla="*/ 312 w 567"/>
                <a:gd name="T57" fmla="*/ 0 h 652"/>
                <a:gd name="T58" fmla="*/ 368 w 567"/>
                <a:gd name="T59" fmla="*/ 28 h 652"/>
                <a:gd name="T60" fmla="*/ 312 w 567"/>
                <a:gd name="T61" fmla="*/ 57 h 652"/>
                <a:gd name="T62" fmla="*/ 340 w 567"/>
                <a:gd name="T63" fmla="*/ 113 h 652"/>
                <a:gd name="T64" fmla="*/ 255 w 567"/>
                <a:gd name="T65" fmla="*/ 142 h 652"/>
                <a:gd name="T66" fmla="*/ 312 w 567"/>
                <a:gd name="T67" fmla="*/ 142 h 652"/>
                <a:gd name="T68" fmla="*/ 312 w 567"/>
                <a:gd name="T69" fmla="*/ 198 h 652"/>
                <a:gd name="T70" fmla="*/ 368 w 567"/>
                <a:gd name="T71" fmla="*/ 198 h 652"/>
                <a:gd name="T72" fmla="*/ 397 w 567"/>
                <a:gd name="T73" fmla="*/ 170 h 652"/>
                <a:gd name="T74" fmla="*/ 425 w 567"/>
                <a:gd name="T75" fmla="*/ 170 h 652"/>
                <a:gd name="T76" fmla="*/ 453 w 567"/>
                <a:gd name="T77" fmla="*/ 198 h 652"/>
                <a:gd name="T78" fmla="*/ 425 w 567"/>
                <a:gd name="T79" fmla="*/ 227 h 652"/>
                <a:gd name="T80" fmla="*/ 425 w 567"/>
                <a:gd name="T81" fmla="*/ 312 h 652"/>
                <a:gd name="T82" fmla="*/ 510 w 567"/>
                <a:gd name="T83" fmla="*/ 312 h 652"/>
                <a:gd name="T84" fmla="*/ 567 w 567"/>
                <a:gd name="T85" fmla="*/ 28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7" h="652">
                  <a:moveTo>
                    <a:pt x="567" y="283"/>
                  </a:moveTo>
                  <a:lnTo>
                    <a:pt x="567" y="397"/>
                  </a:lnTo>
                  <a:lnTo>
                    <a:pt x="425" y="425"/>
                  </a:lnTo>
                  <a:lnTo>
                    <a:pt x="397" y="425"/>
                  </a:lnTo>
                  <a:lnTo>
                    <a:pt x="340" y="539"/>
                  </a:lnTo>
                  <a:lnTo>
                    <a:pt x="283" y="567"/>
                  </a:lnTo>
                  <a:lnTo>
                    <a:pt x="283" y="652"/>
                  </a:lnTo>
                  <a:lnTo>
                    <a:pt x="255" y="624"/>
                  </a:lnTo>
                  <a:lnTo>
                    <a:pt x="227" y="652"/>
                  </a:lnTo>
                  <a:lnTo>
                    <a:pt x="227" y="624"/>
                  </a:lnTo>
                  <a:lnTo>
                    <a:pt x="141" y="652"/>
                  </a:lnTo>
                  <a:lnTo>
                    <a:pt x="113" y="595"/>
                  </a:lnTo>
                  <a:lnTo>
                    <a:pt x="113" y="539"/>
                  </a:lnTo>
                  <a:lnTo>
                    <a:pt x="85" y="510"/>
                  </a:lnTo>
                  <a:lnTo>
                    <a:pt x="85" y="454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70"/>
                  </a:lnTo>
                  <a:lnTo>
                    <a:pt x="56" y="142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255" y="0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312" y="57"/>
                  </a:lnTo>
                  <a:lnTo>
                    <a:pt x="340" y="113"/>
                  </a:lnTo>
                  <a:lnTo>
                    <a:pt x="255" y="142"/>
                  </a:lnTo>
                  <a:lnTo>
                    <a:pt x="312" y="142"/>
                  </a:lnTo>
                  <a:lnTo>
                    <a:pt x="312" y="198"/>
                  </a:lnTo>
                  <a:lnTo>
                    <a:pt x="368" y="198"/>
                  </a:lnTo>
                  <a:lnTo>
                    <a:pt x="397" y="170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425" y="227"/>
                  </a:lnTo>
                  <a:lnTo>
                    <a:pt x="425" y="312"/>
                  </a:lnTo>
                  <a:lnTo>
                    <a:pt x="510" y="312"/>
                  </a:lnTo>
                  <a:lnTo>
                    <a:pt x="567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279"/>
            <p:cNvSpPr>
              <a:spLocks/>
            </p:cNvSpPr>
            <p:nvPr/>
          </p:nvSpPr>
          <p:spPr bwMode="auto">
            <a:xfrm>
              <a:off x="2400" y="4259"/>
              <a:ext cx="426" cy="567"/>
            </a:xfrm>
            <a:custGeom>
              <a:avLst/>
              <a:gdLst>
                <a:gd name="T0" fmla="*/ 369 w 426"/>
                <a:gd name="T1" fmla="*/ 28 h 567"/>
                <a:gd name="T2" fmla="*/ 426 w 426"/>
                <a:gd name="T3" fmla="*/ 85 h 567"/>
                <a:gd name="T4" fmla="*/ 369 w 426"/>
                <a:gd name="T5" fmla="*/ 170 h 567"/>
                <a:gd name="T6" fmla="*/ 397 w 426"/>
                <a:gd name="T7" fmla="*/ 283 h 567"/>
                <a:gd name="T8" fmla="*/ 426 w 426"/>
                <a:gd name="T9" fmla="*/ 340 h 567"/>
                <a:gd name="T10" fmla="*/ 369 w 426"/>
                <a:gd name="T11" fmla="*/ 340 h 567"/>
                <a:gd name="T12" fmla="*/ 255 w 426"/>
                <a:gd name="T13" fmla="*/ 397 h 567"/>
                <a:gd name="T14" fmla="*/ 227 w 426"/>
                <a:gd name="T15" fmla="*/ 425 h 567"/>
                <a:gd name="T16" fmla="*/ 227 w 426"/>
                <a:gd name="T17" fmla="*/ 453 h 567"/>
                <a:gd name="T18" fmla="*/ 170 w 426"/>
                <a:gd name="T19" fmla="*/ 510 h 567"/>
                <a:gd name="T20" fmla="*/ 170 w 426"/>
                <a:gd name="T21" fmla="*/ 482 h 567"/>
                <a:gd name="T22" fmla="*/ 142 w 426"/>
                <a:gd name="T23" fmla="*/ 510 h 567"/>
                <a:gd name="T24" fmla="*/ 142 w 426"/>
                <a:gd name="T25" fmla="*/ 567 h 567"/>
                <a:gd name="T26" fmla="*/ 85 w 426"/>
                <a:gd name="T27" fmla="*/ 510 h 567"/>
                <a:gd name="T28" fmla="*/ 85 w 426"/>
                <a:gd name="T29" fmla="*/ 482 h 567"/>
                <a:gd name="T30" fmla="*/ 0 w 426"/>
                <a:gd name="T31" fmla="*/ 312 h 567"/>
                <a:gd name="T32" fmla="*/ 85 w 426"/>
                <a:gd name="T33" fmla="*/ 283 h 567"/>
                <a:gd name="T34" fmla="*/ 57 w 426"/>
                <a:gd name="T35" fmla="*/ 255 h 567"/>
                <a:gd name="T36" fmla="*/ 85 w 426"/>
                <a:gd name="T37" fmla="*/ 227 h 567"/>
                <a:gd name="T38" fmla="*/ 0 w 426"/>
                <a:gd name="T39" fmla="*/ 170 h 567"/>
                <a:gd name="T40" fmla="*/ 29 w 426"/>
                <a:gd name="T41" fmla="*/ 85 h 567"/>
                <a:gd name="T42" fmla="*/ 85 w 426"/>
                <a:gd name="T43" fmla="*/ 113 h 567"/>
                <a:gd name="T44" fmla="*/ 85 w 426"/>
                <a:gd name="T45" fmla="*/ 56 h 567"/>
                <a:gd name="T46" fmla="*/ 142 w 426"/>
                <a:gd name="T47" fmla="*/ 85 h 567"/>
                <a:gd name="T48" fmla="*/ 170 w 426"/>
                <a:gd name="T49" fmla="*/ 56 h 567"/>
                <a:gd name="T50" fmla="*/ 170 w 426"/>
                <a:gd name="T51" fmla="*/ 0 h 567"/>
                <a:gd name="T52" fmla="*/ 255 w 426"/>
                <a:gd name="T53" fmla="*/ 0 h 567"/>
                <a:gd name="T54" fmla="*/ 312 w 426"/>
                <a:gd name="T55" fmla="*/ 28 h 567"/>
                <a:gd name="T56" fmla="*/ 369 w 426"/>
                <a:gd name="T57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6" h="567">
                  <a:moveTo>
                    <a:pt x="369" y="28"/>
                  </a:moveTo>
                  <a:lnTo>
                    <a:pt x="426" y="85"/>
                  </a:lnTo>
                  <a:lnTo>
                    <a:pt x="369" y="170"/>
                  </a:lnTo>
                  <a:lnTo>
                    <a:pt x="397" y="283"/>
                  </a:lnTo>
                  <a:lnTo>
                    <a:pt x="426" y="340"/>
                  </a:lnTo>
                  <a:lnTo>
                    <a:pt x="36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27" y="453"/>
                  </a:lnTo>
                  <a:lnTo>
                    <a:pt x="170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85" y="510"/>
                  </a:lnTo>
                  <a:lnTo>
                    <a:pt x="85" y="482"/>
                  </a:lnTo>
                  <a:lnTo>
                    <a:pt x="0" y="312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85" y="113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312" y="28"/>
                  </a:lnTo>
                  <a:lnTo>
                    <a:pt x="369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280"/>
            <p:cNvSpPr>
              <a:spLocks/>
            </p:cNvSpPr>
            <p:nvPr/>
          </p:nvSpPr>
          <p:spPr bwMode="auto">
            <a:xfrm>
              <a:off x="3109" y="4571"/>
              <a:ext cx="425" cy="311"/>
            </a:xfrm>
            <a:custGeom>
              <a:avLst/>
              <a:gdLst>
                <a:gd name="T0" fmla="*/ 397 w 425"/>
                <a:gd name="T1" fmla="*/ 311 h 311"/>
                <a:gd name="T2" fmla="*/ 369 w 425"/>
                <a:gd name="T3" fmla="*/ 255 h 311"/>
                <a:gd name="T4" fmla="*/ 312 w 425"/>
                <a:gd name="T5" fmla="*/ 283 h 311"/>
                <a:gd name="T6" fmla="*/ 255 w 425"/>
                <a:gd name="T7" fmla="*/ 255 h 311"/>
                <a:gd name="T8" fmla="*/ 227 w 425"/>
                <a:gd name="T9" fmla="*/ 311 h 311"/>
                <a:gd name="T10" fmla="*/ 198 w 425"/>
                <a:gd name="T11" fmla="*/ 311 h 311"/>
                <a:gd name="T12" fmla="*/ 142 w 425"/>
                <a:gd name="T13" fmla="*/ 283 h 311"/>
                <a:gd name="T14" fmla="*/ 142 w 425"/>
                <a:gd name="T15" fmla="*/ 255 h 311"/>
                <a:gd name="T16" fmla="*/ 85 w 425"/>
                <a:gd name="T17" fmla="*/ 283 h 311"/>
                <a:gd name="T18" fmla="*/ 57 w 425"/>
                <a:gd name="T19" fmla="*/ 255 h 311"/>
                <a:gd name="T20" fmla="*/ 0 w 425"/>
                <a:gd name="T21" fmla="*/ 198 h 311"/>
                <a:gd name="T22" fmla="*/ 28 w 425"/>
                <a:gd name="T23" fmla="*/ 170 h 311"/>
                <a:gd name="T24" fmla="*/ 57 w 425"/>
                <a:gd name="T25" fmla="*/ 198 h 311"/>
                <a:gd name="T26" fmla="*/ 57 w 425"/>
                <a:gd name="T27" fmla="*/ 113 h 311"/>
                <a:gd name="T28" fmla="*/ 85 w 425"/>
                <a:gd name="T29" fmla="*/ 85 h 311"/>
                <a:gd name="T30" fmla="*/ 113 w 425"/>
                <a:gd name="T31" fmla="*/ 113 h 311"/>
                <a:gd name="T32" fmla="*/ 113 w 425"/>
                <a:gd name="T33" fmla="*/ 85 h 311"/>
                <a:gd name="T34" fmla="*/ 113 w 425"/>
                <a:gd name="T35" fmla="*/ 56 h 311"/>
                <a:gd name="T36" fmla="*/ 142 w 425"/>
                <a:gd name="T37" fmla="*/ 28 h 311"/>
                <a:gd name="T38" fmla="*/ 170 w 425"/>
                <a:gd name="T39" fmla="*/ 56 h 311"/>
                <a:gd name="T40" fmla="*/ 170 w 425"/>
                <a:gd name="T41" fmla="*/ 0 h 311"/>
                <a:gd name="T42" fmla="*/ 255 w 425"/>
                <a:gd name="T43" fmla="*/ 0 h 311"/>
                <a:gd name="T44" fmla="*/ 255 w 425"/>
                <a:gd name="T45" fmla="*/ 28 h 311"/>
                <a:gd name="T46" fmla="*/ 312 w 425"/>
                <a:gd name="T47" fmla="*/ 28 h 311"/>
                <a:gd name="T48" fmla="*/ 312 w 425"/>
                <a:gd name="T49" fmla="*/ 56 h 311"/>
                <a:gd name="T50" fmla="*/ 425 w 425"/>
                <a:gd name="T51" fmla="*/ 85 h 311"/>
                <a:gd name="T52" fmla="*/ 397 w 425"/>
                <a:gd name="T53" fmla="*/ 198 h 311"/>
                <a:gd name="T54" fmla="*/ 397 w 425"/>
                <a:gd name="T5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5" h="311">
                  <a:moveTo>
                    <a:pt x="397" y="311"/>
                  </a:moveTo>
                  <a:lnTo>
                    <a:pt x="369" y="255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227" y="311"/>
                  </a:lnTo>
                  <a:lnTo>
                    <a:pt x="198" y="311"/>
                  </a:lnTo>
                  <a:lnTo>
                    <a:pt x="142" y="283"/>
                  </a:lnTo>
                  <a:lnTo>
                    <a:pt x="142" y="255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0" y="198"/>
                  </a:lnTo>
                  <a:lnTo>
                    <a:pt x="28" y="170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255" y="28"/>
                  </a:lnTo>
                  <a:lnTo>
                    <a:pt x="312" y="28"/>
                  </a:lnTo>
                  <a:lnTo>
                    <a:pt x="312" y="56"/>
                  </a:lnTo>
                  <a:lnTo>
                    <a:pt x="425" y="85"/>
                  </a:lnTo>
                  <a:lnTo>
                    <a:pt x="397" y="198"/>
                  </a:lnTo>
                  <a:lnTo>
                    <a:pt x="397" y="3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281"/>
            <p:cNvSpPr>
              <a:spLocks/>
            </p:cNvSpPr>
            <p:nvPr/>
          </p:nvSpPr>
          <p:spPr bwMode="auto">
            <a:xfrm>
              <a:off x="3251" y="4315"/>
              <a:ext cx="368" cy="341"/>
            </a:xfrm>
            <a:custGeom>
              <a:avLst/>
              <a:gdLst>
                <a:gd name="T0" fmla="*/ 283 w 368"/>
                <a:gd name="T1" fmla="*/ 341 h 341"/>
                <a:gd name="T2" fmla="*/ 170 w 368"/>
                <a:gd name="T3" fmla="*/ 312 h 341"/>
                <a:gd name="T4" fmla="*/ 170 w 368"/>
                <a:gd name="T5" fmla="*/ 284 h 341"/>
                <a:gd name="T6" fmla="*/ 113 w 368"/>
                <a:gd name="T7" fmla="*/ 284 h 341"/>
                <a:gd name="T8" fmla="*/ 113 w 368"/>
                <a:gd name="T9" fmla="*/ 256 h 341"/>
                <a:gd name="T10" fmla="*/ 28 w 368"/>
                <a:gd name="T11" fmla="*/ 256 h 341"/>
                <a:gd name="T12" fmla="*/ 0 w 368"/>
                <a:gd name="T13" fmla="*/ 227 h 341"/>
                <a:gd name="T14" fmla="*/ 28 w 368"/>
                <a:gd name="T15" fmla="*/ 199 h 341"/>
                <a:gd name="T16" fmla="*/ 0 w 368"/>
                <a:gd name="T17" fmla="*/ 199 h 341"/>
                <a:gd name="T18" fmla="*/ 0 w 368"/>
                <a:gd name="T19" fmla="*/ 142 h 341"/>
                <a:gd name="T20" fmla="*/ 56 w 368"/>
                <a:gd name="T21" fmla="*/ 114 h 341"/>
                <a:gd name="T22" fmla="*/ 56 w 368"/>
                <a:gd name="T23" fmla="*/ 86 h 341"/>
                <a:gd name="T24" fmla="*/ 113 w 368"/>
                <a:gd name="T25" fmla="*/ 57 h 341"/>
                <a:gd name="T26" fmla="*/ 113 w 368"/>
                <a:gd name="T27" fmla="*/ 0 h 341"/>
                <a:gd name="T28" fmla="*/ 142 w 368"/>
                <a:gd name="T29" fmla="*/ 0 h 341"/>
                <a:gd name="T30" fmla="*/ 170 w 368"/>
                <a:gd name="T31" fmla="*/ 29 h 341"/>
                <a:gd name="T32" fmla="*/ 198 w 368"/>
                <a:gd name="T33" fmla="*/ 0 h 341"/>
                <a:gd name="T34" fmla="*/ 368 w 368"/>
                <a:gd name="T35" fmla="*/ 29 h 341"/>
                <a:gd name="T36" fmla="*/ 312 w 368"/>
                <a:gd name="T37" fmla="*/ 227 h 341"/>
                <a:gd name="T38" fmla="*/ 283 w 368"/>
                <a:gd name="T3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341">
                  <a:moveTo>
                    <a:pt x="283" y="341"/>
                  </a:moveTo>
                  <a:lnTo>
                    <a:pt x="170" y="312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28" y="199"/>
                  </a:lnTo>
                  <a:lnTo>
                    <a:pt x="0" y="199"/>
                  </a:lnTo>
                  <a:lnTo>
                    <a:pt x="0" y="142"/>
                  </a:lnTo>
                  <a:lnTo>
                    <a:pt x="56" y="114"/>
                  </a:lnTo>
                  <a:lnTo>
                    <a:pt x="56" y="86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42" y="0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368" y="29"/>
                  </a:lnTo>
                  <a:lnTo>
                    <a:pt x="312" y="227"/>
                  </a:lnTo>
                  <a:lnTo>
                    <a:pt x="283" y="3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282"/>
            <p:cNvSpPr>
              <a:spLocks/>
            </p:cNvSpPr>
            <p:nvPr/>
          </p:nvSpPr>
          <p:spPr bwMode="auto">
            <a:xfrm>
              <a:off x="2769" y="4145"/>
              <a:ext cx="680" cy="766"/>
            </a:xfrm>
            <a:custGeom>
              <a:avLst/>
              <a:gdLst>
                <a:gd name="T0" fmla="*/ 57 w 680"/>
                <a:gd name="T1" fmla="*/ 29 h 766"/>
                <a:gd name="T2" fmla="*/ 85 w 680"/>
                <a:gd name="T3" fmla="*/ 29 h 766"/>
                <a:gd name="T4" fmla="*/ 113 w 680"/>
                <a:gd name="T5" fmla="*/ 0 h 766"/>
                <a:gd name="T6" fmla="*/ 142 w 680"/>
                <a:gd name="T7" fmla="*/ 29 h 766"/>
                <a:gd name="T8" fmla="*/ 255 w 680"/>
                <a:gd name="T9" fmla="*/ 29 h 766"/>
                <a:gd name="T10" fmla="*/ 368 w 680"/>
                <a:gd name="T11" fmla="*/ 0 h 766"/>
                <a:gd name="T12" fmla="*/ 425 w 680"/>
                <a:gd name="T13" fmla="*/ 29 h 766"/>
                <a:gd name="T14" fmla="*/ 397 w 680"/>
                <a:gd name="T15" fmla="*/ 57 h 766"/>
                <a:gd name="T16" fmla="*/ 510 w 680"/>
                <a:gd name="T17" fmla="*/ 114 h 766"/>
                <a:gd name="T18" fmla="*/ 538 w 680"/>
                <a:gd name="T19" fmla="*/ 57 h 766"/>
                <a:gd name="T20" fmla="*/ 624 w 680"/>
                <a:gd name="T21" fmla="*/ 57 h 766"/>
                <a:gd name="T22" fmla="*/ 680 w 680"/>
                <a:gd name="T23" fmla="*/ 114 h 766"/>
                <a:gd name="T24" fmla="*/ 680 w 680"/>
                <a:gd name="T25" fmla="*/ 170 h 766"/>
                <a:gd name="T26" fmla="*/ 652 w 680"/>
                <a:gd name="T27" fmla="*/ 199 h 766"/>
                <a:gd name="T28" fmla="*/ 624 w 680"/>
                <a:gd name="T29" fmla="*/ 170 h 766"/>
                <a:gd name="T30" fmla="*/ 595 w 680"/>
                <a:gd name="T31" fmla="*/ 170 h 766"/>
                <a:gd name="T32" fmla="*/ 595 w 680"/>
                <a:gd name="T33" fmla="*/ 227 h 766"/>
                <a:gd name="T34" fmla="*/ 538 w 680"/>
                <a:gd name="T35" fmla="*/ 256 h 766"/>
                <a:gd name="T36" fmla="*/ 538 w 680"/>
                <a:gd name="T37" fmla="*/ 284 h 766"/>
                <a:gd name="T38" fmla="*/ 482 w 680"/>
                <a:gd name="T39" fmla="*/ 312 h 766"/>
                <a:gd name="T40" fmla="*/ 482 w 680"/>
                <a:gd name="T41" fmla="*/ 369 h 766"/>
                <a:gd name="T42" fmla="*/ 510 w 680"/>
                <a:gd name="T43" fmla="*/ 369 h 766"/>
                <a:gd name="T44" fmla="*/ 482 w 680"/>
                <a:gd name="T45" fmla="*/ 397 h 766"/>
                <a:gd name="T46" fmla="*/ 510 w 680"/>
                <a:gd name="T47" fmla="*/ 426 h 766"/>
                <a:gd name="T48" fmla="*/ 510 w 680"/>
                <a:gd name="T49" fmla="*/ 482 h 766"/>
                <a:gd name="T50" fmla="*/ 482 w 680"/>
                <a:gd name="T51" fmla="*/ 454 h 766"/>
                <a:gd name="T52" fmla="*/ 453 w 680"/>
                <a:gd name="T53" fmla="*/ 482 h 766"/>
                <a:gd name="T54" fmla="*/ 453 w 680"/>
                <a:gd name="T55" fmla="*/ 539 h 766"/>
                <a:gd name="T56" fmla="*/ 425 w 680"/>
                <a:gd name="T57" fmla="*/ 511 h 766"/>
                <a:gd name="T58" fmla="*/ 397 w 680"/>
                <a:gd name="T59" fmla="*/ 539 h 766"/>
                <a:gd name="T60" fmla="*/ 397 w 680"/>
                <a:gd name="T61" fmla="*/ 624 h 766"/>
                <a:gd name="T62" fmla="*/ 368 w 680"/>
                <a:gd name="T63" fmla="*/ 596 h 766"/>
                <a:gd name="T64" fmla="*/ 340 w 680"/>
                <a:gd name="T65" fmla="*/ 624 h 766"/>
                <a:gd name="T66" fmla="*/ 397 w 680"/>
                <a:gd name="T67" fmla="*/ 681 h 766"/>
                <a:gd name="T68" fmla="*/ 340 w 680"/>
                <a:gd name="T69" fmla="*/ 681 h 766"/>
                <a:gd name="T70" fmla="*/ 312 w 680"/>
                <a:gd name="T71" fmla="*/ 737 h 766"/>
                <a:gd name="T72" fmla="*/ 255 w 680"/>
                <a:gd name="T73" fmla="*/ 766 h 766"/>
                <a:gd name="T74" fmla="*/ 170 w 680"/>
                <a:gd name="T75" fmla="*/ 766 h 766"/>
                <a:gd name="T76" fmla="*/ 170 w 680"/>
                <a:gd name="T77" fmla="*/ 681 h 766"/>
                <a:gd name="T78" fmla="*/ 198 w 680"/>
                <a:gd name="T79" fmla="*/ 652 h 766"/>
                <a:gd name="T80" fmla="*/ 170 w 680"/>
                <a:gd name="T81" fmla="*/ 624 h 766"/>
                <a:gd name="T82" fmla="*/ 142 w 680"/>
                <a:gd name="T83" fmla="*/ 624 h 766"/>
                <a:gd name="T84" fmla="*/ 113 w 680"/>
                <a:gd name="T85" fmla="*/ 652 h 766"/>
                <a:gd name="T86" fmla="*/ 57 w 680"/>
                <a:gd name="T87" fmla="*/ 652 h 766"/>
                <a:gd name="T88" fmla="*/ 57 w 680"/>
                <a:gd name="T89" fmla="*/ 624 h 766"/>
                <a:gd name="T90" fmla="*/ 57 w 680"/>
                <a:gd name="T91" fmla="*/ 596 h 766"/>
                <a:gd name="T92" fmla="*/ 0 w 680"/>
                <a:gd name="T93" fmla="*/ 596 h 766"/>
                <a:gd name="T94" fmla="*/ 85 w 680"/>
                <a:gd name="T95" fmla="*/ 567 h 766"/>
                <a:gd name="T96" fmla="*/ 57 w 680"/>
                <a:gd name="T97" fmla="*/ 511 h 766"/>
                <a:gd name="T98" fmla="*/ 113 w 680"/>
                <a:gd name="T99" fmla="*/ 482 h 766"/>
                <a:gd name="T100" fmla="*/ 57 w 680"/>
                <a:gd name="T101" fmla="*/ 454 h 766"/>
                <a:gd name="T102" fmla="*/ 28 w 680"/>
                <a:gd name="T103" fmla="*/ 397 h 766"/>
                <a:gd name="T104" fmla="*/ 0 w 680"/>
                <a:gd name="T105" fmla="*/ 284 h 766"/>
                <a:gd name="T106" fmla="*/ 57 w 680"/>
                <a:gd name="T107" fmla="*/ 199 h 766"/>
                <a:gd name="T108" fmla="*/ 0 w 680"/>
                <a:gd name="T109" fmla="*/ 142 h 766"/>
                <a:gd name="T110" fmla="*/ 57 w 680"/>
                <a:gd name="T111" fmla="*/ 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0" h="766">
                  <a:moveTo>
                    <a:pt x="57" y="29"/>
                  </a:moveTo>
                  <a:lnTo>
                    <a:pt x="85" y="29"/>
                  </a:lnTo>
                  <a:lnTo>
                    <a:pt x="113" y="0"/>
                  </a:lnTo>
                  <a:lnTo>
                    <a:pt x="142" y="29"/>
                  </a:lnTo>
                  <a:lnTo>
                    <a:pt x="255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57"/>
                  </a:lnTo>
                  <a:lnTo>
                    <a:pt x="510" y="114"/>
                  </a:lnTo>
                  <a:lnTo>
                    <a:pt x="538" y="57"/>
                  </a:lnTo>
                  <a:lnTo>
                    <a:pt x="624" y="57"/>
                  </a:lnTo>
                  <a:lnTo>
                    <a:pt x="680" y="114"/>
                  </a:lnTo>
                  <a:lnTo>
                    <a:pt x="680" y="170"/>
                  </a:lnTo>
                  <a:lnTo>
                    <a:pt x="652" y="199"/>
                  </a:lnTo>
                  <a:lnTo>
                    <a:pt x="624" y="170"/>
                  </a:lnTo>
                  <a:lnTo>
                    <a:pt x="595" y="170"/>
                  </a:lnTo>
                  <a:lnTo>
                    <a:pt x="595" y="227"/>
                  </a:lnTo>
                  <a:lnTo>
                    <a:pt x="538" y="256"/>
                  </a:lnTo>
                  <a:lnTo>
                    <a:pt x="538" y="284"/>
                  </a:lnTo>
                  <a:lnTo>
                    <a:pt x="482" y="312"/>
                  </a:lnTo>
                  <a:lnTo>
                    <a:pt x="482" y="369"/>
                  </a:lnTo>
                  <a:lnTo>
                    <a:pt x="510" y="369"/>
                  </a:lnTo>
                  <a:lnTo>
                    <a:pt x="482" y="397"/>
                  </a:lnTo>
                  <a:lnTo>
                    <a:pt x="510" y="426"/>
                  </a:lnTo>
                  <a:lnTo>
                    <a:pt x="510" y="482"/>
                  </a:lnTo>
                  <a:lnTo>
                    <a:pt x="482" y="454"/>
                  </a:lnTo>
                  <a:lnTo>
                    <a:pt x="453" y="482"/>
                  </a:lnTo>
                  <a:lnTo>
                    <a:pt x="453" y="539"/>
                  </a:lnTo>
                  <a:lnTo>
                    <a:pt x="425" y="511"/>
                  </a:lnTo>
                  <a:lnTo>
                    <a:pt x="397" y="539"/>
                  </a:lnTo>
                  <a:lnTo>
                    <a:pt x="397" y="624"/>
                  </a:lnTo>
                  <a:lnTo>
                    <a:pt x="368" y="596"/>
                  </a:lnTo>
                  <a:lnTo>
                    <a:pt x="340" y="624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12" y="737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70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42" y="624"/>
                  </a:lnTo>
                  <a:lnTo>
                    <a:pt x="113" y="652"/>
                  </a:lnTo>
                  <a:lnTo>
                    <a:pt x="57" y="652"/>
                  </a:lnTo>
                  <a:lnTo>
                    <a:pt x="57" y="624"/>
                  </a:lnTo>
                  <a:lnTo>
                    <a:pt x="57" y="596"/>
                  </a:lnTo>
                  <a:lnTo>
                    <a:pt x="0" y="596"/>
                  </a:lnTo>
                  <a:lnTo>
                    <a:pt x="85" y="567"/>
                  </a:lnTo>
                  <a:lnTo>
                    <a:pt x="57" y="511"/>
                  </a:lnTo>
                  <a:lnTo>
                    <a:pt x="113" y="482"/>
                  </a:lnTo>
                  <a:lnTo>
                    <a:pt x="57" y="454"/>
                  </a:lnTo>
                  <a:lnTo>
                    <a:pt x="28" y="397"/>
                  </a:lnTo>
                  <a:lnTo>
                    <a:pt x="0" y="284"/>
                  </a:lnTo>
                  <a:lnTo>
                    <a:pt x="57" y="199"/>
                  </a:lnTo>
                  <a:lnTo>
                    <a:pt x="0" y="142"/>
                  </a:lnTo>
                  <a:lnTo>
                    <a:pt x="57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284"/>
            <p:cNvSpPr>
              <a:spLocks/>
            </p:cNvSpPr>
            <p:nvPr/>
          </p:nvSpPr>
          <p:spPr bwMode="auto">
            <a:xfrm>
              <a:off x="2911" y="3777"/>
              <a:ext cx="793" cy="567"/>
            </a:xfrm>
            <a:custGeom>
              <a:avLst/>
              <a:gdLst>
                <a:gd name="T0" fmla="*/ 708 w 793"/>
                <a:gd name="T1" fmla="*/ 567 h 567"/>
                <a:gd name="T2" fmla="*/ 793 w 793"/>
                <a:gd name="T3" fmla="*/ 425 h 567"/>
                <a:gd name="T4" fmla="*/ 652 w 793"/>
                <a:gd name="T5" fmla="*/ 340 h 567"/>
                <a:gd name="T6" fmla="*/ 595 w 793"/>
                <a:gd name="T7" fmla="*/ 340 h 567"/>
                <a:gd name="T8" fmla="*/ 567 w 793"/>
                <a:gd name="T9" fmla="*/ 397 h 567"/>
                <a:gd name="T10" fmla="*/ 538 w 793"/>
                <a:gd name="T11" fmla="*/ 340 h 567"/>
                <a:gd name="T12" fmla="*/ 567 w 793"/>
                <a:gd name="T13" fmla="*/ 312 h 567"/>
                <a:gd name="T14" fmla="*/ 453 w 793"/>
                <a:gd name="T15" fmla="*/ 312 h 567"/>
                <a:gd name="T16" fmla="*/ 425 w 793"/>
                <a:gd name="T17" fmla="*/ 255 h 567"/>
                <a:gd name="T18" fmla="*/ 453 w 793"/>
                <a:gd name="T19" fmla="*/ 227 h 567"/>
                <a:gd name="T20" fmla="*/ 368 w 793"/>
                <a:gd name="T21" fmla="*/ 142 h 567"/>
                <a:gd name="T22" fmla="*/ 368 w 793"/>
                <a:gd name="T23" fmla="*/ 198 h 567"/>
                <a:gd name="T24" fmla="*/ 311 w 793"/>
                <a:gd name="T25" fmla="*/ 113 h 567"/>
                <a:gd name="T26" fmla="*/ 255 w 793"/>
                <a:gd name="T27" fmla="*/ 85 h 567"/>
                <a:gd name="T28" fmla="*/ 283 w 793"/>
                <a:gd name="T29" fmla="*/ 28 h 567"/>
                <a:gd name="T30" fmla="*/ 198 w 793"/>
                <a:gd name="T31" fmla="*/ 28 h 567"/>
                <a:gd name="T32" fmla="*/ 141 w 793"/>
                <a:gd name="T33" fmla="*/ 57 h 567"/>
                <a:gd name="T34" fmla="*/ 113 w 793"/>
                <a:gd name="T35" fmla="*/ 0 h 567"/>
                <a:gd name="T36" fmla="*/ 85 w 793"/>
                <a:gd name="T37" fmla="*/ 85 h 567"/>
                <a:gd name="T38" fmla="*/ 28 w 793"/>
                <a:gd name="T39" fmla="*/ 85 h 567"/>
                <a:gd name="T40" fmla="*/ 56 w 793"/>
                <a:gd name="T41" fmla="*/ 142 h 567"/>
                <a:gd name="T42" fmla="*/ 85 w 793"/>
                <a:gd name="T43" fmla="*/ 198 h 567"/>
                <a:gd name="T44" fmla="*/ 85 w 793"/>
                <a:gd name="T45" fmla="*/ 227 h 567"/>
                <a:gd name="T46" fmla="*/ 141 w 793"/>
                <a:gd name="T47" fmla="*/ 255 h 567"/>
                <a:gd name="T48" fmla="*/ 113 w 793"/>
                <a:gd name="T49" fmla="*/ 283 h 567"/>
                <a:gd name="T50" fmla="*/ 56 w 793"/>
                <a:gd name="T51" fmla="*/ 255 h 567"/>
                <a:gd name="T52" fmla="*/ 28 w 793"/>
                <a:gd name="T53" fmla="*/ 312 h 567"/>
                <a:gd name="T54" fmla="*/ 0 w 793"/>
                <a:gd name="T55" fmla="*/ 312 h 567"/>
                <a:gd name="T56" fmla="*/ 0 w 793"/>
                <a:gd name="T57" fmla="*/ 397 h 567"/>
                <a:gd name="T58" fmla="*/ 113 w 793"/>
                <a:gd name="T59" fmla="*/ 397 h 567"/>
                <a:gd name="T60" fmla="*/ 226 w 793"/>
                <a:gd name="T61" fmla="*/ 368 h 567"/>
                <a:gd name="T62" fmla="*/ 283 w 793"/>
                <a:gd name="T63" fmla="*/ 397 h 567"/>
                <a:gd name="T64" fmla="*/ 255 w 793"/>
                <a:gd name="T65" fmla="*/ 425 h 567"/>
                <a:gd name="T66" fmla="*/ 368 w 793"/>
                <a:gd name="T67" fmla="*/ 482 h 567"/>
                <a:gd name="T68" fmla="*/ 396 w 793"/>
                <a:gd name="T69" fmla="*/ 425 h 567"/>
                <a:gd name="T70" fmla="*/ 482 w 793"/>
                <a:gd name="T71" fmla="*/ 425 h 567"/>
                <a:gd name="T72" fmla="*/ 538 w 793"/>
                <a:gd name="T73" fmla="*/ 482 h 567"/>
                <a:gd name="T74" fmla="*/ 538 w 793"/>
                <a:gd name="T75" fmla="*/ 538 h 567"/>
                <a:gd name="T76" fmla="*/ 708 w 793"/>
                <a:gd name="T7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3" h="567">
                  <a:moveTo>
                    <a:pt x="708" y="567"/>
                  </a:moveTo>
                  <a:lnTo>
                    <a:pt x="793" y="425"/>
                  </a:lnTo>
                  <a:lnTo>
                    <a:pt x="652" y="340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538" y="340"/>
                  </a:lnTo>
                  <a:lnTo>
                    <a:pt x="567" y="312"/>
                  </a:lnTo>
                  <a:lnTo>
                    <a:pt x="453" y="312"/>
                  </a:lnTo>
                  <a:lnTo>
                    <a:pt x="425" y="255"/>
                  </a:lnTo>
                  <a:lnTo>
                    <a:pt x="453" y="227"/>
                  </a:lnTo>
                  <a:lnTo>
                    <a:pt x="368" y="142"/>
                  </a:lnTo>
                  <a:lnTo>
                    <a:pt x="368" y="198"/>
                  </a:lnTo>
                  <a:lnTo>
                    <a:pt x="311" y="113"/>
                  </a:lnTo>
                  <a:lnTo>
                    <a:pt x="255" y="85"/>
                  </a:lnTo>
                  <a:lnTo>
                    <a:pt x="283" y="28"/>
                  </a:lnTo>
                  <a:lnTo>
                    <a:pt x="198" y="28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85"/>
                  </a:lnTo>
                  <a:lnTo>
                    <a:pt x="56" y="142"/>
                  </a:lnTo>
                  <a:lnTo>
                    <a:pt x="85" y="198"/>
                  </a:lnTo>
                  <a:lnTo>
                    <a:pt x="85" y="227"/>
                  </a:lnTo>
                  <a:lnTo>
                    <a:pt x="141" y="255"/>
                  </a:lnTo>
                  <a:lnTo>
                    <a:pt x="113" y="283"/>
                  </a:lnTo>
                  <a:lnTo>
                    <a:pt x="56" y="255"/>
                  </a:lnTo>
                  <a:lnTo>
                    <a:pt x="28" y="312"/>
                  </a:lnTo>
                  <a:lnTo>
                    <a:pt x="0" y="312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226" y="368"/>
                  </a:lnTo>
                  <a:lnTo>
                    <a:pt x="283" y="397"/>
                  </a:lnTo>
                  <a:lnTo>
                    <a:pt x="255" y="425"/>
                  </a:lnTo>
                  <a:lnTo>
                    <a:pt x="368" y="482"/>
                  </a:lnTo>
                  <a:lnTo>
                    <a:pt x="396" y="425"/>
                  </a:lnTo>
                  <a:lnTo>
                    <a:pt x="482" y="425"/>
                  </a:lnTo>
                  <a:lnTo>
                    <a:pt x="538" y="482"/>
                  </a:lnTo>
                  <a:lnTo>
                    <a:pt x="538" y="538"/>
                  </a:lnTo>
                  <a:lnTo>
                    <a:pt x="708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285"/>
            <p:cNvSpPr>
              <a:spLocks/>
            </p:cNvSpPr>
            <p:nvPr/>
          </p:nvSpPr>
          <p:spPr bwMode="auto">
            <a:xfrm>
              <a:off x="3506" y="3720"/>
              <a:ext cx="397" cy="482"/>
            </a:xfrm>
            <a:custGeom>
              <a:avLst/>
              <a:gdLst>
                <a:gd name="T0" fmla="*/ 198 w 397"/>
                <a:gd name="T1" fmla="*/ 482 h 482"/>
                <a:gd name="T2" fmla="*/ 340 w 397"/>
                <a:gd name="T3" fmla="*/ 255 h 482"/>
                <a:gd name="T4" fmla="*/ 397 w 397"/>
                <a:gd name="T5" fmla="*/ 142 h 482"/>
                <a:gd name="T6" fmla="*/ 340 w 397"/>
                <a:gd name="T7" fmla="*/ 85 h 482"/>
                <a:gd name="T8" fmla="*/ 198 w 397"/>
                <a:gd name="T9" fmla="*/ 0 h 482"/>
                <a:gd name="T10" fmla="*/ 198 w 397"/>
                <a:gd name="T11" fmla="*/ 57 h 482"/>
                <a:gd name="T12" fmla="*/ 227 w 397"/>
                <a:gd name="T13" fmla="*/ 85 h 482"/>
                <a:gd name="T14" fmla="*/ 170 w 397"/>
                <a:gd name="T15" fmla="*/ 85 h 482"/>
                <a:gd name="T16" fmla="*/ 170 w 397"/>
                <a:gd name="T17" fmla="*/ 114 h 482"/>
                <a:gd name="T18" fmla="*/ 113 w 397"/>
                <a:gd name="T19" fmla="*/ 114 h 482"/>
                <a:gd name="T20" fmla="*/ 142 w 397"/>
                <a:gd name="T21" fmla="*/ 199 h 482"/>
                <a:gd name="T22" fmla="*/ 113 w 397"/>
                <a:gd name="T23" fmla="*/ 255 h 482"/>
                <a:gd name="T24" fmla="*/ 0 w 397"/>
                <a:gd name="T25" fmla="*/ 255 h 482"/>
                <a:gd name="T26" fmla="*/ 0 w 397"/>
                <a:gd name="T27" fmla="*/ 284 h 482"/>
                <a:gd name="T28" fmla="*/ 85 w 397"/>
                <a:gd name="T29" fmla="*/ 340 h 482"/>
                <a:gd name="T30" fmla="*/ 57 w 397"/>
                <a:gd name="T31" fmla="*/ 397 h 482"/>
                <a:gd name="T32" fmla="*/ 198 w 397"/>
                <a:gd name="T3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82">
                  <a:moveTo>
                    <a:pt x="198" y="482"/>
                  </a:moveTo>
                  <a:lnTo>
                    <a:pt x="340" y="255"/>
                  </a:lnTo>
                  <a:lnTo>
                    <a:pt x="397" y="142"/>
                  </a:lnTo>
                  <a:lnTo>
                    <a:pt x="340" y="85"/>
                  </a:lnTo>
                  <a:lnTo>
                    <a:pt x="198" y="0"/>
                  </a:lnTo>
                  <a:lnTo>
                    <a:pt x="198" y="57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42" y="199"/>
                  </a:lnTo>
                  <a:lnTo>
                    <a:pt x="113" y="255"/>
                  </a:lnTo>
                  <a:lnTo>
                    <a:pt x="0" y="255"/>
                  </a:lnTo>
                  <a:lnTo>
                    <a:pt x="0" y="284"/>
                  </a:lnTo>
                  <a:lnTo>
                    <a:pt x="85" y="340"/>
                  </a:lnTo>
                  <a:lnTo>
                    <a:pt x="57" y="397"/>
                  </a:lnTo>
                  <a:lnTo>
                    <a:pt x="198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286"/>
            <p:cNvSpPr>
              <a:spLocks/>
            </p:cNvSpPr>
            <p:nvPr/>
          </p:nvSpPr>
          <p:spPr bwMode="auto">
            <a:xfrm>
              <a:off x="2967" y="3352"/>
              <a:ext cx="766" cy="822"/>
            </a:xfrm>
            <a:custGeom>
              <a:avLst/>
              <a:gdLst>
                <a:gd name="T0" fmla="*/ 737 w 766"/>
                <a:gd name="T1" fmla="*/ 368 h 822"/>
                <a:gd name="T2" fmla="*/ 737 w 766"/>
                <a:gd name="T3" fmla="*/ 425 h 822"/>
                <a:gd name="T4" fmla="*/ 766 w 766"/>
                <a:gd name="T5" fmla="*/ 453 h 822"/>
                <a:gd name="T6" fmla="*/ 709 w 766"/>
                <a:gd name="T7" fmla="*/ 453 h 822"/>
                <a:gd name="T8" fmla="*/ 709 w 766"/>
                <a:gd name="T9" fmla="*/ 482 h 822"/>
                <a:gd name="T10" fmla="*/ 652 w 766"/>
                <a:gd name="T11" fmla="*/ 482 h 822"/>
                <a:gd name="T12" fmla="*/ 681 w 766"/>
                <a:gd name="T13" fmla="*/ 567 h 822"/>
                <a:gd name="T14" fmla="*/ 652 w 766"/>
                <a:gd name="T15" fmla="*/ 623 h 822"/>
                <a:gd name="T16" fmla="*/ 539 w 766"/>
                <a:gd name="T17" fmla="*/ 623 h 822"/>
                <a:gd name="T18" fmla="*/ 539 w 766"/>
                <a:gd name="T19" fmla="*/ 652 h 822"/>
                <a:gd name="T20" fmla="*/ 624 w 766"/>
                <a:gd name="T21" fmla="*/ 708 h 822"/>
                <a:gd name="T22" fmla="*/ 596 w 766"/>
                <a:gd name="T23" fmla="*/ 765 h 822"/>
                <a:gd name="T24" fmla="*/ 539 w 766"/>
                <a:gd name="T25" fmla="*/ 765 h 822"/>
                <a:gd name="T26" fmla="*/ 511 w 766"/>
                <a:gd name="T27" fmla="*/ 822 h 822"/>
                <a:gd name="T28" fmla="*/ 482 w 766"/>
                <a:gd name="T29" fmla="*/ 765 h 822"/>
                <a:gd name="T30" fmla="*/ 511 w 766"/>
                <a:gd name="T31" fmla="*/ 737 h 822"/>
                <a:gd name="T32" fmla="*/ 397 w 766"/>
                <a:gd name="T33" fmla="*/ 737 h 822"/>
                <a:gd name="T34" fmla="*/ 369 w 766"/>
                <a:gd name="T35" fmla="*/ 680 h 822"/>
                <a:gd name="T36" fmla="*/ 397 w 766"/>
                <a:gd name="T37" fmla="*/ 652 h 822"/>
                <a:gd name="T38" fmla="*/ 312 w 766"/>
                <a:gd name="T39" fmla="*/ 567 h 822"/>
                <a:gd name="T40" fmla="*/ 312 w 766"/>
                <a:gd name="T41" fmla="*/ 623 h 822"/>
                <a:gd name="T42" fmla="*/ 255 w 766"/>
                <a:gd name="T43" fmla="*/ 538 h 822"/>
                <a:gd name="T44" fmla="*/ 199 w 766"/>
                <a:gd name="T45" fmla="*/ 510 h 822"/>
                <a:gd name="T46" fmla="*/ 227 w 766"/>
                <a:gd name="T47" fmla="*/ 453 h 822"/>
                <a:gd name="T48" fmla="*/ 142 w 766"/>
                <a:gd name="T49" fmla="*/ 453 h 822"/>
                <a:gd name="T50" fmla="*/ 85 w 766"/>
                <a:gd name="T51" fmla="*/ 482 h 822"/>
                <a:gd name="T52" fmla="*/ 57 w 766"/>
                <a:gd name="T53" fmla="*/ 425 h 822"/>
                <a:gd name="T54" fmla="*/ 0 w 766"/>
                <a:gd name="T55" fmla="*/ 397 h 822"/>
                <a:gd name="T56" fmla="*/ 0 w 766"/>
                <a:gd name="T57" fmla="*/ 368 h 822"/>
                <a:gd name="T58" fmla="*/ 227 w 766"/>
                <a:gd name="T59" fmla="*/ 255 h 822"/>
                <a:gd name="T60" fmla="*/ 199 w 766"/>
                <a:gd name="T61" fmla="*/ 198 h 822"/>
                <a:gd name="T62" fmla="*/ 227 w 766"/>
                <a:gd name="T63" fmla="*/ 170 h 822"/>
                <a:gd name="T64" fmla="*/ 199 w 766"/>
                <a:gd name="T65" fmla="*/ 141 h 822"/>
                <a:gd name="T66" fmla="*/ 142 w 766"/>
                <a:gd name="T67" fmla="*/ 141 h 822"/>
                <a:gd name="T68" fmla="*/ 114 w 766"/>
                <a:gd name="T69" fmla="*/ 113 h 822"/>
                <a:gd name="T70" fmla="*/ 142 w 766"/>
                <a:gd name="T71" fmla="*/ 85 h 822"/>
                <a:gd name="T72" fmla="*/ 114 w 766"/>
                <a:gd name="T73" fmla="*/ 28 h 822"/>
                <a:gd name="T74" fmla="*/ 170 w 766"/>
                <a:gd name="T75" fmla="*/ 0 h 822"/>
                <a:gd name="T76" fmla="*/ 199 w 766"/>
                <a:gd name="T77" fmla="*/ 28 h 822"/>
                <a:gd name="T78" fmla="*/ 227 w 766"/>
                <a:gd name="T79" fmla="*/ 0 h 822"/>
                <a:gd name="T80" fmla="*/ 284 w 766"/>
                <a:gd name="T81" fmla="*/ 56 h 822"/>
                <a:gd name="T82" fmla="*/ 255 w 766"/>
                <a:gd name="T83" fmla="*/ 113 h 822"/>
                <a:gd name="T84" fmla="*/ 199 w 766"/>
                <a:gd name="T85" fmla="*/ 113 h 822"/>
                <a:gd name="T86" fmla="*/ 284 w 766"/>
                <a:gd name="T87" fmla="*/ 170 h 822"/>
                <a:gd name="T88" fmla="*/ 284 w 766"/>
                <a:gd name="T89" fmla="*/ 141 h 822"/>
                <a:gd name="T90" fmla="*/ 312 w 766"/>
                <a:gd name="T91" fmla="*/ 141 h 822"/>
                <a:gd name="T92" fmla="*/ 340 w 766"/>
                <a:gd name="T93" fmla="*/ 113 h 822"/>
                <a:gd name="T94" fmla="*/ 397 w 766"/>
                <a:gd name="T95" fmla="*/ 170 h 822"/>
                <a:gd name="T96" fmla="*/ 426 w 766"/>
                <a:gd name="T97" fmla="*/ 141 h 822"/>
                <a:gd name="T98" fmla="*/ 454 w 766"/>
                <a:gd name="T99" fmla="*/ 170 h 822"/>
                <a:gd name="T100" fmla="*/ 511 w 766"/>
                <a:gd name="T101" fmla="*/ 170 h 822"/>
                <a:gd name="T102" fmla="*/ 511 w 766"/>
                <a:gd name="T103" fmla="*/ 255 h 822"/>
                <a:gd name="T104" fmla="*/ 567 w 766"/>
                <a:gd name="T105" fmla="*/ 283 h 822"/>
                <a:gd name="T106" fmla="*/ 596 w 766"/>
                <a:gd name="T107" fmla="*/ 255 h 822"/>
                <a:gd name="T108" fmla="*/ 652 w 766"/>
                <a:gd name="T109" fmla="*/ 255 h 822"/>
                <a:gd name="T110" fmla="*/ 681 w 766"/>
                <a:gd name="T111" fmla="*/ 226 h 822"/>
                <a:gd name="T112" fmla="*/ 709 w 766"/>
                <a:gd name="T113" fmla="*/ 226 h 822"/>
                <a:gd name="T114" fmla="*/ 737 w 766"/>
                <a:gd name="T115" fmla="*/ 36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6" h="822">
                  <a:moveTo>
                    <a:pt x="737" y="368"/>
                  </a:moveTo>
                  <a:lnTo>
                    <a:pt x="737" y="425"/>
                  </a:lnTo>
                  <a:lnTo>
                    <a:pt x="766" y="453"/>
                  </a:lnTo>
                  <a:lnTo>
                    <a:pt x="709" y="453"/>
                  </a:lnTo>
                  <a:lnTo>
                    <a:pt x="709" y="482"/>
                  </a:lnTo>
                  <a:lnTo>
                    <a:pt x="652" y="482"/>
                  </a:lnTo>
                  <a:lnTo>
                    <a:pt x="681" y="567"/>
                  </a:lnTo>
                  <a:lnTo>
                    <a:pt x="652" y="623"/>
                  </a:lnTo>
                  <a:lnTo>
                    <a:pt x="539" y="623"/>
                  </a:lnTo>
                  <a:lnTo>
                    <a:pt x="539" y="652"/>
                  </a:lnTo>
                  <a:lnTo>
                    <a:pt x="624" y="708"/>
                  </a:lnTo>
                  <a:lnTo>
                    <a:pt x="596" y="765"/>
                  </a:lnTo>
                  <a:lnTo>
                    <a:pt x="539" y="765"/>
                  </a:lnTo>
                  <a:lnTo>
                    <a:pt x="511" y="822"/>
                  </a:lnTo>
                  <a:lnTo>
                    <a:pt x="482" y="765"/>
                  </a:lnTo>
                  <a:lnTo>
                    <a:pt x="511" y="737"/>
                  </a:lnTo>
                  <a:lnTo>
                    <a:pt x="397" y="737"/>
                  </a:lnTo>
                  <a:lnTo>
                    <a:pt x="369" y="680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312" y="623"/>
                  </a:lnTo>
                  <a:lnTo>
                    <a:pt x="255" y="538"/>
                  </a:lnTo>
                  <a:lnTo>
                    <a:pt x="199" y="510"/>
                  </a:lnTo>
                  <a:lnTo>
                    <a:pt x="227" y="453"/>
                  </a:lnTo>
                  <a:lnTo>
                    <a:pt x="142" y="453"/>
                  </a:lnTo>
                  <a:lnTo>
                    <a:pt x="85" y="482"/>
                  </a:lnTo>
                  <a:lnTo>
                    <a:pt x="57" y="425"/>
                  </a:lnTo>
                  <a:lnTo>
                    <a:pt x="0" y="397"/>
                  </a:lnTo>
                  <a:lnTo>
                    <a:pt x="0" y="368"/>
                  </a:lnTo>
                  <a:lnTo>
                    <a:pt x="227" y="255"/>
                  </a:lnTo>
                  <a:lnTo>
                    <a:pt x="199" y="198"/>
                  </a:lnTo>
                  <a:lnTo>
                    <a:pt x="227" y="170"/>
                  </a:lnTo>
                  <a:lnTo>
                    <a:pt x="199" y="141"/>
                  </a:lnTo>
                  <a:lnTo>
                    <a:pt x="142" y="141"/>
                  </a:lnTo>
                  <a:lnTo>
                    <a:pt x="114" y="113"/>
                  </a:lnTo>
                  <a:lnTo>
                    <a:pt x="142" y="85"/>
                  </a:lnTo>
                  <a:lnTo>
                    <a:pt x="114" y="28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284" y="56"/>
                  </a:lnTo>
                  <a:lnTo>
                    <a:pt x="255" y="113"/>
                  </a:lnTo>
                  <a:lnTo>
                    <a:pt x="199" y="113"/>
                  </a:lnTo>
                  <a:lnTo>
                    <a:pt x="284" y="170"/>
                  </a:lnTo>
                  <a:lnTo>
                    <a:pt x="284" y="141"/>
                  </a:lnTo>
                  <a:lnTo>
                    <a:pt x="312" y="141"/>
                  </a:lnTo>
                  <a:lnTo>
                    <a:pt x="340" y="113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67" y="283"/>
                  </a:lnTo>
                  <a:lnTo>
                    <a:pt x="596" y="255"/>
                  </a:lnTo>
                  <a:lnTo>
                    <a:pt x="652" y="255"/>
                  </a:lnTo>
                  <a:lnTo>
                    <a:pt x="681" y="226"/>
                  </a:lnTo>
                  <a:lnTo>
                    <a:pt x="709" y="226"/>
                  </a:lnTo>
                  <a:lnTo>
                    <a:pt x="737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287"/>
            <p:cNvSpPr>
              <a:spLocks/>
            </p:cNvSpPr>
            <p:nvPr/>
          </p:nvSpPr>
          <p:spPr bwMode="auto">
            <a:xfrm>
              <a:off x="3137" y="3010"/>
              <a:ext cx="1050" cy="850"/>
            </a:xfrm>
            <a:custGeom>
              <a:avLst/>
              <a:gdLst>
                <a:gd name="T0" fmla="*/ 766 w 1049"/>
                <a:gd name="T1" fmla="*/ 851 h 851"/>
                <a:gd name="T2" fmla="*/ 709 w 1049"/>
                <a:gd name="T3" fmla="*/ 794 h 851"/>
                <a:gd name="T4" fmla="*/ 567 w 1049"/>
                <a:gd name="T5" fmla="*/ 709 h 851"/>
                <a:gd name="T6" fmla="*/ 539 w 1049"/>
                <a:gd name="T7" fmla="*/ 567 h 851"/>
                <a:gd name="T8" fmla="*/ 511 w 1049"/>
                <a:gd name="T9" fmla="*/ 567 h 851"/>
                <a:gd name="T10" fmla="*/ 482 w 1049"/>
                <a:gd name="T11" fmla="*/ 596 h 851"/>
                <a:gd name="T12" fmla="*/ 426 w 1049"/>
                <a:gd name="T13" fmla="*/ 596 h 851"/>
                <a:gd name="T14" fmla="*/ 397 w 1049"/>
                <a:gd name="T15" fmla="*/ 624 h 851"/>
                <a:gd name="T16" fmla="*/ 341 w 1049"/>
                <a:gd name="T17" fmla="*/ 596 h 851"/>
                <a:gd name="T18" fmla="*/ 341 w 1049"/>
                <a:gd name="T19" fmla="*/ 511 h 851"/>
                <a:gd name="T20" fmla="*/ 284 w 1049"/>
                <a:gd name="T21" fmla="*/ 511 h 851"/>
                <a:gd name="T22" fmla="*/ 256 w 1049"/>
                <a:gd name="T23" fmla="*/ 482 h 851"/>
                <a:gd name="T24" fmla="*/ 227 w 1049"/>
                <a:gd name="T25" fmla="*/ 511 h 851"/>
                <a:gd name="T26" fmla="*/ 170 w 1049"/>
                <a:gd name="T27" fmla="*/ 454 h 851"/>
                <a:gd name="T28" fmla="*/ 142 w 1049"/>
                <a:gd name="T29" fmla="*/ 482 h 851"/>
                <a:gd name="T30" fmla="*/ 114 w 1049"/>
                <a:gd name="T31" fmla="*/ 482 h 851"/>
                <a:gd name="T32" fmla="*/ 114 w 1049"/>
                <a:gd name="T33" fmla="*/ 511 h 851"/>
                <a:gd name="T34" fmla="*/ 29 w 1049"/>
                <a:gd name="T35" fmla="*/ 454 h 851"/>
                <a:gd name="T36" fmla="*/ 85 w 1049"/>
                <a:gd name="T37" fmla="*/ 454 h 851"/>
                <a:gd name="T38" fmla="*/ 114 w 1049"/>
                <a:gd name="T39" fmla="*/ 397 h 851"/>
                <a:gd name="T40" fmla="*/ 57 w 1049"/>
                <a:gd name="T41" fmla="*/ 341 h 851"/>
                <a:gd name="T42" fmla="*/ 29 w 1049"/>
                <a:gd name="T43" fmla="*/ 284 h 851"/>
                <a:gd name="T44" fmla="*/ 29 w 1049"/>
                <a:gd name="T45" fmla="*/ 227 h 851"/>
                <a:gd name="T46" fmla="*/ 0 w 1049"/>
                <a:gd name="T47" fmla="*/ 227 h 851"/>
                <a:gd name="T48" fmla="*/ 57 w 1049"/>
                <a:gd name="T49" fmla="*/ 199 h 851"/>
                <a:gd name="T50" fmla="*/ 57 w 1049"/>
                <a:gd name="T51" fmla="*/ 171 h 851"/>
                <a:gd name="T52" fmla="*/ 114 w 1049"/>
                <a:gd name="T53" fmla="*/ 142 h 851"/>
                <a:gd name="T54" fmla="*/ 170 w 1049"/>
                <a:gd name="T55" fmla="*/ 171 h 851"/>
                <a:gd name="T56" fmla="*/ 170 w 1049"/>
                <a:gd name="T57" fmla="*/ 142 h 851"/>
                <a:gd name="T58" fmla="*/ 114 w 1049"/>
                <a:gd name="T59" fmla="*/ 114 h 851"/>
                <a:gd name="T60" fmla="*/ 114 w 1049"/>
                <a:gd name="T61" fmla="*/ 85 h 851"/>
                <a:gd name="T62" fmla="*/ 170 w 1049"/>
                <a:gd name="T63" fmla="*/ 85 h 851"/>
                <a:gd name="T64" fmla="*/ 142 w 1049"/>
                <a:gd name="T65" fmla="*/ 29 h 851"/>
                <a:gd name="T66" fmla="*/ 227 w 1049"/>
                <a:gd name="T67" fmla="*/ 0 h 851"/>
                <a:gd name="T68" fmla="*/ 256 w 1049"/>
                <a:gd name="T69" fmla="*/ 29 h 851"/>
                <a:gd name="T70" fmla="*/ 256 w 1049"/>
                <a:gd name="T71" fmla="*/ 0 h 851"/>
                <a:gd name="T72" fmla="*/ 284 w 1049"/>
                <a:gd name="T73" fmla="*/ 29 h 851"/>
                <a:gd name="T74" fmla="*/ 312 w 1049"/>
                <a:gd name="T75" fmla="*/ 29 h 851"/>
                <a:gd name="T76" fmla="*/ 369 w 1049"/>
                <a:gd name="T77" fmla="*/ 57 h 851"/>
                <a:gd name="T78" fmla="*/ 454 w 1049"/>
                <a:gd name="T79" fmla="*/ 57 h 851"/>
                <a:gd name="T80" fmla="*/ 482 w 1049"/>
                <a:gd name="T81" fmla="*/ 29 h 851"/>
                <a:gd name="T82" fmla="*/ 567 w 1049"/>
                <a:gd name="T83" fmla="*/ 57 h 851"/>
                <a:gd name="T84" fmla="*/ 596 w 1049"/>
                <a:gd name="T85" fmla="*/ 85 h 851"/>
                <a:gd name="T86" fmla="*/ 624 w 1049"/>
                <a:gd name="T87" fmla="*/ 171 h 851"/>
                <a:gd name="T88" fmla="*/ 681 w 1049"/>
                <a:gd name="T89" fmla="*/ 142 h 851"/>
                <a:gd name="T90" fmla="*/ 823 w 1049"/>
                <a:gd name="T91" fmla="*/ 199 h 851"/>
                <a:gd name="T92" fmla="*/ 737 w 1049"/>
                <a:gd name="T93" fmla="*/ 227 h 851"/>
                <a:gd name="T94" fmla="*/ 766 w 1049"/>
                <a:gd name="T95" fmla="*/ 284 h 851"/>
                <a:gd name="T96" fmla="*/ 851 w 1049"/>
                <a:gd name="T97" fmla="*/ 341 h 851"/>
                <a:gd name="T98" fmla="*/ 879 w 1049"/>
                <a:gd name="T99" fmla="*/ 312 h 851"/>
                <a:gd name="T100" fmla="*/ 908 w 1049"/>
                <a:gd name="T101" fmla="*/ 369 h 851"/>
                <a:gd name="T102" fmla="*/ 879 w 1049"/>
                <a:gd name="T103" fmla="*/ 397 h 851"/>
                <a:gd name="T104" fmla="*/ 879 w 1049"/>
                <a:gd name="T105" fmla="*/ 426 h 851"/>
                <a:gd name="T106" fmla="*/ 908 w 1049"/>
                <a:gd name="T107" fmla="*/ 454 h 851"/>
                <a:gd name="T108" fmla="*/ 936 w 1049"/>
                <a:gd name="T109" fmla="*/ 426 h 851"/>
                <a:gd name="T110" fmla="*/ 1049 w 1049"/>
                <a:gd name="T111" fmla="*/ 511 h 851"/>
                <a:gd name="T112" fmla="*/ 879 w 1049"/>
                <a:gd name="T113" fmla="*/ 681 h 851"/>
                <a:gd name="T114" fmla="*/ 766 w 1049"/>
                <a:gd name="T115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9" h="851">
                  <a:moveTo>
                    <a:pt x="766" y="851"/>
                  </a:moveTo>
                  <a:lnTo>
                    <a:pt x="709" y="794"/>
                  </a:lnTo>
                  <a:lnTo>
                    <a:pt x="567" y="709"/>
                  </a:lnTo>
                  <a:lnTo>
                    <a:pt x="539" y="567"/>
                  </a:lnTo>
                  <a:lnTo>
                    <a:pt x="511" y="567"/>
                  </a:lnTo>
                  <a:lnTo>
                    <a:pt x="482" y="596"/>
                  </a:lnTo>
                  <a:lnTo>
                    <a:pt x="426" y="596"/>
                  </a:lnTo>
                  <a:lnTo>
                    <a:pt x="397" y="624"/>
                  </a:lnTo>
                  <a:lnTo>
                    <a:pt x="341" y="596"/>
                  </a:lnTo>
                  <a:lnTo>
                    <a:pt x="341" y="511"/>
                  </a:lnTo>
                  <a:lnTo>
                    <a:pt x="284" y="511"/>
                  </a:lnTo>
                  <a:lnTo>
                    <a:pt x="256" y="482"/>
                  </a:lnTo>
                  <a:lnTo>
                    <a:pt x="227" y="511"/>
                  </a:lnTo>
                  <a:lnTo>
                    <a:pt x="170" y="454"/>
                  </a:lnTo>
                  <a:lnTo>
                    <a:pt x="142" y="482"/>
                  </a:lnTo>
                  <a:lnTo>
                    <a:pt x="114" y="482"/>
                  </a:lnTo>
                  <a:lnTo>
                    <a:pt x="114" y="511"/>
                  </a:lnTo>
                  <a:lnTo>
                    <a:pt x="29" y="454"/>
                  </a:lnTo>
                  <a:lnTo>
                    <a:pt x="85" y="454"/>
                  </a:lnTo>
                  <a:lnTo>
                    <a:pt x="114" y="397"/>
                  </a:lnTo>
                  <a:lnTo>
                    <a:pt x="57" y="341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70" y="171"/>
                  </a:lnTo>
                  <a:lnTo>
                    <a:pt x="170" y="142"/>
                  </a:lnTo>
                  <a:lnTo>
                    <a:pt x="114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42" y="29"/>
                  </a:lnTo>
                  <a:lnTo>
                    <a:pt x="227" y="0"/>
                  </a:lnTo>
                  <a:lnTo>
                    <a:pt x="256" y="29"/>
                  </a:lnTo>
                  <a:lnTo>
                    <a:pt x="256" y="0"/>
                  </a:lnTo>
                  <a:lnTo>
                    <a:pt x="284" y="29"/>
                  </a:lnTo>
                  <a:lnTo>
                    <a:pt x="312" y="29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482" y="29"/>
                  </a:lnTo>
                  <a:lnTo>
                    <a:pt x="567" y="57"/>
                  </a:lnTo>
                  <a:lnTo>
                    <a:pt x="596" y="85"/>
                  </a:lnTo>
                  <a:lnTo>
                    <a:pt x="624" y="171"/>
                  </a:lnTo>
                  <a:lnTo>
                    <a:pt x="681" y="142"/>
                  </a:lnTo>
                  <a:lnTo>
                    <a:pt x="823" y="199"/>
                  </a:lnTo>
                  <a:lnTo>
                    <a:pt x="737" y="227"/>
                  </a:lnTo>
                  <a:lnTo>
                    <a:pt x="766" y="284"/>
                  </a:lnTo>
                  <a:lnTo>
                    <a:pt x="851" y="341"/>
                  </a:lnTo>
                  <a:lnTo>
                    <a:pt x="879" y="312"/>
                  </a:lnTo>
                  <a:lnTo>
                    <a:pt x="908" y="369"/>
                  </a:lnTo>
                  <a:lnTo>
                    <a:pt x="879" y="397"/>
                  </a:lnTo>
                  <a:lnTo>
                    <a:pt x="879" y="426"/>
                  </a:lnTo>
                  <a:lnTo>
                    <a:pt x="908" y="454"/>
                  </a:lnTo>
                  <a:lnTo>
                    <a:pt x="936" y="426"/>
                  </a:lnTo>
                  <a:lnTo>
                    <a:pt x="1049" y="511"/>
                  </a:lnTo>
                  <a:lnTo>
                    <a:pt x="879" y="681"/>
                  </a:lnTo>
                  <a:lnTo>
                    <a:pt x="766" y="8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288"/>
            <p:cNvSpPr>
              <a:spLocks/>
            </p:cNvSpPr>
            <p:nvPr/>
          </p:nvSpPr>
          <p:spPr bwMode="auto">
            <a:xfrm>
              <a:off x="2769" y="2813"/>
              <a:ext cx="538" cy="907"/>
            </a:xfrm>
            <a:custGeom>
              <a:avLst/>
              <a:gdLst>
                <a:gd name="T0" fmla="*/ 198 w 538"/>
                <a:gd name="T1" fmla="*/ 907 h 907"/>
                <a:gd name="T2" fmla="*/ 170 w 538"/>
                <a:gd name="T3" fmla="*/ 850 h 907"/>
                <a:gd name="T4" fmla="*/ 170 w 538"/>
                <a:gd name="T5" fmla="*/ 822 h 907"/>
                <a:gd name="T6" fmla="*/ 113 w 538"/>
                <a:gd name="T7" fmla="*/ 765 h 907"/>
                <a:gd name="T8" fmla="*/ 85 w 538"/>
                <a:gd name="T9" fmla="*/ 765 h 907"/>
                <a:gd name="T10" fmla="*/ 85 w 538"/>
                <a:gd name="T11" fmla="*/ 709 h 907"/>
                <a:gd name="T12" fmla="*/ 113 w 538"/>
                <a:gd name="T13" fmla="*/ 680 h 907"/>
                <a:gd name="T14" fmla="*/ 113 w 538"/>
                <a:gd name="T15" fmla="*/ 624 h 907"/>
                <a:gd name="T16" fmla="*/ 113 w 538"/>
                <a:gd name="T17" fmla="*/ 595 h 907"/>
                <a:gd name="T18" fmla="*/ 113 w 538"/>
                <a:gd name="T19" fmla="*/ 567 h 907"/>
                <a:gd name="T20" fmla="*/ 57 w 538"/>
                <a:gd name="T21" fmla="*/ 567 h 907"/>
                <a:gd name="T22" fmla="*/ 57 w 538"/>
                <a:gd name="T23" fmla="*/ 510 h 907"/>
                <a:gd name="T24" fmla="*/ 85 w 538"/>
                <a:gd name="T25" fmla="*/ 482 h 907"/>
                <a:gd name="T26" fmla="*/ 57 w 538"/>
                <a:gd name="T27" fmla="*/ 454 h 907"/>
                <a:gd name="T28" fmla="*/ 0 w 538"/>
                <a:gd name="T29" fmla="*/ 425 h 907"/>
                <a:gd name="T30" fmla="*/ 57 w 538"/>
                <a:gd name="T31" fmla="*/ 369 h 907"/>
                <a:gd name="T32" fmla="*/ 85 w 538"/>
                <a:gd name="T33" fmla="*/ 340 h 907"/>
                <a:gd name="T34" fmla="*/ 85 w 538"/>
                <a:gd name="T35" fmla="*/ 312 h 907"/>
                <a:gd name="T36" fmla="*/ 113 w 538"/>
                <a:gd name="T37" fmla="*/ 312 h 907"/>
                <a:gd name="T38" fmla="*/ 113 w 538"/>
                <a:gd name="T39" fmla="*/ 255 h 907"/>
                <a:gd name="T40" fmla="*/ 142 w 538"/>
                <a:gd name="T41" fmla="*/ 227 h 907"/>
                <a:gd name="T42" fmla="*/ 198 w 538"/>
                <a:gd name="T43" fmla="*/ 227 h 907"/>
                <a:gd name="T44" fmla="*/ 170 w 538"/>
                <a:gd name="T45" fmla="*/ 198 h 907"/>
                <a:gd name="T46" fmla="*/ 227 w 538"/>
                <a:gd name="T47" fmla="*/ 170 h 907"/>
                <a:gd name="T48" fmla="*/ 198 w 538"/>
                <a:gd name="T49" fmla="*/ 113 h 907"/>
                <a:gd name="T50" fmla="*/ 255 w 538"/>
                <a:gd name="T51" fmla="*/ 85 h 907"/>
                <a:gd name="T52" fmla="*/ 227 w 538"/>
                <a:gd name="T53" fmla="*/ 85 h 907"/>
                <a:gd name="T54" fmla="*/ 283 w 538"/>
                <a:gd name="T55" fmla="*/ 0 h 907"/>
                <a:gd name="T56" fmla="*/ 312 w 538"/>
                <a:gd name="T57" fmla="*/ 28 h 907"/>
                <a:gd name="T58" fmla="*/ 340 w 538"/>
                <a:gd name="T59" fmla="*/ 28 h 907"/>
                <a:gd name="T60" fmla="*/ 340 w 538"/>
                <a:gd name="T61" fmla="*/ 85 h 907"/>
                <a:gd name="T62" fmla="*/ 397 w 538"/>
                <a:gd name="T63" fmla="*/ 57 h 907"/>
                <a:gd name="T64" fmla="*/ 368 w 538"/>
                <a:gd name="T65" fmla="*/ 170 h 907"/>
                <a:gd name="T66" fmla="*/ 397 w 538"/>
                <a:gd name="T67" fmla="*/ 198 h 907"/>
                <a:gd name="T68" fmla="*/ 510 w 538"/>
                <a:gd name="T69" fmla="*/ 227 h 907"/>
                <a:gd name="T70" fmla="*/ 538 w 538"/>
                <a:gd name="T71" fmla="*/ 283 h 907"/>
                <a:gd name="T72" fmla="*/ 482 w 538"/>
                <a:gd name="T73" fmla="*/ 283 h 907"/>
                <a:gd name="T74" fmla="*/ 482 w 538"/>
                <a:gd name="T75" fmla="*/ 312 h 907"/>
                <a:gd name="T76" fmla="*/ 538 w 538"/>
                <a:gd name="T77" fmla="*/ 340 h 907"/>
                <a:gd name="T78" fmla="*/ 538 w 538"/>
                <a:gd name="T79" fmla="*/ 369 h 907"/>
                <a:gd name="T80" fmla="*/ 482 w 538"/>
                <a:gd name="T81" fmla="*/ 340 h 907"/>
                <a:gd name="T82" fmla="*/ 425 w 538"/>
                <a:gd name="T83" fmla="*/ 369 h 907"/>
                <a:gd name="T84" fmla="*/ 425 w 538"/>
                <a:gd name="T85" fmla="*/ 397 h 907"/>
                <a:gd name="T86" fmla="*/ 368 w 538"/>
                <a:gd name="T87" fmla="*/ 425 h 907"/>
                <a:gd name="T88" fmla="*/ 397 w 538"/>
                <a:gd name="T89" fmla="*/ 425 h 907"/>
                <a:gd name="T90" fmla="*/ 397 w 538"/>
                <a:gd name="T91" fmla="*/ 482 h 907"/>
                <a:gd name="T92" fmla="*/ 425 w 538"/>
                <a:gd name="T93" fmla="*/ 539 h 907"/>
                <a:gd name="T94" fmla="*/ 397 w 538"/>
                <a:gd name="T95" fmla="*/ 567 h 907"/>
                <a:gd name="T96" fmla="*/ 368 w 538"/>
                <a:gd name="T97" fmla="*/ 539 h 907"/>
                <a:gd name="T98" fmla="*/ 312 w 538"/>
                <a:gd name="T99" fmla="*/ 567 h 907"/>
                <a:gd name="T100" fmla="*/ 340 w 538"/>
                <a:gd name="T101" fmla="*/ 624 h 907"/>
                <a:gd name="T102" fmla="*/ 312 w 538"/>
                <a:gd name="T103" fmla="*/ 652 h 907"/>
                <a:gd name="T104" fmla="*/ 340 w 538"/>
                <a:gd name="T105" fmla="*/ 680 h 907"/>
                <a:gd name="T106" fmla="*/ 397 w 538"/>
                <a:gd name="T107" fmla="*/ 680 h 907"/>
                <a:gd name="T108" fmla="*/ 425 w 538"/>
                <a:gd name="T109" fmla="*/ 709 h 907"/>
                <a:gd name="T110" fmla="*/ 397 w 538"/>
                <a:gd name="T111" fmla="*/ 737 h 907"/>
                <a:gd name="T112" fmla="*/ 425 w 538"/>
                <a:gd name="T113" fmla="*/ 794 h 907"/>
                <a:gd name="T114" fmla="*/ 198 w 538"/>
                <a:gd name="T11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" h="907">
                  <a:moveTo>
                    <a:pt x="198" y="907"/>
                  </a:moveTo>
                  <a:lnTo>
                    <a:pt x="170" y="850"/>
                  </a:lnTo>
                  <a:lnTo>
                    <a:pt x="170" y="822"/>
                  </a:lnTo>
                  <a:lnTo>
                    <a:pt x="113" y="765"/>
                  </a:lnTo>
                  <a:lnTo>
                    <a:pt x="85" y="765"/>
                  </a:lnTo>
                  <a:lnTo>
                    <a:pt x="85" y="709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13" y="595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482"/>
                  </a:lnTo>
                  <a:lnTo>
                    <a:pt x="57" y="454"/>
                  </a:lnTo>
                  <a:lnTo>
                    <a:pt x="0" y="425"/>
                  </a:lnTo>
                  <a:lnTo>
                    <a:pt x="57" y="369"/>
                  </a:lnTo>
                  <a:lnTo>
                    <a:pt x="85" y="340"/>
                  </a:lnTo>
                  <a:lnTo>
                    <a:pt x="85" y="312"/>
                  </a:lnTo>
                  <a:lnTo>
                    <a:pt x="113" y="312"/>
                  </a:lnTo>
                  <a:lnTo>
                    <a:pt x="113" y="255"/>
                  </a:lnTo>
                  <a:lnTo>
                    <a:pt x="142" y="227"/>
                  </a:lnTo>
                  <a:lnTo>
                    <a:pt x="198" y="227"/>
                  </a:lnTo>
                  <a:lnTo>
                    <a:pt x="170" y="198"/>
                  </a:lnTo>
                  <a:lnTo>
                    <a:pt x="227" y="170"/>
                  </a:lnTo>
                  <a:lnTo>
                    <a:pt x="198" y="113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283" y="0"/>
                  </a:lnTo>
                  <a:lnTo>
                    <a:pt x="312" y="28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97" y="57"/>
                  </a:lnTo>
                  <a:lnTo>
                    <a:pt x="368" y="170"/>
                  </a:lnTo>
                  <a:lnTo>
                    <a:pt x="397" y="198"/>
                  </a:lnTo>
                  <a:lnTo>
                    <a:pt x="510" y="227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82" y="312"/>
                  </a:lnTo>
                  <a:lnTo>
                    <a:pt x="538" y="340"/>
                  </a:lnTo>
                  <a:lnTo>
                    <a:pt x="538" y="369"/>
                  </a:lnTo>
                  <a:lnTo>
                    <a:pt x="482" y="340"/>
                  </a:lnTo>
                  <a:lnTo>
                    <a:pt x="425" y="369"/>
                  </a:lnTo>
                  <a:lnTo>
                    <a:pt x="425" y="397"/>
                  </a:lnTo>
                  <a:lnTo>
                    <a:pt x="368" y="425"/>
                  </a:lnTo>
                  <a:lnTo>
                    <a:pt x="397" y="425"/>
                  </a:lnTo>
                  <a:lnTo>
                    <a:pt x="397" y="482"/>
                  </a:lnTo>
                  <a:lnTo>
                    <a:pt x="425" y="539"/>
                  </a:lnTo>
                  <a:lnTo>
                    <a:pt x="397" y="567"/>
                  </a:lnTo>
                  <a:lnTo>
                    <a:pt x="368" y="539"/>
                  </a:lnTo>
                  <a:lnTo>
                    <a:pt x="312" y="567"/>
                  </a:lnTo>
                  <a:lnTo>
                    <a:pt x="340" y="624"/>
                  </a:lnTo>
                  <a:lnTo>
                    <a:pt x="312" y="652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425" y="709"/>
                  </a:lnTo>
                  <a:lnTo>
                    <a:pt x="397" y="737"/>
                  </a:lnTo>
                  <a:lnTo>
                    <a:pt x="425" y="794"/>
                  </a:lnTo>
                  <a:lnTo>
                    <a:pt x="198" y="9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289"/>
            <p:cNvSpPr>
              <a:spLocks/>
            </p:cNvSpPr>
            <p:nvPr/>
          </p:nvSpPr>
          <p:spPr bwMode="auto">
            <a:xfrm>
              <a:off x="3619" y="2756"/>
              <a:ext cx="737" cy="766"/>
            </a:xfrm>
            <a:custGeom>
              <a:avLst/>
              <a:gdLst>
                <a:gd name="T0" fmla="*/ 567 w 737"/>
                <a:gd name="T1" fmla="*/ 766 h 766"/>
                <a:gd name="T2" fmla="*/ 454 w 737"/>
                <a:gd name="T3" fmla="*/ 681 h 766"/>
                <a:gd name="T4" fmla="*/ 426 w 737"/>
                <a:gd name="T5" fmla="*/ 709 h 766"/>
                <a:gd name="T6" fmla="*/ 397 w 737"/>
                <a:gd name="T7" fmla="*/ 681 h 766"/>
                <a:gd name="T8" fmla="*/ 397 w 737"/>
                <a:gd name="T9" fmla="*/ 652 h 766"/>
                <a:gd name="T10" fmla="*/ 426 w 737"/>
                <a:gd name="T11" fmla="*/ 624 h 766"/>
                <a:gd name="T12" fmla="*/ 397 w 737"/>
                <a:gd name="T13" fmla="*/ 567 h 766"/>
                <a:gd name="T14" fmla="*/ 369 w 737"/>
                <a:gd name="T15" fmla="*/ 596 h 766"/>
                <a:gd name="T16" fmla="*/ 284 w 737"/>
                <a:gd name="T17" fmla="*/ 539 h 766"/>
                <a:gd name="T18" fmla="*/ 255 w 737"/>
                <a:gd name="T19" fmla="*/ 482 h 766"/>
                <a:gd name="T20" fmla="*/ 341 w 737"/>
                <a:gd name="T21" fmla="*/ 454 h 766"/>
                <a:gd name="T22" fmla="*/ 199 w 737"/>
                <a:gd name="T23" fmla="*/ 397 h 766"/>
                <a:gd name="T24" fmla="*/ 142 w 737"/>
                <a:gd name="T25" fmla="*/ 426 h 766"/>
                <a:gd name="T26" fmla="*/ 114 w 737"/>
                <a:gd name="T27" fmla="*/ 340 h 766"/>
                <a:gd name="T28" fmla="*/ 85 w 737"/>
                <a:gd name="T29" fmla="*/ 312 h 766"/>
                <a:gd name="T30" fmla="*/ 0 w 737"/>
                <a:gd name="T31" fmla="*/ 284 h 766"/>
                <a:gd name="T32" fmla="*/ 57 w 737"/>
                <a:gd name="T33" fmla="*/ 255 h 766"/>
                <a:gd name="T34" fmla="*/ 57 w 737"/>
                <a:gd name="T35" fmla="*/ 227 h 766"/>
                <a:gd name="T36" fmla="*/ 85 w 737"/>
                <a:gd name="T37" fmla="*/ 227 h 766"/>
                <a:gd name="T38" fmla="*/ 114 w 737"/>
                <a:gd name="T39" fmla="*/ 199 h 766"/>
                <a:gd name="T40" fmla="*/ 142 w 737"/>
                <a:gd name="T41" fmla="*/ 199 h 766"/>
                <a:gd name="T42" fmla="*/ 170 w 737"/>
                <a:gd name="T43" fmla="*/ 199 h 766"/>
                <a:gd name="T44" fmla="*/ 199 w 737"/>
                <a:gd name="T45" fmla="*/ 170 h 766"/>
                <a:gd name="T46" fmla="*/ 227 w 737"/>
                <a:gd name="T47" fmla="*/ 170 h 766"/>
                <a:gd name="T48" fmla="*/ 227 w 737"/>
                <a:gd name="T49" fmla="*/ 227 h 766"/>
                <a:gd name="T50" fmla="*/ 284 w 737"/>
                <a:gd name="T51" fmla="*/ 227 h 766"/>
                <a:gd name="T52" fmla="*/ 284 w 737"/>
                <a:gd name="T53" fmla="*/ 170 h 766"/>
                <a:gd name="T54" fmla="*/ 341 w 737"/>
                <a:gd name="T55" fmla="*/ 85 h 766"/>
                <a:gd name="T56" fmla="*/ 341 w 737"/>
                <a:gd name="T57" fmla="*/ 29 h 766"/>
                <a:gd name="T58" fmla="*/ 369 w 737"/>
                <a:gd name="T59" fmla="*/ 0 h 766"/>
                <a:gd name="T60" fmla="*/ 369 w 737"/>
                <a:gd name="T61" fmla="*/ 57 h 766"/>
                <a:gd name="T62" fmla="*/ 454 w 737"/>
                <a:gd name="T63" fmla="*/ 114 h 766"/>
                <a:gd name="T64" fmla="*/ 426 w 737"/>
                <a:gd name="T65" fmla="*/ 170 h 766"/>
                <a:gd name="T66" fmla="*/ 454 w 737"/>
                <a:gd name="T67" fmla="*/ 255 h 766"/>
                <a:gd name="T68" fmla="*/ 511 w 737"/>
                <a:gd name="T69" fmla="*/ 255 h 766"/>
                <a:gd name="T70" fmla="*/ 511 w 737"/>
                <a:gd name="T71" fmla="*/ 284 h 766"/>
                <a:gd name="T72" fmla="*/ 482 w 737"/>
                <a:gd name="T73" fmla="*/ 312 h 766"/>
                <a:gd name="T74" fmla="*/ 511 w 737"/>
                <a:gd name="T75" fmla="*/ 312 h 766"/>
                <a:gd name="T76" fmla="*/ 567 w 737"/>
                <a:gd name="T77" fmla="*/ 284 h 766"/>
                <a:gd name="T78" fmla="*/ 596 w 737"/>
                <a:gd name="T79" fmla="*/ 340 h 766"/>
                <a:gd name="T80" fmla="*/ 624 w 737"/>
                <a:gd name="T81" fmla="*/ 340 h 766"/>
                <a:gd name="T82" fmla="*/ 652 w 737"/>
                <a:gd name="T83" fmla="*/ 397 h 766"/>
                <a:gd name="T84" fmla="*/ 596 w 737"/>
                <a:gd name="T85" fmla="*/ 426 h 766"/>
                <a:gd name="T86" fmla="*/ 624 w 737"/>
                <a:gd name="T87" fmla="*/ 511 h 766"/>
                <a:gd name="T88" fmla="*/ 652 w 737"/>
                <a:gd name="T89" fmla="*/ 539 h 766"/>
                <a:gd name="T90" fmla="*/ 737 w 737"/>
                <a:gd name="T91" fmla="*/ 624 h 766"/>
                <a:gd name="T92" fmla="*/ 567 w 737"/>
                <a:gd name="T9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7" h="766">
                  <a:moveTo>
                    <a:pt x="567" y="766"/>
                  </a:moveTo>
                  <a:lnTo>
                    <a:pt x="454" y="681"/>
                  </a:lnTo>
                  <a:lnTo>
                    <a:pt x="426" y="709"/>
                  </a:lnTo>
                  <a:lnTo>
                    <a:pt x="397" y="681"/>
                  </a:lnTo>
                  <a:lnTo>
                    <a:pt x="397" y="652"/>
                  </a:lnTo>
                  <a:lnTo>
                    <a:pt x="426" y="624"/>
                  </a:lnTo>
                  <a:lnTo>
                    <a:pt x="397" y="567"/>
                  </a:lnTo>
                  <a:lnTo>
                    <a:pt x="369" y="596"/>
                  </a:lnTo>
                  <a:lnTo>
                    <a:pt x="284" y="539"/>
                  </a:lnTo>
                  <a:lnTo>
                    <a:pt x="255" y="482"/>
                  </a:lnTo>
                  <a:lnTo>
                    <a:pt x="341" y="454"/>
                  </a:lnTo>
                  <a:lnTo>
                    <a:pt x="199" y="397"/>
                  </a:lnTo>
                  <a:lnTo>
                    <a:pt x="142" y="426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0" y="284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85" y="227"/>
                  </a:lnTo>
                  <a:lnTo>
                    <a:pt x="114" y="199"/>
                  </a:lnTo>
                  <a:lnTo>
                    <a:pt x="142" y="199"/>
                  </a:lnTo>
                  <a:lnTo>
                    <a:pt x="170" y="199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85"/>
                  </a:lnTo>
                  <a:lnTo>
                    <a:pt x="341" y="29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114"/>
                  </a:lnTo>
                  <a:lnTo>
                    <a:pt x="426" y="170"/>
                  </a:lnTo>
                  <a:lnTo>
                    <a:pt x="454" y="255"/>
                  </a:lnTo>
                  <a:lnTo>
                    <a:pt x="511" y="255"/>
                  </a:lnTo>
                  <a:lnTo>
                    <a:pt x="511" y="284"/>
                  </a:lnTo>
                  <a:lnTo>
                    <a:pt x="482" y="312"/>
                  </a:lnTo>
                  <a:lnTo>
                    <a:pt x="511" y="312"/>
                  </a:lnTo>
                  <a:lnTo>
                    <a:pt x="567" y="284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52" y="397"/>
                  </a:lnTo>
                  <a:lnTo>
                    <a:pt x="596" y="426"/>
                  </a:lnTo>
                  <a:lnTo>
                    <a:pt x="624" y="511"/>
                  </a:lnTo>
                  <a:lnTo>
                    <a:pt x="652" y="539"/>
                  </a:lnTo>
                  <a:lnTo>
                    <a:pt x="737" y="624"/>
                  </a:lnTo>
                  <a:lnTo>
                    <a:pt x="567" y="76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290"/>
            <p:cNvSpPr>
              <a:spLocks/>
            </p:cNvSpPr>
            <p:nvPr/>
          </p:nvSpPr>
          <p:spPr bwMode="auto">
            <a:xfrm>
              <a:off x="3988" y="2529"/>
              <a:ext cx="680" cy="851"/>
            </a:xfrm>
            <a:custGeom>
              <a:avLst/>
              <a:gdLst>
                <a:gd name="T0" fmla="*/ 368 w 680"/>
                <a:gd name="T1" fmla="*/ 851 h 851"/>
                <a:gd name="T2" fmla="*/ 255 w 680"/>
                <a:gd name="T3" fmla="*/ 738 h 851"/>
                <a:gd name="T4" fmla="*/ 227 w 680"/>
                <a:gd name="T5" fmla="*/ 653 h 851"/>
                <a:gd name="T6" fmla="*/ 283 w 680"/>
                <a:gd name="T7" fmla="*/ 624 h 851"/>
                <a:gd name="T8" fmla="*/ 255 w 680"/>
                <a:gd name="T9" fmla="*/ 567 h 851"/>
                <a:gd name="T10" fmla="*/ 227 w 680"/>
                <a:gd name="T11" fmla="*/ 567 h 851"/>
                <a:gd name="T12" fmla="*/ 198 w 680"/>
                <a:gd name="T13" fmla="*/ 511 h 851"/>
                <a:gd name="T14" fmla="*/ 142 w 680"/>
                <a:gd name="T15" fmla="*/ 539 h 851"/>
                <a:gd name="T16" fmla="*/ 113 w 680"/>
                <a:gd name="T17" fmla="*/ 539 h 851"/>
                <a:gd name="T18" fmla="*/ 142 w 680"/>
                <a:gd name="T19" fmla="*/ 511 h 851"/>
                <a:gd name="T20" fmla="*/ 142 w 680"/>
                <a:gd name="T21" fmla="*/ 482 h 851"/>
                <a:gd name="T22" fmla="*/ 85 w 680"/>
                <a:gd name="T23" fmla="*/ 482 h 851"/>
                <a:gd name="T24" fmla="*/ 57 w 680"/>
                <a:gd name="T25" fmla="*/ 397 h 851"/>
                <a:gd name="T26" fmla="*/ 85 w 680"/>
                <a:gd name="T27" fmla="*/ 341 h 851"/>
                <a:gd name="T28" fmla="*/ 0 w 680"/>
                <a:gd name="T29" fmla="*/ 284 h 851"/>
                <a:gd name="T30" fmla="*/ 0 w 680"/>
                <a:gd name="T31" fmla="*/ 227 h 851"/>
                <a:gd name="T32" fmla="*/ 57 w 680"/>
                <a:gd name="T33" fmla="*/ 199 h 851"/>
                <a:gd name="T34" fmla="*/ 85 w 680"/>
                <a:gd name="T35" fmla="*/ 142 h 851"/>
                <a:gd name="T36" fmla="*/ 113 w 680"/>
                <a:gd name="T37" fmla="*/ 57 h 851"/>
                <a:gd name="T38" fmla="*/ 85 w 680"/>
                <a:gd name="T39" fmla="*/ 29 h 851"/>
                <a:gd name="T40" fmla="*/ 142 w 680"/>
                <a:gd name="T41" fmla="*/ 0 h 851"/>
                <a:gd name="T42" fmla="*/ 170 w 680"/>
                <a:gd name="T43" fmla="*/ 57 h 851"/>
                <a:gd name="T44" fmla="*/ 198 w 680"/>
                <a:gd name="T45" fmla="*/ 57 h 851"/>
                <a:gd name="T46" fmla="*/ 227 w 680"/>
                <a:gd name="T47" fmla="*/ 0 h 851"/>
                <a:gd name="T48" fmla="*/ 255 w 680"/>
                <a:gd name="T49" fmla="*/ 29 h 851"/>
                <a:gd name="T50" fmla="*/ 312 w 680"/>
                <a:gd name="T51" fmla="*/ 29 h 851"/>
                <a:gd name="T52" fmla="*/ 312 w 680"/>
                <a:gd name="T53" fmla="*/ 0 h 851"/>
                <a:gd name="T54" fmla="*/ 368 w 680"/>
                <a:gd name="T55" fmla="*/ 57 h 851"/>
                <a:gd name="T56" fmla="*/ 397 w 680"/>
                <a:gd name="T57" fmla="*/ 57 h 851"/>
                <a:gd name="T58" fmla="*/ 425 w 680"/>
                <a:gd name="T59" fmla="*/ 86 h 851"/>
                <a:gd name="T60" fmla="*/ 397 w 680"/>
                <a:gd name="T61" fmla="*/ 142 h 851"/>
                <a:gd name="T62" fmla="*/ 397 w 680"/>
                <a:gd name="T63" fmla="*/ 171 h 851"/>
                <a:gd name="T64" fmla="*/ 510 w 680"/>
                <a:gd name="T65" fmla="*/ 171 h 851"/>
                <a:gd name="T66" fmla="*/ 539 w 680"/>
                <a:gd name="T67" fmla="*/ 142 h 851"/>
                <a:gd name="T68" fmla="*/ 595 w 680"/>
                <a:gd name="T69" fmla="*/ 142 h 851"/>
                <a:gd name="T70" fmla="*/ 595 w 680"/>
                <a:gd name="T71" fmla="*/ 171 h 851"/>
                <a:gd name="T72" fmla="*/ 567 w 680"/>
                <a:gd name="T73" fmla="*/ 199 h 851"/>
                <a:gd name="T74" fmla="*/ 567 w 680"/>
                <a:gd name="T75" fmla="*/ 256 h 851"/>
                <a:gd name="T76" fmla="*/ 453 w 680"/>
                <a:gd name="T77" fmla="*/ 312 h 851"/>
                <a:gd name="T78" fmla="*/ 482 w 680"/>
                <a:gd name="T79" fmla="*/ 341 h 851"/>
                <a:gd name="T80" fmla="*/ 510 w 680"/>
                <a:gd name="T81" fmla="*/ 312 h 851"/>
                <a:gd name="T82" fmla="*/ 539 w 680"/>
                <a:gd name="T83" fmla="*/ 341 h 851"/>
                <a:gd name="T84" fmla="*/ 567 w 680"/>
                <a:gd name="T85" fmla="*/ 312 h 851"/>
                <a:gd name="T86" fmla="*/ 595 w 680"/>
                <a:gd name="T87" fmla="*/ 341 h 851"/>
                <a:gd name="T88" fmla="*/ 595 w 680"/>
                <a:gd name="T89" fmla="*/ 397 h 851"/>
                <a:gd name="T90" fmla="*/ 567 w 680"/>
                <a:gd name="T91" fmla="*/ 397 h 851"/>
                <a:gd name="T92" fmla="*/ 567 w 680"/>
                <a:gd name="T93" fmla="*/ 454 h 851"/>
                <a:gd name="T94" fmla="*/ 624 w 680"/>
                <a:gd name="T95" fmla="*/ 454 h 851"/>
                <a:gd name="T96" fmla="*/ 624 w 680"/>
                <a:gd name="T97" fmla="*/ 511 h 851"/>
                <a:gd name="T98" fmla="*/ 624 w 680"/>
                <a:gd name="T99" fmla="*/ 539 h 851"/>
                <a:gd name="T100" fmla="*/ 680 w 680"/>
                <a:gd name="T101" fmla="*/ 539 h 851"/>
                <a:gd name="T102" fmla="*/ 680 w 680"/>
                <a:gd name="T103" fmla="*/ 567 h 851"/>
                <a:gd name="T104" fmla="*/ 482 w 680"/>
                <a:gd name="T105" fmla="*/ 738 h 851"/>
                <a:gd name="T106" fmla="*/ 368 w 680"/>
                <a:gd name="T10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0" h="851">
                  <a:moveTo>
                    <a:pt x="368" y="851"/>
                  </a:moveTo>
                  <a:lnTo>
                    <a:pt x="255" y="738"/>
                  </a:lnTo>
                  <a:lnTo>
                    <a:pt x="227" y="653"/>
                  </a:lnTo>
                  <a:lnTo>
                    <a:pt x="283" y="624"/>
                  </a:lnTo>
                  <a:lnTo>
                    <a:pt x="255" y="567"/>
                  </a:lnTo>
                  <a:lnTo>
                    <a:pt x="227" y="567"/>
                  </a:lnTo>
                  <a:lnTo>
                    <a:pt x="198" y="511"/>
                  </a:lnTo>
                  <a:lnTo>
                    <a:pt x="142" y="539"/>
                  </a:lnTo>
                  <a:lnTo>
                    <a:pt x="113" y="539"/>
                  </a:lnTo>
                  <a:lnTo>
                    <a:pt x="142" y="511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85" y="341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312" y="29"/>
                  </a:lnTo>
                  <a:lnTo>
                    <a:pt x="312" y="0"/>
                  </a:lnTo>
                  <a:lnTo>
                    <a:pt x="368" y="57"/>
                  </a:lnTo>
                  <a:lnTo>
                    <a:pt x="397" y="57"/>
                  </a:lnTo>
                  <a:lnTo>
                    <a:pt x="425" y="86"/>
                  </a:lnTo>
                  <a:lnTo>
                    <a:pt x="397" y="142"/>
                  </a:lnTo>
                  <a:lnTo>
                    <a:pt x="397" y="171"/>
                  </a:lnTo>
                  <a:lnTo>
                    <a:pt x="510" y="171"/>
                  </a:lnTo>
                  <a:lnTo>
                    <a:pt x="539" y="142"/>
                  </a:lnTo>
                  <a:lnTo>
                    <a:pt x="595" y="142"/>
                  </a:lnTo>
                  <a:lnTo>
                    <a:pt x="595" y="171"/>
                  </a:lnTo>
                  <a:lnTo>
                    <a:pt x="567" y="199"/>
                  </a:lnTo>
                  <a:lnTo>
                    <a:pt x="567" y="256"/>
                  </a:lnTo>
                  <a:lnTo>
                    <a:pt x="453" y="312"/>
                  </a:lnTo>
                  <a:lnTo>
                    <a:pt x="482" y="341"/>
                  </a:lnTo>
                  <a:lnTo>
                    <a:pt x="510" y="312"/>
                  </a:lnTo>
                  <a:lnTo>
                    <a:pt x="539" y="341"/>
                  </a:lnTo>
                  <a:lnTo>
                    <a:pt x="567" y="312"/>
                  </a:lnTo>
                  <a:lnTo>
                    <a:pt x="595" y="341"/>
                  </a:lnTo>
                  <a:lnTo>
                    <a:pt x="595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624" y="539"/>
                  </a:lnTo>
                  <a:lnTo>
                    <a:pt x="680" y="539"/>
                  </a:lnTo>
                  <a:lnTo>
                    <a:pt x="680" y="567"/>
                  </a:lnTo>
                  <a:lnTo>
                    <a:pt x="482" y="738"/>
                  </a:lnTo>
                  <a:lnTo>
                    <a:pt x="368" y="8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291"/>
            <p:cNvSpPr>
              <a:spLocks/>
            </p:cNvSpPr>
            <p:nvPr/>
          </p:nvSpPr>
          <p:spPr bwMode="auto">
            <a:xfrm>
              <a:off x="3563" y="2246"/>
              <a:ext cx="737" cy="737"/>
            </a:xfrm>
            <a:custGeom>
              <a:avLst/>
              <a:gdLst>
                <a:gd name="T0" fmla="*/ 255 w 737"/>
                <a:gd name="T1" fmla="*/ 680 h 737"/>
                <a:gd name="T2" fmla="*/ 255 w 737"/>
                <a:gd name="T3" fmla="*/ 652 h 737"/>
                <a:gd name="T4" fmla="*/ 226 w 737"/>
                <a:gd name="T5" fmla="*/ 652 h 737"/>
                <a:gd name="T6" fmla="*/ 226 w 737"/>
                <a:gd name="T7" fmla="*/ 595 h 737"/>
                <a:gd name="T8" fmla="*/ 198 w 737"/>
                <a:gd name="T9" fmla="*/ 595 h 737"/>
                <a:gd name="T10" fmla="*/ 141 w 737"/>
                <a:gd name="T11" fmla="*/ 567 h 737"/>
                <a:gd name="T12" fmla="*/ 170 w 737"/>
                <a:gd name="T13" fmla="*/ 454 h 737"/>
                <a:gd name="T14" fmla="*/ 113 w 737"/>
                <a:gd name="T15" fmla="*/ 340 h 737"/>
                <a:gd name="T16" fmla="*/ 113 w 737"/>
                <a:gd name="T17" fmla="*/ 255 h 737"/>
                <a:gd name="T18" fmla="*/ 56 w 737"/>
                <a:gd name="T19" fmla="*/ 227 h 737"/>
                <a:gd name="T20" fmla="*/ 28 w 737"/>
                <a:gd name="T21" fmla="*/ 255 h 737"/>
                <a:gd name="T22" fmla="*/ 0 w 737"/>
                <a:gd name="T23" fmla="*/ 198 h 737"/>
                <a:gd name="T24" fmla="*/ 0 w 737"/>
                <a:gd name="T25" fmla="*/ 142 h 737"/>
                <a:gd name="T26" fmla="*/ 28 w 737"/>
                <a:gd name="T27" fmla="*/ 113 h 737"/>
                <a:gd name="T28" fmla="*/ 56 w 737"/>
                <a:gd name="T29" fmla="*/ 142 h 737"/>
                <a:gd name="T30" fmla="*/ 56 w 737"/>
                <a:gd name="T31" fmla="*/ 198 h 737"/>
                <a:gd name="T32" fmla="*/ 113 w 737"/>
                <a:gd name="T33" fmla="*/ 198 h 737"/>
                <a:gd name="T34" fmla="*/ 170 w 737"/>
                <a:gd name="T35" fmla="*/ 170 h 737"/>
                <a:gd name="T36" fmla="*/ 141 w 737"/>
                <a:gd name="T37" fmla="*/ 142 h 737"/>
                <a:gd name="T38" fmla="*/ 141 w 737"/>
                <a:gd name="T39" fmla="*/ 113 h 737"/>
                <a:gd name="T40" fmla="*/ 198 w 737"/>
                <a:gd name="T41" fmla="*/ 142 h 737"/>
                <a:gd name="T42" fmla="*/ 198 w 737"/>
                <a:gd name="T43" fmla="*/ 28 h 737"/>
                <a:gd name="T44" fmla="*/ 255 w 737"/>
                <a:gd name="T45" fmla="*/ 0 h 737"/>
                <a:gd name="T46" fmla="*/ 340 w 737"/>
                <a:gd name="T47" fmla="*/ 57 h 737"/>
                <a:gd name="T48" fmla="*/ 311 w 737"/>
                <a:gd name="T49" fmla="*/ 85 h 737"/>
                <a:gd name="T50" fmla="*/ 397 w 737"/>
                <a:gd name="T51" fmla="*/ 113 h 737"/>
                <a:gd name="T52" fmla="*/ 397 w 737"/>
                <a:gd name="T53" fmla="*/ 85 h 737"/>
                <a:gd name="T54" fmla="*/ 453 w 737"/>
                <a:gd name="T55" fmla="*/ 28 h 737"/>
                <a:gd name="T56" fmla="*/ 482 w 737"/>
                <a:gd name="T57" fmla="*/ 57 h 737"/>
                <a:gd name="T58" fmla="*/ 482 w 737"/>
                <a:gd name="T59" fmla="*/ 113 h 737"/>
                <a:gd name="T60" fmla="*/ 510 w 737"/>
                <a:gd name="T61" fmla="*/ 113 h 737"/>
                <a:gd name="T62" fmla="*/ 510 w 737"/>
                <a:gd name="T63" fmla="*/ 142 h 737"/>
                <a:gd name="T64" fmla="*/ 567 w 737"/>
                <a:gd name="T65" fmla="*/ 170 h 737"/>
                <a:gd name="T66" fmla="*/ 680 w 737"/>
                <a:gd name="T67" fmla="*/ 198 h 737"/>
                <a:gd name="T68" fmla="*/ 708 w 737"/>
                <a:gd name="T69" fmla="*/ 198 h 737"/>
                <a:gd name="T70" fmla="*/ 737 w 737"/>
                <a:gd name="T71" fmla="*/ 283 h 737"/>
                <a:gd name="T72" fmla="*/ 737 w 737"/>
                <a:gd name="T73" fmla="*/ 312 h 737"/>
                <a:gd name="T74" fmla="*/ 680 w 737"/>
                <a:gd name="T75" fmla="*/ 312 h 737"/>
                <a:gd name="T76" fmla="*/ 652 w 737"/>
                <a:gd name="T77" fmla="*/ 283 h 737"/>
                <a:gd name="T78" fmla="*/ 623 w 737"/>
                <a:gd name="T79" fmla="*/ 340 h 737"/>
                <a:gd name="T80" fmla="*/ 595 w 737"/>
                <a:gd name="T81" fmla="*/ 340 h 737"/>
                <a:gd name="T82" fmla="*/ 567 w 737"/>
                <a:gd name="T83" fmla="*/ 283 h 737"/>
                <a:gd name="T84" fmla="*/ 510 w 737"/>
                <a:gd name="T85" fmla="*/ 312 h 737"/>
                <a:gd name="T86" fmla="*/ 538 w 737"/>
                <a:gd name="T87" fmla="*/ 340 h 737"/>
                <a:gd name="T88" fmla="*/ 482 w 737"/>
                <a:gd name="T89" fmla="*/ 482 h 737"/>
                <a:gd name="T90" fmla="*/ 425 w 737"/>
                <a:gd name="T91" fmla="*/ 510 h 737"/>
                <a:gd name="T92" fmla="*/ 397 w 737"/>
                <a:gd name="T93" fmla="*/ 539 h 737"/>
                <a:gd name="T94" fmla="*/ 397 w 737"/>
                <a:gd name="T95" fmla="*/ 595 h 737"/>
                <a:gd name="T96" fmla="*/ 340 w 737"/>
                <a:gd name="T97" fmla="*/ 680 h 737"/>
                <a:gd name="T98" fmla="*/ 340 w 737"/>
                <a:gd name="T99" fmla="*/ 737 h 737"/>
                <a:gd name="T100" fmla="*/ 283 w 737"/>
                <a:gd name="T101" fmla="*/ 737 h 737"/>
                <a:gd name="T102" fmla="*/ 283 w 737"/>
                <a:gd name="T103" fmla="*/ 680 h 737"/>
                <a:gd name="T104" fmla="*/ 255 w 737"/>
                <a:gd name="T105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7" h="737">
                  <a:moveTo>
                    <a:pt x="255" y="680"/>
                  </a:moveTo>
                  <a:lnTo>
                    <a:pt x="255" y="652"/>
                  </a:lnTo>
                  <a:lnTo>
                    <a:pt x="226" y="652"/>
                  </a:lnTo>
                  <a:lnTo>
                    <a:pt x="226" y="595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70" y="454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56" y="227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141" y="142"/>
                  </a:lnTo>
                  <a:lnTo>
                    <a:pt x="141" y="113"/>
                  </a:lnTo>
                  <a:lnTo>
                    <a:pt x="198" y="142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11" y="85"/>
                  </a:lnTo>
                  <a:lnTo>
                    <a:pt x="397" y="113"/>
                  </a:lnTo>
                  <a:lnTo>
                    <a:pt x="397" y="85"/>
                  </a:lnTo>
                  <a:lnTo>
                    <a:pt x="453" y="28"/>
                  </a:lnTo>
                  <a:lnTo>
                    <a:pt x="482" y="57"/>
                  </a:lnTo>
                  <a:lnTo>
                    <a:pt x="482" y="113"/>
                  </a:lnTo>
                  <a:lnTo>
                    <a:pt x="510" y="113"/>
                  </a:lnTo>
                  <a:lnTo>
                    <a:pt x="510" y="142"/>
                  </a:lnTo>
                  <a:lnTo>
                    <a:pt x="567" y="170"/>
                  </a:lnTo>
                  <a:lnTo>
                    <a:pt x="680" y="198"/>
                  </a:lnTo>
                  <a:lnTo>
                    <a:pt x="708" y="198"/>
                  </a:lnTo>
                  <a:lnTo>
                    <a:pt x="737" y="283"/>
                  </a:lnTo>
                  <a:lnTo>
                    <a:pt x="737" y="312"/>
                  </a:lnTo>
                  <a:lnTo>
                    <a:pt x="680" y="312"/>
                  </a:lnTo>
                  <a:lnTo>
                    <a:pt x="652" y="283"/>
                  </a:lnTo>
                  <a:lnTo>
                    <a:pt x="623" y="340"/>
                  </a:lnTo>
                  <a:lnTo>
                    <a:pt x="595" y="340"/>
                  </a:lnTo>
                  <a:lnTo>
                    <a:pt x="567" y="283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482" y="482"/>
                  </a:lnTo>
                  <a:lnTo>
                    <a:pt x="425" y="510"/>
                  </a:lnTo>
                  <a:lnTo>
                    <a:pt x="397" y="539"/>
                  </a:lnTo>
                  <a:lnTo>
                    <a:pt x="397" y="595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55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292"/>
            <p:cNvSpPr>
              <a:spLocks/>
            </p:cNvSpPr>
            <p:nvPr/>
          </p:nvSpPr>
          <p:spPr bwMode="auto">
            <a:xfrm>
              <a:off x="4385" y="2331"/>
              <a:ext cx="992" cy="765"/>
            </a:xfrm>
            <a:custGeom>
              <a:avLst/>
              <a:gdLst>
                <a:gd name="T0" fmla="*/ 283 w 992"/>
                <a:gd name="T1" fmla="*/ 737 h 765"/>
                <a:gd name="T2" fmla="*/ 227 w 992"/>
                <a:gd name="T3" fmla="*/ 652 h 765"/>
                <a:gd name="T4" fmla="*/ 170 w 992"/>
                <a:gd name="T5" fmla="*/ 595 h 765"/>
                <a:gd name="T6" fmla="*/ 198 w 992"/>
                <a:gd name="T7" fmla="*/ 539 h 765"/>
                <a:gd name="T8" fmla="*/ 142 w 992"/>
                <a:gd name="T9" fmla="*/ 539 h 765"/>
                <a:gd name="T10" fmla="*/ 85 w 992"/>
                <a:gd name="T11" fmla="*/ 539 h 765"/>
                <a:gd name="T12" fmla="*/ 170 w 992"/>
                <a:gd name="T13" fmla="*/ 454 h 765"/>
                <a:gd name="T14" fmla="*/ 198 w 992"/>
                <a:gd name="T15" fmla="*/ 369 h 765"/>
                <a:gd name="T16" fmla="*/ 142 w 992"/>
                <a:gd name="T17" fmla="*/ 340 h 765"/>
                <a:gd name="T18" fmla="*/ 0 w 992"/>
                <a:gd name="T19" fmla="*/ 369 h 765"/>
                <a:gd name="T20" fmla="*/ 28 w 992"/>
                <a:gd name="T21" fmla="*/ 284 h 765"/>
                <a:gd name="T22" fmla="*/ 28 w 992"/>
                <a:gd name="T23" fmla="*/ 198 h 765"/>
                <a:gd name="T24" fmla="*/ 142 w 992"/>
                <a:gd name="T25" fmla="*/ 85 h 765"/>
                <a:gd name="T26" fmla="*/ 198 w 992"/>
                <a:gd name="T27" fmla="*/ 85 h 765"/>
                <a:gd name="T28" fmla="*/ 312 w 992"/>
                <a:gd name="T29" fmla="*/ 57 h 765"/>
                <a:gd name="T30" fmla="*/ 340 w 992"/>
                <a:gd name="T31" fmla="*/ 28 h 765"/>
                <a:gd name="T32" fmla="*/ 425 w 992"/>
                <a:gd name="T33" fmla="*/ 57 h 765"/>
                <a:gd name="T34" fmla="*/ 482 w 992"/>
                <a:gd name="T35" fmla="*/ 142 h 765"/>
                <a:gd name="T36" fmla="*/ 538 w 992"/>
                <a:gd name="T37" fmla="*/ 113 h 765"/>
                <a:gd name="T38" fmla="*/ 623 w 992"/>
                <a:gd name="T39" fmla="*/ 57 h 765"/>
                <a:gd name="T40" fmla="*/ 709 w 992"/>
                <a:gd name="T41" fmla="*/ 142 h 765"/>
                <a:gd name="T42" fmla="*/ 737 w 992"/>
                <a:gd name="T43" fmla="*/ 227 h 765"/>
                <a:gd name="T44" fmla="*/ 822 w 992"/>
                <a:gd name="T45" fmla="*/ 255 h 765"/>
                <a:gd name="T46" fmla="*/ 822 w 992"/>
                <a:gd name="T47" fmla="*/ 397 h 765"/>
                <a:gd name="T48" fmla="*/ 879 w 992"/>
                <a:gd name="T49" fmla="*/ 340 h 765"/>
                <a:gd name="T50" fmla="*/ 907 w 992"/>
                <a:gd name="T51" fmla="*/ 397 h 765"/>
                <a:gd name="T52" fmla="*/ 879 w 992"/>
                <a:gd name="T53" fmla="*/ 454 h 765"/>
                <a:gd name="T54" fmla="*/ 879 w 992"/>
                <a:gd name="T55" fmla="*/ 567 h 765"/>
                <a:gd name="T56" fmla="*/ 992 w 992"/>
                <a:gd name="T57" fmla="*/ 595 h 765"/>
                <a:gd name="T58" fmla="*/ 822 w 992"/>
                <a:gd name="T59" fmla="*/ 652 h 765"/>
                <a:gd name="T60" fmla="*/ 709 w 992"/>
                <a:gd name="T61" fmla="*/ 567 h 765"/>
                <a:gd name="T62" fmla="*/ 283 w 992"/>
                <a:gd name="T63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2" h="765">
                  <a:moveTo>
                    <a:pt x="283" y="765"/>
                  </a:moveTo>
                  <a:lnTo>
                    <a:pt x="283" y="737"/>
                  </a:lnTo>
                  <a:lnTo>
                    <a:pt x="227" y="737"/>
                  </a:lnTo>
                  <a:lnTo>
                    <a:pt x="227" y="652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98" y="539"/>
                  </a:lnTo>
                  <a:lnTo>
                    <a:pt x="170" y="510"/>
                  </a:lnTo>
                  <a:lnTo>
                    <a:pt x="142" y="539"/>
                  </a:lnTo>
                  <a:lnTo>
                    <a:pt x="113" y="510"/>
                  </a:lnTo>
                  <a:lnTo>
                    <a:pt x="85" y="539"/>
                  </a:lnTo>
                  <a:lnTo>
                    <a:pt x="56" y="510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98" y="369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13" y="369"/>
                  </a:lnTo>
                  <a:lnTo>
                    <a:pt x="0" y="369"/>
                  </a:lnTo>
                  <a:lnTo>
                    <a:pt x="0" y="340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85" y="170"/>
                  </a:lnTo>
                  <a:lnTo>
                    <a:pt x="142" y="8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312" y="57"/>
                  </a:lnTo>
                  <a:lnTo>
                    <a:pt x="283" y="0"/>
                  </a:lnTo>
                  <a:lnTo>
                    <a:pt x="340" y="28"/>
                  </a:lnTo>
                  <a:lnTo>
                    <a:pt x="368" y="57"/>
                  </a:lnTo>
                  <a:lnTo>
                    <a:pt x="425" y="57"/>
                  </a:lnTo>
                  <a:lnTo>
                    <a:pt x="453" y="0"/>
                  </a:lnTo>
                  <a:lnTo>
                    <a:pt x="482" y="142"/>
                  </a:lnTo>
                  <a:lnTo>
                    <a:pt x="510" y="170"/>
                  </a:lnTo>
                  <a:lnTo>
                    <a:pt x="538" y="113"/>
                  </a:lnTo>
                  <a:lnTo>
                    <a:pt x="567" y="113"/>
                  </a:lnTo>
                  <a:lnTo>
                    <a:pt x="623" y="57"/>
                  </a:lnTo>
                  <a:lnTo>
                    <a:pt x="652" y="142"/>
                  </a:lnTo>
                  <a:lnTo>
                    <a:pt x="709" y="142"/>
                  </a:lnTo>
                  <a:lnTo>
                    <a:pt x="709" y="198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822" y="255"/>
                  </a:lnTo>
                  <a:lnTo>
                    <a:pt x="794" y="369"/>
                  </a:lnTo>
                  <a:lnTo>
                    <a:pt x="822" y="397"/>
                  </a:lnTo>
                  <a:lnTo>
                    <a:pt x="879" y="369"/>
                  </a:lnTo>
                  <a:lnTo>
                    <a:pt x="879" y="340"/>
                  </a:lnTo>
                  <a:lnTo>
                    <a:pt x="907" y="312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79" y="454"/>
                  </a:lnTo>
                  <a:lnTo>
                    <a:pt x="850" y="539"/>
                  </a:lnTo>
                  <a:lnTo>
                    <a:pt x="879" y="567"/>
                  </a:lnTo>
                  <a:lnTo>
                    <a:pt x="964" y="567"/>
                  </a:lnTo>
                  <a:lnTo>
                    <a:pt x="992" y="595"/>
                  </a:lnTo>
                  <a:lnTo>
                    <a:pt x="935" y="652"/>
                  </a:lnTo>
                  <a:lnTo>
                    <a:pt x="822" y="652"/>
                  </a:lnTo>
                  <a:lnTo>
                    <a:pt x="765" y="595"/>
                  </a:lnTo>
                  <a:lnTo>
                    <a:pt x="709" y="567"/>
                  </a:lnTo>
                  <a:lnTo>
                    <a:pt x="453" y="652"/>
                  </a:lnTo>
                  <a:lnTo>
                    <a:pt x="283" y="76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293"/>
            <p:cNvSpPr>
              <a:spLocks/>
            </p:cNvSpPr>
            <p:nvPr/>
          </p:nvSpPr>
          <p:spPr bwMode="auto">
            <a:xfrm>
              <a:off x="5008" y="2218"/>
              <a:ext cx="908" cy="765"/>
            </a:xfrm>
            <a:custGeom>
              <a:avLst/>
              <a:gdLst>
                <a:gd name="T0" fmla="*/ 171 w 908"/>
                <a:gd name="T1" fmla="*/ 0 h 765"/>
                <a:gd name="T2" fmla="*/ 29 w 908"/>
                <a:gd name="T3" fmla="*/ 56 h 765"/>
                <a:gd name="T4" fmla="*/ 0 w 908"/>
                <a:gd name="T5" fmla="*/ 113 h 765"/>
                <a:gd name="T6" fmla="*/ 57 w 908"/>
                <a:gd name="T7" fmla="*/ 113 h 765"/>
                <a:gd name="T8" fmla="*/ 29 w 908"/>
                <a:gd name="T9" fmla="*/ 141 h 765"/>
                <a:gd name="T10" fmla="*/ 86 w 908"/>
                <a:gd name="T11" fmla="*/ 170 h 765"/>
                <a:gd name="T12" fmla="*/ 29 w 908"/>
                <a:gd name="T13" fmla="*/ 255 h 765"/>
                <a:gd name="T14" fmla="*/ 86 w 908"/>
                <a:gd name="T15" fmla="*/ 255 h 765"/>
                <a:gd name="T16" fmla="*/ 86 w 908"/>
                <a:gd name="T17" fmla="*/ 311 h 765"/>
                <a:gd name="T18" fmla="*/ 114 w 908"/>
                <a:gd name="T19" fmla="*/ 340 h 765"/>
                <a:gd name="T20" fmla="*/ 171 w 908"/>
                <a:gd name="T21" fmla="*/ 340 h 765"/>
                <a:gd name="T22" fmla="*/ 199 w 908"/>
                <a:gd name="T23" fmla="*/ 368 h 765"/>
                <a:gd name="T24" fmla="*/ 171 w 908"/>
                <a:gd name="T25" fmla="*/ 482 h 765"/>
                <a:gd name="T26" fmla="*/ 199 w 908"/>
                <a:gd name="T27" fmla="*/ 510 h 765"/>
                <a:gd name="T28" fmla="*/ 256 w 908"/>
                <a:gd name="T29" fmla="*/ 482 h 765"/>
                <a:gd name="T30" fmla="*/ 256 w 908"/>
                <a:gd name="T31" fmla="*/ 453 h 765"/>
                <a:gd name="T32" fmla="*/ 284 w 908"/>
                <a:gd name="T33" fmla="*/ 425 h 765"/>
                <a:gd name="T34" fmla="*/ 284 w 908"/>
                <a:gd name="T35" fmla="*/ 567 h 765"/>
                <a:gd name="T36" fmla="*/ 256 w 908"/>
                <a:gd name="T37" fmla="*/ 567 h 765"/>
                <a:gd name="T38" fmla="*/ 227 w 908"/>
                <a:gd name="T39" fmla="*/ 652 h 765"/>
                <a:gd name="T40" fmla="*/ 256 w 908"/>
                <a:gd name="T41" fmla="*/ 680 h 765"/>
                <a:gd name="T42" fmla="*/ 341 w 908"/>
                <a:gd name="T43" fmla="*/ 680 h 765"/>
                <a:gd name="T44" fmla="*/ 369 w 908"/>
                <a:gd name="T45" fmla="*/ 708 h 765"/>
                <a:gd name="T46" fmla="*/ 596 w 908"/>
                <a:gd name="T47" fmla="*/ 623 h 765"/>
                <a:gd name="T48" fmla="*/ 709 w 908"/>
                <a:gd name="T49" fmla="*/ 623 h 765"/>
                <a:gd name="T50" fmla="*/ 738 w 908"/>
                <a:gd name="T51" fmla="*/ 623 h 765"/>
                <a:gd name="T52" fmla="*/ 738 w 908"/>
                <a:gd name="T53" fmla="*/ 652 h 765"/>
                <a:gd name="T54" fmla="*/ 794 w 908"/>
                <a:gd name="T55" fmla="*/ 708 h 765"/>
                <a:gd name="T56" fmla="*/ 879 w 908"/>
                <a:gd name="T57" fmla="*/ 765 h 765"/>
                <a:gd name="T58" fmla="*/ 879 w 908"/>
                <a:gd name="T59" fmla="*/ 680 h 765"/>
                <a:gd name="T60" fmla="*/ 908 w 908"/>
                <a:gd name="T61" fmla="*/ 652 h 765"/>
                <a:gd name="T62" fmla="*/ 879 w 908"/>
                <a:gd name="T63" fmla="*/ 623 h 765"/>
                <a:gd name="T64" fmla="*/ 908 w 908"/>
                <a:gd name="T65" fmla="*/ 595 h 765"/>
                <a:gd name="T66" fmla="*/ 879 w 908"/>
                <a:gd name="T67" fmla="*/ 538 h 765"/>
                <a:gd name="T68" fmla="*/ 908 w 908"/>
                <a:gd name="T69" fmla="*/ 482 h 765"/>
                <a:gd name="T70" fmla="*/ 879 w 908"/>
                <a:gd name="T71" fmla="*/ 425 h 765"/>
                <a:gd name="T72" fmla="*/ 851 w 908"/>
                <a:gd name="T73" fmla="*/ 425 h 765"/>
                <a:gd name="T74" fmla="*/ 823 w 908"/>
                <a:gd name="T75" fmla="*/ 453 h 765"/>
                <a:gd name="T76" fmla="*/ 766 w 908"/>
                <a:gd name="T77" fmla="*/ 453 h 765"/>
                <a:gd name="T78" fmla="*/ 738 w 908"/>
                <a:gd name="T79" fmla="*/ 482 h 765"/>
                <a:gd name="T80" fmla="*/ 624 w 908"/>
                <a:gd name="T81" fmla="*/ 453 h 765"/>
                <a:gd name="T82" fmla="*/ 341 w 908"/>
                <a:gd name="T83" fmla="*/ 226 h 765"/>
                <a:gd name="T84" fmla="*/ 227 w 908"/>
                <a:gd name="T85" fmla="*/ 141 h 765"/>
                <a:gd name="T86" fmla="*/ 171 w 908"/>
                <a:gd name="T87" fmla="*/ 85 h 765"/>
                <a:gd name="T88" fmla="*/ 171 w 908"/>
                <a:gd name="T89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8" h="765">
                  <a:moveTo>
                    <a:pt x="171" y="0"/>
                  </a:moveTo>
                  <a:lnTo>
                    <a:pt x="29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29" y="141"/>
                  </a:lnTo>
                  <a:lnTo>
                    <a:pt x="86" y="170"/>
                  </a:lnTo>
                  <a:lnTo>
                    <a:pt x="29" y="255"/>
                  </a:lnTo>
                  <a:lnTo>
                    <a:pt x="86" y="255"/>
                  </a:lnTo>
                  <a:lnTo>
                    <a:pt x="86" y="311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99" y="368"/>
                  </a:lnTo>
                  <a:lnTo>
                    <a:pt x="171" y="482"/>
                  </a:lnTo>
                  <a:lnTo>
                    <a:pt x="199" y="510"/>
                  </a:lnTo>
                  <a:lnTo>
                    <a:pt x="256" y="482"/>
                  </a:lnTo>
                  <a:lnTo>
                    <a:pt x="256" y="453"/>
                  </a:lnTo>
                  <a:lnTo>
                    <a:pt x="284" y="425"/>
                  </a:lnTo>
                  <a:lnTo>
                    <a:pt x="284" y="567"/>
                  </a:lnTo>
                  <a:lnTo>
                    <a:pt x="256" y="567"/>
                  </a:lnTo>
                  <a:lnTo>
                    <a:pt x="227" y="652"/>
                  </a:lnTo>
                  <a:lnTo>
                    <a:pt x="256" y="680"/>
                  </a:lnTo>
                  <a:lnTo>
                    <a:pt x="341" y="680"/>
                  </a:lnTo>
                  <a:lnTo>
                    <a:pt x="369" y="708"/>
                  </a:lnTo>
                  <a:lnTo>
                    <a:pt x="596" y="623"/>
                  </a:lnTo>
                  <a:lnTo>
                    <a:pt x="709" y="623"/>
                  </a:lnTo>
                  <a:lnTo>
                    <a:pt x="738" y="623"/>
                  </a:lnTo>
                  <a:lnTo>
                    <a:pt x="738" y="652"/>
                  </a:lnTo>
                  <a:lnTo>
                    <a:pt x="794" y="708"/>
                  </a:lnTo>
                  <a:lnTo>
                    <a:pt x="879" y="765"/>
                  </a:lnTo>
                  <a:lnTo>
                    <a:pt x="879" y="680"/>
                  </a:lnTo>
                  <a:lnTo>
                    <a:pt x="908" y="652"/>
                  </a:lnTo>
                  <a:lnTo>
                    <a:pt x="879" y="623"/>
                  </a:lnTo>
                  <a:lnTo>
                    <a:pt x="908" y="595"/>
                  </a:lnTo>
                  <a:lnTo>
                    <a:pt x="879" y="538"/>
                  </a:lnTo>
                  <a:lnTo>
                    <a:pt x="908" y="482"/>
                  </a:lnTo>
                  <a:lnTo>
                    <a:pt x="879" y="425"/>
                  </a:lnTo>
                  <a:lnTo>
                    <a:pt x="851" y="425"/>
                  </a:lnTo>
                  <a:lnTo>
                    <a:pt x="823" y="453"/>
                  </a:lnTo>
                  <a:lnTo>
                    <a:pt x="766" y="453"/>
                  </a:lnTo>
                  <a:lnTo>
                    <a:pt x="738" y="482"/>
                  </a:lnTo>
                  <a:lnTo>
                    <a:pt x="624" y="453"/>
                  </a:lnTo>
                  <a:lnTo>
                    <a:pt x="341" y="226"/>
                  </a:lnTo>
                  <a:lnTo>
                    <a:pt x="227" y="141"/>
                  </a:lnTo>
                  <a:lnTo>
                    <a:pt x="171" y="85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294"/>
            <p:cNvSpPr>
              <a:spLocks/>
            </p:cNvSpPr>
            <p:nvPr/>
          </p:nvSpPr>
          <p:spPr bwMode="auto">
            <a:xfrm>
              <a:off x="4668" y="1962"/>
              <a:ext cx="511" cy="539"/>
            </a:xfrm>
            <a:custGeom>
              <a:avLst/>
              <a:gdLst>
                <a:gd name="T0" fmla="*/ 511 w 511"/>
                <a:gd name="T1" fmla="*/ 256 h 539"/>
                <a:gd name="T2" fmla="*/ 369 w 511"/>
                <a:gd name="T3" fmla="*/ 312 h 539"/>
                <a:gd name="T4" fmla="*/ 340 w 511"/>
                <a:gd name="T5" fmla="*/ 369 h 539"/>
                <a:gd name="T6" fmla="*/ 397 w 511"/>
                <a:gd name="T7" fmla="*/ 369 h 539"/>
                <a:gd name="T8" fmla="*/ 369 w 511"/>
                <a:gd name="T9" fmla="*/ 397 h 539"/>
                <a:gd name="T10" fmla="*/ 426 w 511"/>
                <a:gd name="T11" fmla="*/ 426 h 539"/>
                <a:gd name="T12" fmla="*/ 369 w 511"/>
                <a:gd name="T13" fmla="*/ 511 h 539"/>
                <a:gd name="T14" fmla="*/ 340 w 511"/>
                <a:gd name="T15" fmla="*/ 426 h 539"/>
                <a:gd name="T16" fmla="*/ 284 w 511"/>
                <a:gd name="T17" fmla="*/ 482 h 539"/>
                <a:gd name="T18" fmla="*/ 255 w 511"/>
                <a:gd name="T19" fmla="*/ 482 h 539"/>
                <a:gd name="T20" fmla="*/ 227 w 511"/>
                <a:gd name="T21" fmla="*/ 539 h 539"/>
                <a:gd name="T22" fmla="*/ 199 w 511"/>
                <a:gd name="T23" fmla="*/ 511 h 539"/>
                <a:gd name="T24" fmla="*/ 170 w 511"/>
                <a:gd name="T25" fmla="*/ 369 h 539"/>
                <a:gd name="T26" fmla="*/ 142 w 511"/>
                <a:gd name="T27" fmla="*/ 426 h 539"/>
                <a:gd name="T28" fmla="*/ 85 w 511"/>
                <a:gd name="T29" fmla="*/ 426 h 539"/>
                <a:gd name="T30" fmla="*/ 57 w 511"/>
                <a:gd name="T31" fmla="*/ 397 h 539"/>
                <a:gd name="T32" fmla="*/ 0 w 511"/>
                <a:gd name="T33" fmla="*/ 369 h 539"/>
                <a:gd name="T34" fmla="*/ 0 w 511"/>
                <a:gd name="T35" fmla="*/ 341 h 539"/>
                <a:gd name="T36" fmla="*/ 57 w 511"/>
                <a:gd name="T37" fmla="*/ 312 h 539"/>
                <a:gd name="T38" fmla="*/ 57 w 511"/>
                <a:gd name="T39" fmla="*/ 284 h 539"/>
                <a:gd name="T40" fmla="*/ 114 w 511"/>
                <a:gd name="T41" fmla="*/ 256 h 539"/>
                <a:gd name="T42" fmla="*/ 114 w 511"/>
                <a:gd name="T43" fmla="*/ 199 h 539"/>
                <a:gd name="T44" fmla="*/ 85 w 511"/>
                <a:gd name="T45" fmla="*/ 199 h 539"/>
                <a:gd name="T46" fmla="*/ 142 w 511"/>
                <a:gd name="T47" fmla="*/ 171 h 539"/>
                <a:gd name="T48" fmla="*/ 142 w 511"/>
                <a:gd name="T49" fmla="*/ 86 h 539"/>
                <a:gd name="T50" fmla="*/ 114 w 511"/>
                <a:gd name="T51" fmla="*/ 57 h 539"/>
                <a:gd name="T52" fmla="*/ 114 w 511"/>
                <a:gd name="T53" fmla="*/ 0 h 539"/>
                <a:gd name="T54" fmla="*/ 227 w 511"/>
                <a:gd name="T55" fmla="*/ 0 h 539"/>
                <a:gd name="T56" fmla="*/ 340 w 511"/>
                <a:gd name="T57" fmla="*/ 57 h 539"/>
                <a:gd name="T58" fmla="*/ 454 w 511"/>
                <a:gd name="T59" fmla="*/ 142 h 539"/>
                <a:gd name="T60" fmla="*/ 511 w 511"/>
                <a:gd name="T61" fmla="*/ 256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1" h="539">
                  <a:moveTo>
                    <a:pt x="511" y="256"/>
                  </a:moveTo>
                  <a:lnTo>
                    <a:pt x="369" y="312"/>
                  </a:lnTo>
                  <a:lnTo>
                    <a:pt x="340" y="369"/>
                  </a:lnTo>
                  <a:lnTo>
                    <a:pt x="397" y="369"/>
                  </a:lnTo>
                  <a:lnTo>
                    <a:pt x="369" y="397"/>
                  </a:lnTo>
                  <a:lnTo>
                    <a:pt x="426" y="426"/>
                  </a:lnTo>
                  <a:lnTo>
                    <a:pt x="369" y="511"/>
                  </a:lnTo>
                  <a:lnTo>
                    <a:pt x="340" y="426"/>
                  </a:lnTo>
                  <a:lnTo>
                    <a:pt x="284" y="482"/>
                  </a:lnTo>
                  <a:lnTo>
                    <a:pt x="255" y="482"/>
                  </a:lnTo>
                  <a:lnTo>
                    <a:pt x="227" y="539"/>
                  </a:lnTo>
                  <a:lnTo>
                    <a:pt x="199" y="511"/>
                  </a:lnTo>
                  <a:lnTo>
                    <a:pt x="170" y="369"/>
                  </a:lnTo>
                  <a:lnTo>
                    <a:pt x="142" y="426"/>
                  </a:lnTo>
                  <a:lnTo>
                    <a:pt x="85" y="426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114" y="256"/>
                  </a:lnTo>
                  <a:lnTo>
                    <a:pt x="114" y="199"/>
                  </a:lnTo>
                  <a:lnTo>
                    <a:pt x="85" y="199"/>
                  </a:lnTo>
                  <a:lnTo>
                    <a:pt x="142" y="171"/>
                  </a:lnTo>
                  <a:lnTo>
                    <a:pt x="142" y="86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454" y="142"/>
                  </a:lnTo>
                  <a:lnTo>
                    <a:pt x="511" y="2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295"/>
            <p:cNvSpPr>
              <a:spLocks/>
            </p:cNvSpPr>
            <p:nvPr/>
          </p:nvSpPr>
          <p:spPr bwMode="auto">
            <a:xfrm>
              <a:off x="3676" y="1310"/>
              <a:ext cx="1134" cy="1276"/>
            </a:xfrm>
            <a:custGeom>
              <a:avLst/>
              <a:gdLst>
                <a:gd name="T0" fmla="*/ 1106 w 1134"/>
                <a:gd name="T1" fmla="*/ 681 h 1276"/>
                <a:gd name="T2" fmla="*/ 1134 w 1134"/>
                <a:gd name="T3" fmla="*/ 738 h 1276"/>
                <a:gd name="T4" fmla="*/ 1077 w 1134"/>
                <a:gd name="T5" fmla="*/ 851 h 1276"/>
                <a:gd name="T6" fmla="*/ 1106 w 1134"/>
                <a:gd name="T7" fmla="*/ 908 h 1276"/>
                <a:gd name="T8" fmla="*/ 1049 w 1134"/>
                <a:gd name="T9" fmla="*/ 964 h 1276"/>
                <a:gd name="T10" fmla="*/ 992 w 1134"/>
                <a:gd name="T11" fmla="*/ 1021 h 1276"/>
                <a:gd name="T12" fmla="*/ 964 w 1134"/>
                <a:gd name="T13" fmla="*/ 1106 h 1276"/>
                <a:gd name="T14" fmla="*/ 879 w 1134"/>
                <a:gd name="T15" fmla="*/ 1163 h 1276"/>
                <a:gd name="T16" fmla="*/ 794 w 1134"/>
                <a:gd name="T17" fmla="*/ 1191 h 1276"/>
                <a:gd name="T18" fmla="*/ 709 w 1134"/>
                <a:gd name="T19" fmla="*/ 1276 h 1276"/>
                <a:gd name="T20" fmla="*/ 624 w 1134"/>
                <a:gd name="T21" fmla="*/ 1219 h 1276"/>
                <a:gd name="T22" fmla="*/ 539 w 1134"/>
                <a:gd name="T23" fmla="*/ 1134 h 1276"/>
                <a:gd name="T24" fmla="*/ 397 w 1134"/>
                <a:gd name="T25" fmla="*/ 1049 h 1276"/>
                <a:gd name="T26" fmla="*/ 369 w 1134"/>
                <a:gd name="T27" fmla="*/ 993 h 1276"/>
                <a:gd name="T28" fmla="*/ 284 w 1134"/>
                <a:gd name="T29" fmla="*/ 1021 h 1276"/>
                <a:gd name="T30" fmla="*/ 198 w 1134"/>
                <a:gd name="T31" fmla="*/ 1021 h 1276"/>
                <a:gd name="T32" fmla="*/ 142 w 1134"/>
                <a:gd name="T33" fmla="*/ 936 h 1276"/>
                <a:gd name="T34" fmla="*/ 198 w 1134"/>
                <a:gd name="T35" fmla="*/ 879 h 1276"/>
                <a:gd name="T36" fmla="*/ 142 w 1134"/>
                <a:gd name="T37" fmla="*/ 851 h 1276"/>
                <a:gd name="T38" fmla="*/ 198 w 1134"/>
                <a:gd name="T39" fmla="*/ 738 h 1276"/>
                <a:gd name="T40" fmla="*/ 255 w 1134"/>
                <a:gd name="T41" fmla="*/ 709 h 1276"/>
                <a:gd name="T42" fmla="*/ 198 w 1134"/>
                <a:gd name="T43" fmla="*/ 681 h 1276"/>
                <a:gd name="T44" fmla="*/ 113 w 1134"/>
                <a:gd name="T45" fmla="*/ 596 h 1276"/>
                <a:gd name="T46" fmla="*/ 28 w 1134"/>
                <a:gd name="T47" fmla="*/ 539 h 1276"/>
                <a:gd name="T48" fmla="*/ 0 w 1134"/>
                <a:gd name="T49" fmla="*/ 426 h 1276"/>
                <a:gd name="T50" fmla="*/ 142 w 1134"/>
                <a:gd name="T51" fmla="*/ 256 h 1276"/>
                <a:gd name="T52" fmla="*/ 255 w 1134"/>
                <a:gd name="T53" fmla="*/ 284 h 1276"/>
                <a:gd name="T54" fmla="*/ 340 w 1134"/>
                <a:gd name="T55" fmla="*/ 284 h 1276"/>
                <a:gd name="T56" fmla="*/ 340 w 1134"/>
                <a:gd name="T57" fmla="*/ 171 h 1276"/>
                <a:gd name="T58" fmla="*/ 567 w 1134"/>
                <a:gd name="T59" fmla="*/ 142 h 1276"/>
                <a:gd name="T60" fmla="*/ 936 w 1134"/>
                <a:gd name="T61" fmla="*/ 426 h 1276"/>
                <a:gd name="T62" fmla="*/ 1106 w 1134"/>
                <a:gd name="T63" fmla="*/ 652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276">
                  <a:moveTo>
                    <a:pt x="1106" y="652"/>
                  </a:moveTo>
                  <a:lnTo>
                    <a:pt x="1106" y="681"/>
                  </a:lnTo>
                  <a:lnTo>
                    <a:pt x="1106" y="709"/>
                  </a:lnTo>
                  <a:lnTo>
                    <a:pt x="1134" y="738"/>
                  </a:lnTo>
                  <a:lnTo>
                    <a:pt x="1134" y="823"/>
                  </a:lnTo>
                  <a:lnTo>
                    <a:pt x="1077" y="851"/>
                  </a:lnTo>
                  <a:lnTo>
                    <a:pt x="1106" y="851"/>
                  </a:lnTo>
                  <a:lnTo>
                    <a:pt x="1106" y="908"/>
                  </a:lnTo>
                  <a:lnTo>
                    <a:pt x="1049" y="936"/>
                  </a:lnTo>
                  <a:lnTo>
                    <a:pt x="1049" y="964"/>
                  </a:lnTo>
                  <a:lnTo>
                    <a:pt x="992" y="993"/>
                  </a:lnTo>
                  <a:lnTo>
                    <a:pt x="992" y="1021"/>
                  </a:lnTo>
                  <a:lnTo>
                    <a:pt x="1021" y="1078"/>
                  </a:lnTo>
                  <a:lnTo>
                    <a:pt x="964" y="1106"/>
                  </a:lnTo>
                  <a:lnTo>
                    <a:pt x="907" y="1106"/>
                  </a:lnTo>
                  <a:lnTo>
                    <a:pt x="879" y="1163"/>
                  </a:lnTo>
                  <a:lnTo>
                    <a:pt x="851" y="1106"/>
                  </a:lnTo>
                  <a:lnTo>
                    <a:pt x="794" y="1191"/>
                  </a:lnTo>
                  <a:lnTo>
                    <a:pt x="737" y="1219"/>
                  </a:lnTo>
                  <a:lnTo>
                    <a:pt x="709" y="1276"/>
                  </a:lnTo>
                  <a:lnTo>
                    <a:pt x="680" y="1276"/>
                  </a:lnTo>
                  <a:lnTo>
                    <a:pt x="624" y="1219"/>
                  </a:lnTo>
                  <a:lnTo>
                    <a:pt x="595" y="1134"/>
                  </a:lnTo>
                  <a:lnTo>
                    <a:pt x="539" y="1134"/>
                  </a:lnTo>
                  <a:lnTo>
                    <a:pt x="397" y="1078"/>
                  </a:lnTo>
                  <a:lnTo>
                    <a:pt x="397" y="1049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340" y="964"/>
                  </a:lnTo>
                  <a:lnTo>
                    <a:pt x="284" y="1021"/>
                  </a:lnTo>
                  <a:lnTo>
                    <a:pt x="284" y="1049"/>
                  </a:lnTo>
                  <a:lnTo>
                    <a:pt x="198" y="1021"/>
                  </a:lnTo>
                  <a:lnTo>
                    <a:pt x="227" y="993"/>
                  </a:lnTo>
                  <a:lnTo>
                    <a:pt x="142" y="936"/>
                  </a:lnTo>
                  <a:lnTo>
                    <a:pt x="227" y="879"/>
                  </a:lnTo>
                  <a:lnTo>
                    <a:pt x="198" y="879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27" y="794"/>
                  </a:lnTo>
                  <a:lnTo>
                    <a:pt x="198" y="738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255" y="681"/>
                  </a:lnTo>
                  <a:lnTo>
                    <a:pt x="198" y="681"/>
                  </a:lnTo>
                  <a:lnTo>
                    <a:pt x="142" y="567"/>
                  </a:lnTo>
                  <a:lnTo>
                    <a:pt x="113" y="596"/>
                  </a:lnTo>
                  <a:lnTo>
                    <a:pt x="85" y="567"/>
                  </a:lnTo>
                  <a:lnTo>
                    <a:pt x="28" y="539"/>
                  </a:lnTo>
                  <a:lnTo>
                    <a:pt x="0" y="539"/>
                  </a:lnTo>
                  <a:lnTo>
                    <a:pt x="0" y="426"/>
                  </a:lnTo>
                  <a:lnTo>
                    <a:pt x="57" y="284"/>
                  </a:lnTo>
                  <a:lnTo>
                    <a:pt x="142" y="256"/>
                  </a:lnTo>
                  <a:lnTo>
                    <a:pt x="170" y="199"/>
                  </a:lnTo>
                  <a:lnTo>
                    <a:pt x="255" y="284"/>
                  </a:lnTo>
                  <a:lnTo>
                    <a:pt x="397" y="341"/>
                  </a:lnTo>
                  <a:lnTo>
                    <a:pt x="340" y="284"/>
                  </a:lnTo>
                  <a:lnTo>
                    <a:pt x="312" y="171"/>
                  </a:lnTo>
                  <a:lnTo>
                    <a:pt x="340" y="171"/>
                  </a:lnTo>
                  <a:lnTo>
                    <a:pt x="425" y="0"/>
                  </a:lnTo>
                  <a:lnTo>
                    <a:pt x="567" y="142"/>
                  </a:lnTo>
                  <a:lnTo>
                    <a:pt x="765" y="256"/>
                  </a:lnTo>
                  <a:lnTo>
                    <a:pt x="936" y="426"/>
                  </a:lnTo>
                  <a:lnTo>
                    <a:pt x="1049" y="624"/>
                  </a:lnTo>
                  <a:lnTo>
                    <a:pt x="1106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296"/>
            <p:cNvSpPr>
              <a:spLocks/>
            </p:cNvSpPr>
            <p:nvPr/>
          </p:nvSpPr>
          <p:spPr bwMode="auto">
            <a:xfrm>
              <a:off x="3393" y="2444"/>
              <a:ext cx="425" cy="624"/>
            </a:xfrm>
            <a:custGeom>
              <a:avLst/>
              <a:gdLst>
                <a:gd name="T0" fmla="*/ 198 w 425"/>
                <a:gd name="T1" fmla="*/ 624 h 624"/>
                <a:gd name="T2" fmla="*/ 170 w 425"/>
                <a:gd name="T3" fmla="*/ 567 h 624"/>
                <a:gd name="T4" fmla="*/ 170 w 425"/>
                <a:gd name="T5" fmla="*/ 539 h 624"/>
                <a:gd name="T6" fmla="*/ 141 w 425"/>
                <a:gd name="T7" fmla="*/ 539 h 624"/>
                <a:gd name="T8" fmla="*/ 56 w 425"/>
                <a:gd name="T9" fmla="*/ 511 h 624"/>
                <a:gd name="T10" fmla="*/ 28 w 425"/>
                <a:gd name="T11" fmla="*/ 482 h 624"/>
                <a:gd name="T12" fmla="*/ 56 w 425"/>
                <a:gd name="T13" fmla="*/ 454 h 624"/>
                <a:gd name="T14" fmla="*/ 85 w 425"/>
                <a:gd name="T15" fmla="*/ 397 h 624"/>
                <a:gd name="T16" fmla="*/ 28 w 425"/>
                <a:gd name="T17" fmla="*/ 369 h 624"/>
                <a:gd name="T18" fmla="*/ 28 w 425"/>
                <a:gd name="T19" fmla="*/ 341 h 624"/>
                <a:gd name="T20" fmla="*/ 0 w 425"/>
                <a:gd name="T21" fmla="*/ 341 h 624"/>
                <a:gd name="T22" fmla="*/ 0 w 425"/>
                <a:gd name="T23" fmla="*/ 284 h 624"/>
                <a:gd name="T24" fmla="*/ 0 w 425"/>
                <a:gd name="T25" fmla="*/ 227 h 624"/>
                <a:gd name="T26" fmla="*/ 28 w 425"/>
                <a:gd name="T27" fmla="*/ 256 h 624"/>
                <a:gd name="T28" fmla="*/ 113 w 425"/>
                <a:gd name="T29" fmla="*/ 312 h 624"/>
                <a:gd name="T30" fmla="*/ 113 w 425"/>
                <a:gd name="T31" fmla="*/ 227 h 624"/>
                <a:gd name="T32" fmla="*/ 170 w 425"/>
                <a:gd name="T33" fmla="*/ 227 h 624"/>
                <a:gd name="T34" fmla="*/ 170 w 425"/>
                <a:gd name="T35" fmla="*/ 171 h 624"/>
                <a:gd name="T36" fmla="*/ 141 w 425"/>
                <a:gd name="T37" fmla="*/ 142 h 624"/>
                <a:gd name="T38" fmla="*/ 141 w 425"/>
                <a:gd name="T39" fmla="*/ 85 h 624"/>
                <a:gd name="T40" fmla="*/ 141 w 425"/>
                <a:gd name="T41" fmla="*/ 57 h 624"/>
                <a:gd name="T42" fmla="*/ 141 w 425"/>
                <a:gd name="T43" fmla="*/ 29 h 624"/>
                <a:gd name="T44" fmla="*/ 170 w 425"/>
                <a:gd name="T45" fmla="*/ 0 h 624"/>
                <a:gd name="T46" fmla="*/ 198 w 425"/>
                <a:gd name="T47" fmla="*/ 57 h 624"/>
                <a:gd name="T48" fmla="*/ 226 w 425"/>
                <a:gd name="T49" fmla="*/ 29 h 624"/>
                <a:gd name="T50" fmla="*/ 283 w 425"/>
                <a:gd name="T51" fmla="*/ 57 h 624"/>
                <a:gd name="T52" fmla="*/ 283 w 425"/>
                <a:gd name="T53" fmla="*/ 142 h 624"/>
                <a:gd name="T54" fmla="*/ 340 w 425"/>
                <a:gd name="T55" fmla="*/ 256 h 624"/>
                <a:gd name="T56" fmla="*/ 311 w 425"/>
                <a:gd name="T57" fmla="*/ 369 h 624"/>
                <a:gd name="T58" fmla="*/ 368 w 425"/>
                <a:gd name="T59" fmla="*/ 397 h 624"/>
                <a:gd name="T60" fmla="*/ 396 w 425"/>
                <a:gd name="T61" fmla="*/ 397 h 624"/>
                <a:gd name="T62" fmla="*/ 396 w 425"/>
                <a:gd name="T63" fmla="*/ 454 h 624"/>
                <a:gd name="T64" fmla="*/ 425 w 425"/>
                <a:gd name="T65" fmla="*/ 454 h 624"/>
                <a:gd name="T66" fmla="*/ 425 w 425"/>
                <a:gd name="T67" fmla="*/ 482 h 624"/>
                <a:gd name="T68" fmla="*/ 396 w 425"/>
                <a:gd name="T69" fmla="*/ 511 h 624"/>
                <a:gd name="T70" fmla="*/ 340 w 425"/>
                <a:gd name="T71" fmla="*/ 511 h 624"/>
                <a:gd name="T72" fmla="*/ 311 w 425"/>
                <a:gd name="T73" fmla="*/ 539 h 624"/>
                <a:gd name="T74" fmla="*/ 283 w 425"/>
                <a:gd name="T75" fmla="*/ 539 h 624"/>
                <a:gd name="T76" fmla="*/ 283 w 425"/>
                <a:gd name="T77" fmla="*/ 567 h 624"/>
                <a:gd name="T78" fmla="*/ 226 w 425"/>
                <a:gd name="T79" fmla="*/ 596 h 624"/>
                <a:gd name="T80" fmla="*/ 198 w 425"/>
                <a:gd name="T81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5" h="624">
                  <a:moveTo>
                    <a:pt x="198" y="624"/>
                  </a:moveTo>
                  <a:lnTo>
                    <a:pt x="170" y="567"/>
                  </a:lnTo>
                  <a:lnTo>
                    <a:pt x="170" y="539"/>
                  </a:lnTo>
                  <a:lnTo>
                    <a:pt x="141" y="539"/>
                  </a:lnTo>
                  <a:lnTo>
                    <a:pt x="56" y="511"/>
                  </a:lnTo>
                  <a:lnTo>
                    <a:pt x="28" y="482"/>
                  </a:lnTo>
                  <a:lnTo>
                    <a:pt x="56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28" y="256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41" y="142"/>
                  </a:lnTo>
                  <a:lnTo>
                    <a:pt x="141" y="85"/>
                  </a:lnTo>
                  <a:lnTo>
                    <a:pt x="141" y="57"/>
                  </a:lnTo>
                  <a:lnTo>
                    <a:pt x="141" y="29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226" y="29"/>
                  </a:lnTo>
                  <a:lnTo>
                    <a:pt x="283" y="57"/>
                  </a:lnTo>
                  <a:lnTo>
                    <a:pt x="283" y="142"/>
                  </a:lnTo>
                  <a:lnTo>
                    <a:pt x="340" y="256"/>
                  </a:lnTo>
                  <a:lnTo>
                    <a:pt x="311" y="369"/>
                  </a:lnTo>
                  <a:lnTo>
                    <a:pt x="368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425" y="454"/>
                  </a:lnTo>
                  <a:lnTo>
                    <a:pt x="425" y="482"/>
                  </a:lnTo>
                  <a:lnTo>
                    <a:pt x="396" y="511"/>
                  </a:lnTo>
                  <a:lnTo>
                    <a:pt x="340" y="511"/>
                  </a:lnTo>
                  <a:lnTo>
                    <a:pt x="311" y="539"/>
                  </a:lnTo>
                  <a:lnTo>
                    <a:pt x="283" y="539"/>
                  </a:lnTo>
                  <a:lnTo>
                    <a:pt x="283" y="567"/>
                  </a:lnTo>
                  <a:lnTo>
                    <a:pt x="226" y="596"/>
                  </a:lnTo>
                  <a:lnTo>
                    <a:pt x="198" y="6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300"/>
            <p:cNvSpPr>
              <a:spLocks/>
            </p:cNvSpPr>
            <p:nvPr/>
          </p:nvSpPr>
          <p:spPr bwMode="auto">
            <a:xfrm>
              <a:off x="2996" y="2444"/>
              <a:ext cx="595" cy="624"/>
            </a:xfrm>
            <a:custGeom>
              <a:avLst/>
              <a:gdLst>
                <a:gd name="T0" fmla="*/ 397 w 595"/>
                <a:gd name="T1" fmla="*/ 284 h 624"/>
                <a:gd name="T2" fmla="*/ 368 w 595"/>
                <a:gd name="T3" fmla="*/ 284 h 624"/>
                <a:gd name="T4" fmla="*/ 368 w 595"/>
                <a:gd name="T5" fmla="*/ 227 h 624"/>
                <a:gd name="T6" fmla="*/ 340 w 595"/>
                <a:gd name="T7" fmla="*/ 199 h 624"/>
                <a:gd name="T8" fmla="*/ 340 w 595"/>
                <a:gd name="T9" fmla="*/ 171 h 624"/>
                <a:gd name="T10" fmla="*/ 283 w 595"/>
                <a:gd name="T11" fmla="*/ 85 h 624"/>
                <a:gd name="T12" fmla="*/ 255 w 595"/>
                <a:gd name="T13" fmla="*/ 85 h 624"/>
                <a:gd name="T14" fmla="*/ 170 w 595"/>
                <a:gd name="T15" fmla="*/ 0 h 624"/>
                <a:gd name="T16" fmla="*/ 113 w 595"/>
                <a:gd name="T17" fmla="*/ 114 h 624"/>
                <a:gd name="T18" fmla="*/ 113 w 595"/>
                <a:gd name="T19" fmla="*/ 142 h 624"/>
                <a:gd name="T20" fmla="*/ 56 w 595"/>
                <a:gd name="T21" fmla="*/ 199 h 624"/>
                <a:gd name="T22" fmla="*/ 85 w 595"/>
                <a:gd name="T23" fmla="*/ 227 h 624"/>
                <a:gd name="T24" fmla="*/ 0 w 595"/>
                <a:gd name="T25" fmla="*/ 284 h 624"/>
                <a:gd name="T26" fmla="*/ 56 w 595"/>
                <a:gd name="T27" fmla="*/ 369 h 624"/>
                <a:gd name="T28" fmla="*/ 85 w 595"/>
                <a:gd name="T29" fmla="*/ 397 h 624"/>
                <a:gd name="T30" fmla="*/ 113 w 595"/>
                <a:gd name="T31" fmla="*/ 397 h 624"/>
                <a:gd name="T32" fmla="*/ 113 w 595"/>
                <a:gd name="T33" fmla="*/ 454 h 624"/>
                <a:gd name="T34" fmla="*/ 170 w 595"/>
                <a:gd name="T35" fmla="*/ 426 h 624"/>
                <a:gd name="T36" fmla="*/ 141 w 595"/>
                <a:gd name="T37" fmla="*/ 539 h 624"/>
                <a:gd name="T38" fmla="*/ 170 w 595"/>
                <a:gd name="T39" fmla="*/ 567 h 624"/>
                <a:gd name="T40" fmla="*/ 283 w 595"/>
                <a:gd name="T41" fmla="*/ 596 h 624"/>
                <a:gd name="T42" fmla="*/ 368 w 595"/>
                <a:gd name="T43" fmla="*/ 567 h 624"/>
                <a:gd name="T44" fmla="*/ 397 w 595"/>
                <a:gd name="T45" fmla="*/ 596 h 624"/>
                <a:gd name="T46" fmla="*/ 397 w 595"/>
                <a:gd name="T47" fmla="*/ 567 h 624"/>
                <a:gd name="T48" fmla="*/ 425 w 595"/>
                <a:gd name="T49" fmla="*/ 596 h 624"/>
                <a:gd name="T50" fmla="*/ 453 w 595"/>
                <a:gd name="T51" fmla="*/ 596 h 624"/>
                <a:gd name="T52" fmla="*/ 510 w 595"/>
                <a:gd name="T53" fmla="*/ 624 h 624"/>
                <a:gd name="T54" fmla="*/ 595 w 595"/>
                <a:gd name="T55" fmla="*/ 624 h 624"/>
                <a:gd name="T56" fmla="*/ 567 w 595"/>
                <a:gd name="T57" fmla="*/ 567 h 624"/>
                <a:gd name="T58" fmla="*/ 567 w 595"/>
                <a:gd name="T59" fmla="*/ 539 h 624"/>
                <a:gd name="T60" fmla="*/ 538 w 595"/>
                <a:gd name="T61" fmla="*/ 539 h 624"/>
                <a:gd name="T62" fmla="*/ 453 w 595"/>
                <a:gd name="T63" fmla="*/ 511 h 624"/>
                <a:gd name="T64" fmla="*/ 425 w 595"/>
                <a:gd name="T65" fmla="*/ 482 h 624"/>
                <a:gd name="T66" fmla="*/ 453 w 595"/>
                <a:gd name="T67" fmla="*/ 454 h 624"/>
                <a:gd name="T68" fmla="*/ 482 w 595"/>
                <a:gd name="T69" fmla="*/ 397 h 624"/>
                <a:gd name="T70" fmla="*/ 425 w 595"/>
                <a:gd name="T71" fmla="*/ 369 h 624"/>
                <a:gd name="T72" fmla="*/ 425 w 595"/>
                <a:gd name="T73" fmla="*/ 341 h 624"/>
                <a:gd name="T74" fmla="*/ 397 w 595"/>
                <a:gd name="T75" fmla="*/ 341 h 624"/>
                <a:gd name="T76" fmla="*/ 397 w 595"/>
                <a:gd name="T77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5" h="624">
                  <a:moveTo>
                    <a:pt x="397" y="284"/>
                  </a:moveTo>
                  <a:lnTo>
                    <a:pt x="368" y="284"/>
                  </a:lnTo>
                  <a:lnTo>
                    <a:pt x="368" y="227"/>
                  </a:lnTo>
                  <a:lnTo>
                    <a:pt x="340" y="199"/>
                  </a:lnTo>
                  <a:lnTo>
                    <a:pt x="340" y="171"/>
                  </a:lnTo>
                  <a:lnTo>
                    <a:pt x="283" y="85"/>
                  </a:lnTo>
                  <a:lnTo>
                    <a:pt x="255" y="85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113" y="142"/>
                  </a:lnTo>
                  <a:lnTo>
                    <a:pt x="56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6" y="369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26"/>
                  </a:lnTo>
                  <a:lnTo>
                    <a:pt x="141" y="539"/>
                  </a:lnTo>
                  <a:lnTo>
                    <a:pt x="170" y="567"/>
                  </a:lnTo>
                  <a:lnTo>
                    <a:pt x="283" y="596"/>
                  </a:lnTo>
                  <a:lnTo>
                    <a:pt x="368" y="567"/>
                  </a:lnTo>
                  <a:lnTo>
                    <a:pt x="397" y="596"/>
                  </a:lnTo>
                  <a:lnTo>
                    <a:pt x="397" y="567"/>
                  </a:lnTo>
                  <a:lnTo>
                    <a:pt x="425" y="596"/>
                  </a:lnTo>
                  <a:lnTo>
                    <a:pt x="453" y="596"/>
                  </a:lnTo>
                  <a:lnTo>
                    <a:pt x="510" y="624"/>
                  </a:lnTo>
                  <a:lnTo>
                    <a:pt x="595" y="624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538" y="539"/>
                  </a:lnTo>
                  <a:lnTo>
                    <a:pt x="453" y="511"/>
                  </a:lnTo>
                  <a:lnTo>
                    <a:pt x="425" y="482"/>
                  </a:lnTo>
                  <a:lnTo>
                    <a:pt x="453" y="454"/>
                  </a:lnTo>
                  <a:lnTo>
                    <a:pt x="482" y="397"/>
                  </a:lnTo>
                  <a:lnTo>
                    <a:pt x="425" y="369"/>
                  </a:lnTo>
                  <a:lnTo>
                    <a:pt x="425" y="341"/>
                  </a:lnTo>
                  <a:lnTo>
                    <a:pt x="397" y="341"/>
                  </a:lnTo>
                  <a:lnTo>
                    <a:pt x="397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301"/>
            <p:cNvSpPr>
              <a:spLocks/>
            </p:cNvSpPr>
            <p:nvPr/>
          </p:nvSpPr>
          <p:spPr bwMode="auto">
            <a:xfrm>
              <a:off x="2797" y="2558"/>
              <a:ext cx="284" cy="368"/>
            </a:xfrm>
            <a:custGeom>
              <a:avLst/>
              <a:gdLst>
                <a:gd name="T0" fmla="*/ 199 w 284"/>
                <a:gd name="T1" fmla="*/ 340 h 368"/>
                <a:gd name="T2" fmla="*/ 142 w 284"/>
                <a:gd name="T3" fmla="*/ 312 h 368"/>
                <a:gd name="T4" fmla="*/ 114 w 284"/>
                <a:gd name="T5" fmla="*/ 368 h 368"/>
                <a:gd name="T6" fmla="*/ 57 w 284"/>
                <a:gd name="T7" fmla="*/ 368 h 368"/>
                <a:gd name="T8" fmla="*/ 57 w 284"/>
                <a:gd name="T9" fmla="*/ 283 h 368"/>
                <a:gd name="T10" fmla="*/ 29 w 284"/>
                <a:gd name="T11" fmla="*/ 283 h 368"/>
                <a:gd name="T12" fmla="*/ 0 w 284"/>
                <a:gd name="T13" fmla="*/ 227 h 368"/>
                <a:gd name="T14" fmla="*/ 0 w 284"/>
                <a:gd name="T15" fmla="*/ 198 h 368"/>
                <a:gd name="T16" fmla="*/ 57 w 284"/>
                <a:gd name="T17" fmla="*/ 170 h 368"/>
                <a:gd name="T18" fmla="*/ 29 w 284"/>
                <a:gd name="T19" fmla="*/ 113 h 368"/>
                <a:gd name="T20" fmla="*/ 57 w 284"/>
                <a:gd name="T21" fmla="*/ 85 h 368"/>
                <a:gd name="T22" fmla="*/ 57 w 284"/>
                <a:gd name="T23" fmla="*/ 28 h 368"/>
                <a:gd name="T24" fmla="*/ 114 w 284"/>
                <a:gd name="T25" fmla="*/ 28 h 368"/>
                <a:gd name="T26" fmla="*/ 142 w 284"/>
                <a:gd name="T27" fmla="*/ 0 h 368"/>
                <a:gd name="T28" fmla="*/ 170 w 284"/>
                <a:gd name="T29" fmla="*/ 57 h 368"/>
                <a:gd name="T30" fmla="*/ 199 w 284"/>
                <a:gd name="T31" fmla="*/ 57 h 368"/>
                <a:gd name="T32" fmla="*/ 199 w 284"/>
                <a:gd name="T33" fmla="*/ 0 h 368"/>
                <a:gd name="T34" fmla="*/ 227 w 284"/>
                <a:gd name="T35" fmla="*/ 0 h 368"/>
                <a:gd name="T36" fmla="*/ 255 w 284"/>
                <a:gd name="T37" fmla="*/ 85 h 368"/>
                <a:gd name="T38" fmla="*/ 284 w 284"/>
                <a:gd name="T39" fmla="*/ 113 h 368"/>
                <a:gd name="T40" fmla="*/ 199 w 284"/>
                <a:gd name="T41" fmla="*/ 170 h 368"/>
                <a:gd name="T42" fmla="*/ 255 w 284"/>
                <a:gd name="T43" fmla="*/ 255 h 368"/>
                <a:gd name="T44" fmla="*/ 199 w 284"/>
                <a:gd name="T45" fmla="*/ 34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4" h="368">
                  <a:moveTo>
                    <a:pt x="199" y="340"/>
                  </a:moveTo>
                  <a:lnTo>
                    <a:pt x="142" y="312"/>
                  </a:lnTo>
                  <a:lnTo>
                    <a:pt x="114" y="368"/>
                  </a:lnTo>
                  <a:lnTo>
                    <a:pt x="57" y="368"/>
                  </a:lnTo>
                  <a:lnTo>
                    <a:pt x="57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70"/>
                  </a:lnTo>
                  <a:lnTo>
                    <a:pt x="29" y="113"/>
                  </a:lnTo>
                  <a:lnTo>
                    <a:pt x="57" y="85"/>
                  </a:lnTo>
                  <a:lnTo>
                    <a:pt x="57" y="28"/>
                  </a:lnTo>
                  <a:lnTo>
                    <a:pt x="114" y="28"/>
                  </a:lnTo>
                  <a:lnTo>
                    <a:pt x="142" y="0"/>
                  </a:lnTo>
                  <a:lnTo>
                    <a:pt x="170" y="57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284" y="113"/>
                  </a:lnTo>
                  <a:lnTo>
                    <a:pt x="199" y="170"/>
                  </a:lnTo>
                  <a:lnTo>
                    <a:pt x="255" y="255"/>
                  </a:lnTo>
                  <a:lnTo>
                    <a:pt x="199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302"/>
            <p:cNvSpPr>
              <a:spLocks/>
            </p:cNvSpPr>
            <p:nvPr/>
          </p:nvSpPr>
          <p:spPr bwMode="auto">
            <a:xfrm>
              <a:off x="2202" y="2501"/>
              <a:ext cx="822" cy="879"/>
            </a:xfrm>
            <a:custGeom>
              <a:avLst/>
              <a:gdLst>
                <a:gd name="T0" fmla="*/ 624 w 822"/>
                <a:gd name="T1" fmla="*/ 170 h 879"/>
                <a:gd name="T2" fmla="*/ 652 w 822"/>
                <a:gd name="T3" fmla="*/ 227 h 879"/>
                <a:gd name="T4" fmla="*/ 595 w 822"/>
                <a:gd name="T5" fmla="*/ 255 h 879"/>
                <a:gd name="T6" fmla="*/ 595 w 822"/>
                <a:gd name="T7" fmla="*/ 284 h 879"/>
                <a:gd name="T8" fmla="*/ 624 w 822"/>
                <a:gd name="T9" fmla="*/ 340 h 879"/>
                <a:gd name="T10" fmla="*/ 652 w 822"/>
                <a:gd name="T11" fmla="*/ 340 h 879"/>
                <a:gd name="T12" fmla="*/ 652 w 822"/>
                <a:gd name="T13" fmla="*/ 425 h 879"/>
                <a:gd name="T14" fmla="*/ 709 w 822"/>
                <a:gd name="T15" fmla="*/ 425 h 879"/>
                <a:gd name="T16" fmla="*/ 737 w 822"/>
                <a:gd name="T17" fmla="*/ 369 h 879"/>
                <a:gd name="T18" fmla="*/ 794 w 822"/>
                <a:gd name="T19" fmla="*/ 397 h 879"/>
                <a:gd name="T20" fmla="*/ 822 w 822"/>
                <a:gd name="T21" fmla="*/ 397 h 879"/>
                <a:gd name="T22" fmla="*/ 765 w 822"/>
                <a:gd name="T23" fmla="*/ 425 h 879"/>
                <a:gd name="T24" fmla="*/ 794 w 822"/>
                <a:gd name="T25" fmla="*/ 482 h 879"/>
                <a:gd name="T26" fmla="*/ 737 w 822"/>
                <a:gd name="T27" fmla="*/ 510 h 879"/>
                <a:gd name="T28" fmla="*/ 765 w 822"/>
                <a:gd name="T29" fmla="*/ 539 h 879"/>
                <a:gd name="T30" fmla="*/ 709 w 822"/>
                <a:gd name="T31" fmla="*/ 539 h 879"/>
                <a:gd name="T32" fmla="*/ 680 w 822"/>
                <a:gd name="T33" fmla="*/ 567 h 879"/>
                <a:gd name="T34" fmla="*/ 680 w 822"/>
                <a:gd name="T35" fmla="*/ 624 h 879"/>
                <a:gd name="T36" fmla="*/ 652 w 822"/>
                <a:gd name="T37" fmla="*/ 624 h 879"/>
                <a:gd name="T38" fmla="*/ 652 w 822"/>
                <a:gd name="T39" fmla="*/ 652 h 879"/>
                <a:gd name="T40" fmla="*/ 567 w 822"/>
                <a:gd name="T41" fmla="*/ 737 h 879"/>
                <a:gd name="T42" fmla="*/ 624 w 822"/>
                <a:gd name="T43" fmla="*/ 766 h 879"/>
                <a:gd name="T44" fmla="*/ 652 w 822"/>
                <a:gd name="T45" fmla="*/ 794 h 879"/>
                <a:gd name="T46" fmla="*/ 624 w 822"/>
                <a:gd name="T47" fmla="*/ 822 h 879"/>
                <a:gd name="T48" fmla="*/ 624 w 822"/>
                <a:gd name="T49" fmla="*/ 879 h 879"/>
                <a:gd name="T50" fmla="*/ 567 w 822"/>
                <a:gd name="T51" fmla="*/ 851 h 879"/>
                <a:gd name="T52" fmla="*/ 482 w 822"/>
                <a:gd name="T53" fmla="*/ 851 h 879"/>
                <a:gd name="T54" fmla="*/ 453 w 822"/>
                <a:gd name="T55" fmla="*/ 822 h 879"/>
                <a:gd name="T56" fmla="*/ 453 w 822"/>
                <a:gd name="T57" fmla="*/ 737 h 879"/>
                <a:gd name="T58" fmla="*/ 425 w 822"/>
                <a:gd name="T59" fmla="*/ 709 h 879"/>
                <a:gd name="T60" fmla="*/ 397 w 822"/>
                <a:gd name="T61" fmla="*/ 709 h 879"/>
                <a:gd name="T62" fmla="*/ 425 w 822"/>
                <a:gd name="T63" fmla="*/ 652 h 879"/>
                <a:gd name="T64" fmla="*/ 368 w 822"/>
                <a:gd name="T65" fmla="*/ 510 h 879"/>
                <a:gd name="T66" fmla="*/ 397 w 822"/>
                <a:gd name="T67" fmla="*/ 425 h 879"/>
                <a:gd name="T68" fmla="*/ 397 w 822"/>
                <a:gd name="T69" fmla="*/ 397 h 879"/>
                <a:gd name="T70" fmla="*/ 283 w 822"/>
                <a:gd name="T71" fmla="*/ 397 h 879"/>
                <a:gd name="T72" fmla="*/ 255 w 822"/>
                <a:gd name="T73" fmla="*/ 454 h 879"/>
                <a:gd name="T74" fmla="*/ 227 w 822"/>
                <a:gd name="T75" fmla="*/ 425 h 879"/>
                <a:gd name="T76" fmla="*/ 198 w 822"/>
                <a:gd name="T77" fmla="*/ 454 h 879"/>
                <a:gd name="T78" fmla="*/ 170 w 822"/>
                <a:gd name="T79" fmla="*/ 454 h 879"/>
                <a:gd name="T80" fmla="*/ 85 w 822"/>
                <a:gd name="T81" fmla="*/ 425 h 879"/>
                <a:gd name="T82" fmla="*/ 85 w 822"/>
                <a:gd name="T83" fmla="*/ 482 h 879"/>
                <a:gd name="T84" fmla="*/ 57 w 822"/>
                <a:gd name="T85" fmla="*/ 482 h 879"/>
                <a:gd name="T86" fmla="*/ 28 w 822"/>
                <a:gd name="T87" fmla="*/ 425 h 879"/>
                <a:gd name="T88" fmla="*/ 28 w 822"/>
                <a:gd name="T89" fmla="*/ 397 h 879"/>
                <a:gd name="T90" fmla="*/ 0 w 822"/>
                <a:gd name="T91" fmla="*/ 340 h 879"/>
                <a:gd name="T92" fmla="*/ 0 w 822"/>
                <a:gd name="T93" fmla="*/ 312 h 879"/>
                <a:gd name="T94" fmla="*/ 57 w 822"/>
                <a:gd name="T95" fmla="*/ 255 h 879"/>
                <a:gd name="T96" fmla="*/ 28 w 822"/>
                <a:gd name="T97" fmla="*/ 170 h 879"/>
                <a:gd name="T98" fmla="*/ 85 w 822"/>
                <a:gd name="T99" fmla="*/ 114 h 879"/>
                <a:gd name="T100" fmla="*/ 28 w 822"/>
                <a:gd name="T101" fmla="*/ 85 h 879"/>
                <a:gd name="T102" fmla="*/ 85 w 822"/>
                <a:gd name="T103" fmla="*/ 57 h 879"/>
                <a:gd name="T104" fmla="*/ 170 w 822"/>
                <a:gd name="T105" fmla="*/ 114 h 879"/>
                <a:gd name="T106" fmla="*/ 283 w 822"/>
                <a:gd name="T107" fmla="*/ 142 h 879"/>
                <a:gd name="T108" fmla="*/ 312 w 822"/>
                <a:gd name="T109" fmla="*/ 85 h 879"/>
                <a:gd name="T110" fmla="*/ 368 w 822"/>
                <a:gd name="T111" fmla="*/ 0 h 879"/>
                <a:gd name="T112" fmla="*/ 425 w 822"/>
                <a:gd name="T113" fmla="*/ 28 h 879"/>
                <a:gd name="T114" fmla="*/ 624 w 822"/>
                <a:gd name="T115" fmla="*/ 17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2" h="879">
                  <a:moveTo>
                    <a:pt x="624" y="170"/>
                  </a:moveTo>
                  <a:lnTo>
                    <a:pt x="652" y="227"/>
                  </a:lnTo>
                  <a:lnTo>
                    <a:pt x="595" y="255"/>
                  </a:lnTo>
                  <a:lnTo>
                    <a:pt x="595" y="284"/>
                  </a:lnTo>
                  <a:lnTo>
                    <a:pt x="624" y="340"/>
                  </a:lnTo>
                  <a:lnTo>
                    <a:pt x="652" y="340"/>
                  </a:lnTo>
                  <a:lnTo>
                    <a:pt x="652" y="425"/>
                  </a:lnTo>
                  <a:lnTo>
                    <a:pt x="709" y="425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822" y="397"/>
                  </a:lnTo>
                  <a:lnTo>
                    <a:pt x="765" y="425"/>
                  </a:lnTo>
                  <a:lnTo>
                    <a:pt x="794" y="482"/>
                  </a:lnTo>
                  <a:lnTo>
                    <a:pt x="737" y="510"/>
                  </a:lnTo>
                  <a:lnTo>
                    <a:pt x="765" y="539"/>
                  </a:lnTo>
                  <a:lnTo>
                    <a:pt x="709" y="539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652" y="624"/>
                  </a:lnTo>
                  <a:lnTo>
                    <a:pt x="652" y="652"/>
                  </a:lnTo>
                  <a:lnTo>
                    <a:pt x="567" y="737"/>
                  </a:lnTo>
                  <a:lnTo>
                    <a:pt x="624" y="766"/>
                  </a:lnTo>
                  <a:lnTo>
                    <a:pt x="652" y="794"/>
                  </a:lnTo>
                  <a:lnTo>
                    <a:pt x="624" y="822"/>
                  </a:lnTo>
                  <a:lnTo>
                    <a:pt x="624" y="879"/>
                  </a:lnTo>
                  <a:lnTo>
                    <a:pt x="567" y="851"/>
                  </a:lnTo>
                  <a:lnTo>
                    <a:pt x="482" y="851"/>
                  </a:lnTo>
                  <a:lnTo>
                    <a:pt x="453" y="822"/>
                  </a:lnTo>
                  <a:lnTo>
                    <a:pt x="453" y="737"/>
                  </a:lnTo>
                  <a:lnTo>
                    <a:pt x="425" y="709"/>
                  </a:lnTo>
                  <a:lnTo>
                    <a:pt x="397" y="709"/>
                  </a:lnTo>
                  <a:lnTo>
                    <a:pt x="425" y="652"/>
                  </a:lnTo>
                  <a:lnTo>
                    <a:pt x="368" y="510"/>
                  </a:lnTo>
                  <a:lnTo>
                    <a:pt x="397" y="425"/>
                  </a:lnTo>
                  <a:lnTo>
                    <a:pt x="397" y="397"/>
                  </a:lnTo>
                  <a:lnTo>
                    <a:pt x="283" y="397"/>
                  </a:lnTo>
                  <a:lnTo>
                    <a:pt x="255" y="454"/>
                  </a:lnTo>
                  <a:lnTo>
                    <a:pt x="227" y="425"/>
                  </a:lnTo>
                  <a:lnTo>
                    <a:pt x="198" y="454"/>
                  </a:lnTo>
                  <a:lnTo>
                    <a:pt x="170" y="454"/>
                  </a:lnTo>
                  <a:lnTo>
                    <a:pt x="85" y="425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28" y="170"/>
                  </a:lnTo>
                  <a:lnTo>
                    <a:pt x="85" y="114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170" y="114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624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303"/>
            <p:cNvSpPr>
              <a:spLocks/>
            </p:cNvSpPr>
            <p:nvPr/>
          </p:nvSpPr>
          <p:spPr bwMode="auto">
            <a:xfrm>
              <a:off x="3421" y="1594"/>
              <a:ext cx="340" cy="397"/>
            </a:xfrm>
            <a:custGeom>
              <a:avLst/>
              <a:gdLst>
                <a:gd name="T0" fmla="*/ 312 w 340"/>
                <a:gd name="T1" fmla="*/ 0 h 397"/>
                <a:gd name="T2" fmla="*/ 227 w 340"/>
                <a:gd name="T3" fmla="*/ 28 h 397"/>
                <a:gd name="T4" fmla="*/ 142 w 340"/>
                <a:gd name="T5" fmla="*/ 28 h 397"/>
                <a:gd name="T6" fmla="*/ 0 w 340"/>
                <a:gd name="T7" fmla="*/ 57 h 397"/>
                <a:gd name="T8" fmla="*/ 0 w 340"/>
                <a:gd name="T9" fmla="*/ 113 h 397"/>
                <a:gd name="T10" fmla="*/ 113 w 340"/>
                <a:gd name="T11" fmla="*/ 198 h 397"/>
                <a:gd name="T12" fmla="*/ 142 w 340"/>
                <a:gd name="T13" fmla="*/ 283 h 397"/>
                <a:gd name="T14" fmla="*/ 85 w 340"/>
                <a:gd name="T15" fmla="*/ 368 h 397"/>
                <a:gd name="T16" fmla="*/ 142 w 340"/>
                <a:gd name="T17" fmla="*/ 397 h 397"/>
                <a:gd name="T18" fmla="*/ 170 w 340"/>
                <a:gd name="T19" fmla="*/ 340 h 397"/>
                <a:gd name="T20" fmla="*/ 227 w 340"/>
                <a:gd name="T21" fmla="*/ 283 h 397"/>
                <a:gd name="T22" fmla="*/ 227 w 340"/>
                <a:gd name="T23" fmla="*/ 340 h 397"/>
                <a:gd name="T24" fmla="*/ 255 w 340"/>
                <a:gd name="T25" fmla="*/ 312 h 397"/>
                <a:gd name="T26" fmla="*/ 340 w 340"/>
                <a:gd name="T27" fmla="*/ 312 h 397"/>
                <a:gd name="T28" fmla="*/ 340 w 340"/>
                <a:gd name="T29" fmla="*/ 283 h 397"/>
                <a:gd name="T30" fmla="*/ 283 w 340"/>
                <a:gd name="T31" fmla="*/ 255 h 397"/>
                <a:gd name="T32" fmla="*/ 255 w 340"/>
                <a:gd name="T33" fmla="*/ 255 h 397"/>
                <a:gd name="T34" fmla="*/ 255 w 340"/>
                <a:gd name="T35" fmla="*/ 142 h 397"/>
                <a:gd name="T36" fmla="*/ 312 w 340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97">
                  <a:moveTo>
                    <a:pt x="312" y="0"/>
                  </a:moveTo>
                  <a:lnTo>
                    <a:pt x="227" y="28"/>
                  </a:lnTo>
                  <a:lnTo>
                    <a:pt x="142" y="28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3" y="198"/>
                  </a:lnTo>
                  <a:lnTo>
                    <a:pt x="142" y="283"/>
                  </a:lnTo>
                  <a:lnTo>
                    <a:pt x="85" y="368"/>
                  </a:lnTo>
                  <a:lnTo>
                    <a:pt x="142" y="397"/>
                  </a:lnTo>
                  <a:lnTo>
                    <a:pt x="170" y="340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55" y="312"/>
                  </a:lnTo>
                  <a:lnTo>
                    <a:pt x="340" y="312"/>
                  </a:lnTo>
                  <a:lnTo>
                    <a:pt x="340" y="283"/>
                  </a:lnTo>
                  <a:lnTo>
                    <a:pt x="283" y="255"/>
                  </a:lnTo>
                  <a:lnTo>
                    <a:pt x="255" y="255"/>
                  </a:lnTo>
                  <a:lnTo>
                    <a:pt x="255" y="142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304"/>
            <p:cNvSpPr>
              <a:spLocks/>
            </p:cNvSpPr>
            <p:nvPr/>
          </p:nvSpPr>
          <p:spPr bwMode="auto">
            <a:xfrm>
              <a:off x="2797" y="1651"/>
              <a:ext cx="1134" cy="1105"/>
            </a:xfrm>
            <a:custGeom>
              <a:avLst/>
              <a:gdLst>
                <a:gd name="T0" fmla="*/ 624 w 1134"/>
                <a:gd name="T1" fmla="*/ 56 h 1105"/>
                <a:gd name="T2" fmla="*/ 766 w 1134"/>
                <a:gd name="T3" fmla="*/ 226 h 1105"/>
                <a:gd name="T4" fmla="*/ 766 w 1134"/>
                <a:gd name="T5" fmla="*/ 340 h 1105"/>
                <a:gd name="T6" fmla="*/ 851 w 1134"/>
                <a:gd name="T7" fmla="*/ 226 h 1105"/>
                <a:gd name="T8" fmla="*/ 879 w 1134"/>
                <a:gd name="T9" fmla="*/ 255 h 1105"/>
                <a:gd name="T10" fmla="*/ 964 w 1134"/>
                <a:gd name="T11" fmla="*/ 226 h 1105"/>
                <a:gd name="T12" fmla="*/ 1021 w 1134"/>
                <a:gd name="T13" fmla="*/ 226 h 1105"/>
                <a:gd name="T14" fmla="*/ 1134 w 1134"/>
                <a:gd name="T15" fmla="*/ 340 h 1105"/>
                <a:gd name="T16" fmla="*/ 1077 w 1134"/>
                <a:gd name="T17" fmla="*/ 368 h 1105"/>
                <a:gd name="T18" fmla="*/ 1106 w 1134"/>
                <a:gd name="T19" fmla="*/ 453 h 1105"/>
                <a:gd name="T20" fmla="*/ 1049 w 1134"/>
                <a:gd name="T21" fmla="*/ 538 h 1105"/>
                <a:gd name="T22" fmla="*/ 1021 w 1134"/>
                <a:gd name="T23" fmla="*/ 595 h 1105"/>
                <a:gd name="T24" fmla="*/ 964 w 1134"/>
                <a:gd name="T25" fmla="*/ 737 h 1105"/>
                <a:gd name="T26" fmla="*/ 907 w 1134"/>
                <a:gd name="T27" fmla="*/ 737 h 1105"/>
                <a:gd name="T28" fmla="*/ 879 w 1134"/>
                <a:gd name="T29" fmla="*/ 793 h 1105"/>
                <a:gd name="T30" fmla="*/ 822 w 1134"/>
                <a:gd name="T31" fmla="*/ 737 h 1105"/>
                <a:gd name="T32" fmla="*/ 766 w 1134"/>
                <a:gd name="T33" fmla="*/ 737 h 1105"/>
                <a:gd name="T34" fmla="*/ 737 w 1134"/>
                <a:gd name="T35" fmla="*/ 822 h 1105"/>
                <a:gd name="T36" fmla="*/ 766 w 1134"/>
                <a:gd name="T37" fmla="*/ 964 h 1105"/>
                <a:gd name="T38" fmla="*/ 709 w 1134"/>
                <a:gd name="T39" fmla="*/ 1020 h 1105"/>
                <a:gd name="T40" fmla="*/ 596 w 1134"/>
                <a:gd name="T41" fmla="*/ 1020 h 1105"/>
                <a:gd name="T42" fmla="*/ 567 w 1134"/>
                <a:gd name="T43" fmla="*/ 1077 h 1105"/>
                <a:gd name="T44" fmla="*/ 539 w 1134"/>
                <a:gd name="T45" fmla="*/ 992 h 1105"/>
                <a:gd name="T46" fmla="*/ 482 w 1134"/>
                <a:gd name="T47" fmla="*/ 878 h 1105"/>
                <a:gd name="T48" fmla="*/ 369 w 1134"/>
                <a:gd name="T49" fmla="*/ 793 h 1105"/>
                <a:gd name="T50" fmla="*/ 312 w 1134"/>
                <a:gd name="T51" fmla="*/ 935 h 1105"/>
                <a:gd name="T52" fmla="*/ 227 w 1134"/>
                <a:gd name="T53" fmla="*/ 907 h 1105"/>
                <a:gd name="T54" fmla="*/ 199 w 1134"/>
                <a:gd name="T55" fmla="*/ 964 h 1105"/>
                <a:gd name="T56" fmla="*/ 142 w 1134"/>
                <a:gd name="T57" fmla="*/ 907 h 1105"/>
                <a:gd name="T58" fmla="*/ 57 w 1134"/>
                <a:gd name="T59" fmla="*/ 935 h 1105"/>
                <a:gd name="T60" fmla="*/ 29 w 1134"/>
                <a:gd name="T61" fmla="*/ 878 h 1105"/>
                <a:gd name="T62" fmla="*/ 0 w 1134"/>
                <a:gd name="T63" fmla="*/ 765 h 1105"/>
                <a:gd name="T64" fmla="*/ 85 w 1134"/>
                <a:gd name="T65" fmla="*/ 510 h 1105"/>
                <a:gd name="T66" fmla="*/ 199 w 1134"/>
                <a:gd name="T67" fmla="*/ 482 h 1105"/>
                <a:gd name="T68" fmla="*/ 142 w 1134"/>
                <a:gd name="T69" fmla="*/ 368 h 1105"/>
                <a:gd name="T70" fmla="*/ 114 w 1134"/>
                <a:gd name="T71" fmla="*/ 340 h 1105"/>
                <a:gd name="T72" fmla="*/ 170 w 1134"/>
                <a:gd name="T73" fmla="*/ 255 h 1105"/>
                <a:gd name="T74" fmla="*/ 312 w 1134"/>
                <a:gd name="T75" fmla="*/ 255 h 1105"/>
                <a:gd name="T76" fmla="*/ 510 w 1134"/>
                <a:gd name="T77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105">
                  <a:moveTo>
                    <a:pt x="624" y="0"/>
                  </a:moveTo>
                  <a:lnTo>
                    <a:pt x="624" y="56"/>
                  </a:lnTo>
                  <a:lnTo>
                    <a:pt x="737" y="141"/>
                  </a:lnTo>
                  <a:lnTo>
                    <a:pt x="766" y="226"/>
                  </a:lnTo>
                  <a:lnTo>
                    <a:pt x="709" y="311"/>
                  </a:lnTo>
                  <a:lnTo>
                    <a:pt x="766" y="340"/>
                  </a:lnTo>
                  <a:lnTo>
                    <a:pt x="794" y="283"/>
                  </a:lnTo>
                  <a:lnTo>
                    <a:pt x="851" y="226"/>
                  </a:lnTo>
                  <a:lnTo>
                    <a:pt x="851" y="283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964" y="226"/>
                  </a:lnTo>
                  <a:lnTo>
                    <a:pt x="992" y="255"/>
                  </a:lnTo>
                  <a:lnTo>
                    <a:pt x="1021" y="226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368"/>
                  </a:lnTo>
                  <a:lnTo>
                    <a:pt x="1077" y="368"/>
                  </a:lnTo>
                  <a:lnTo>
                    <a:pt x="1077" y="397"/>
                  </a:lnTo>
                  <a:lnTo>
                    <a:pt x="1106" y="453"/>
                  </a:lnTo>
                  <a:lnTo>
                    <a:pt x="1021" y="510"/>
                  </a:lnTo>
                  <a:lnTo>
                    <a:pt x="1049" y="538"/>
                  </a:lnTo>
                  <a:lnTo>
                    <a:pt x="1106" y="538"/>
                  </a:lnTo>
                  <a:lnTo>
                    <a:pt x="1021" y="595"/>
                  </a:lnTo>
                  <a:lnTo>
                    <a:pt x="964" y="623"/>
                  </a:lnTo>
                  <a:lnTo>
                    <a:pt x="964" y="737"/>
                  </a:lnTo>
                  <a:lnTo>
                    <a:pt x="907" y="708"/>
                  </a:lnTo>
                  <a:lnTo>
                    <a:pt x="907" y="737"/>
                  </a:lnTo>
                  <a:lnTo>
                    <a:pt x="936" y="765"/>
                  </a:lnTo>
                  <a:lnTo>
                    <a:pt x="879" y="793"/>
                  </a:lnTo>
                  <a:lnTo>
                    <a:pt x="822" y="793"/>
                  </a:lnTo>
                  <a:lnTo>
                    <a:pt x="822" y="737"/>
                  </a:lnTo>
                  <a:lnTo>
                    <a:pt x="794" y="708"/>
                  </a:lnTo>
                  <a:lnTo>
                    <a:pt x="766" y="737"/>
                  </a:lnTo>
                  <a:lnTo>
                    <a:pt x="766" y="793"/>
                  </a:lnTo>
                  <a:lnTo>
                    <a:pt x="737" y="822"/>
                  </a:lnTo>
                  <a:lnTo>
                    <a:pt x="737" y="935"/>
                  </a:lnTo>
                  <a:lnTo>
                    <a:pt x="766" y="964"/>
                  </a:lnTo>
                  <a:lnTo>
                    <a:pt x="766" y="1020"/>
                  </a:lnTo>
                  <a:lnTo>
                    <a:pt x="709" y="1020"/>
                  </a:lnTo>
                  <a:lnTo>
                    <a:pt x="709" y="1105"/>
                  </a:lnTo>
                  <a:lnTo>
                    <a:pt x="596" y="1020"/>
                  </a:lnTo>
                  <a:lnTo>
                    <a:pt x="596" y="1077"/>
                  </a:lnTo>
                  <a:lnTo>
                    <a:pt x="567" y="1077"/>
                  </a:lnTo>
                  <a:lnTo>
                    <a:pt x="567" y="1020"/>
                  </a:lnTo>
                  <a:lnTo>
                    <a:pt x="539" y="992"/>
                  </a:lnTo>
                  <a:lnTo>
                    <a:pt x="539" y="964"/>
                  </a:lnTo>
                  <a:lnTo>
                    <a:pt x="482" y="878"/>
                  </a:lnTo>
                  <a:lnTo>
                    <a:pt x="454" y="878"/>
                  </a:lnTo>
                  <a:lnTo>
                    <a:pt x="369" y="793"/>
                  </a:lnTo>
                  <a:lnTo>
                    <a:pt x="312" y="907"/>
                  </a:lnTo>
                  <a:lnTo>
                    <a:pt x="312" y="935"/>
                  </a:lnTo>
                  <a:lnTo>
                    <a:pt x="255" y="992"/>
                  </a:lnTo>
                  <a:lnTo>
                    <a:pt x="227" y="907"/>
                  </a:lnTo>
                  <a:lnTo>
                    <a:pt x="199" y="907"/>
                  </a:lnTo>
                  <a:lnTo>
                    <a:pt x="199" y="964"/>
                  </a:lnTo>
                  <a:lnTo>
                    <a:pt x="170" y="964"/>
                  </a:lnTo>
                  <a:lnTo>
                    <a:pt x="142" y="907"/>
                  </a:lnTo>
                  <a:lnTo>
                    <a:pt x="114" y="935"/>
                  </a:lnTo>
                  <a:lnTo>
                    <a:pt x="57" y="935"/>
                  </a:lnTo>
                  <a:lnTo>
                    <a:pt x="57" y="907"/>
                  </a:lnTo>
                  <a:lnTo>
                    <a:pt x="29" y="878"/>
                  </a:lnTo>
                  <a:lnTo>
                    <a:pt x="57" y="793"/>
                  </a:lnTo>
                  <a:lnTo>
                    <a:pt x="0" y="765"/>
                  </a:lnTo>
                  <a:lnTo>
                    <a:pt x="0" y="623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199" y="482"/>
                  </a:lnTo>
                  <a:lnTo>
                    <a:pt x="170" y="453"/>
                  </a:lnTo>
                  <a:lnTo>
                    <a:pt x="142" y="368"/>
                  </a:lnTo>
                  <a:lnTo>
                    <a:pt x="114" y="368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55"/>
                  </a:lnTo>
                  <a:lnTo>
                    <a:pt x="227" y="198"/>
                  </a:lnTo>
                  <a:lnTo>
                    <a:pt x="312" y="255"/>
                  </a:lnTo>
                  <a:lnTo>
                    <a:pt x="482" y="141"/>
                  </a:lnTo>
                  <a:lnTo>
                    <a:pt x="510" y="56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305"/>
            <p:cNvSpPr>
              <a:spLocks/>
            </p:cNvSpPr>
            <p:nvPr/>
          </p:nvSpPr>
          <p:spPr bwMode="auto">
            <a:xfrm>
              <a:off x="2400" y="1821"/>
              <a:ext cx="624" cy="453"/>
            </a:xfrm>
            <a:custGeom>
              <a:avLst/>
              <a:gdLst>
                <a:gd name="T0" fmla="*/ 624 w 624"/>
                <a:gd name="T1" fmla="*/ 28 h 453"/>
                <a:gd name="T2" fmla="*/ 567 w 624"/>
                <a:gd name="T3" fmla="*/ 0 h 453"/>
                <a:gd name="T4" fmla="*/ 426 w 624"/>
                <a:gd name="T5" fmla="*/ 56 h 453"/>
                <a:gd name="T6" fmla="*/ 341 w 624"/>
                <a:gd name="T7" fmla="*/ 141 h 453"/>
                <a:gd name="T8" fmla="*/ 199 w 624"/>
                <a:gd name="T9" fmla="*/ 113 h 453"/>
                <a:gd name="T10" fmla="*/ 85 w 624"/>
                <a:gd name="T11" fmla="*/ 141 h 453"/>
                <a:gd name="T12" fmla="*/ 0 w 624"/>
                <a:gd name="T13" fmla="*/ 198 h 453"/>
                <a:gd name="T14" fmla="*/ 85 w 624"/>
                <a:gd name="T15" fmla="*/ 255 h 453"/>
                <a:gd name="T16" fmla="*/ 170 w 624"/>
                <a:gd name="T17" fmla="*/ 283 h 453"/>
                <a:gd name="T18" fmla="*/ 227 w 624"/>
                <a:gd name="T19" fmla="*/ 227 h 453"/>
                <a:gd name="T20" fmla="*/ 312 w 624"/>
                <a:gd name="T21" fmla="*/ 227 h 453"/>
                <a:gd name="T22" fmla="*/ 312 w 624"/>
                <a:gd name="T23" fmla="*/ 283 h 453"/>
                <a:gd name="T24" fmla="*/ 369 w 624"/>
                <a:gd name="T25" fmla="*/ 283 h 453"/>
                <a:gd name="T26" fmla="*/ 312 w 624"/>
                <a:gd name="T27" fmla="*/ 368 h 453"/>
                <a:gd name="T28" fmla="*/ 341 w 624"/>
                <a:gd name="T29" fmla="*/ 397 h 453"/>
                <a:gd name="T30" fmla="*/ 397 w 624"/>
                <a:gd name="T31" fmla="*/ 340 h 453"/>
                <a:gd name="T32" fmla="*/ 397 w 624"/>
                <a:gd name="T33" fmla="*/ 453 h 453"/>
                <a:gd name="T34" fmla="*/ 482 w 624"/>
                <a:gd name="T35" fmla="*/ 340 h 453"/>
                <a:gd name="T36" fmla="*/ 567 w 624"/>
                <a:gd name="T37" fmla="*/ 340 h 453"/>
                <a:gd name="T38" fmla="*/ 596 w 624"/>
                <a:gd name="T39" fmla="*/ 312 h 453"/>
                <a:gd name="T40" fmla="*/ 567 w 624"/>
                <a:gd name="T41" fmla="*/ 283 h 453"/>
                <a:gd name="T42" fmla="*/ 539 w 624"/>
                <a:gd name="T43" fmla="*/ 198 h 453"/>
                <a:gd name="T44" fmla="*/ 511 w 624"/>
                <a:gd name="T45" fmla="*/ 198 h 453"/>
                <a:gd name="T46" fmla="*/ 511 w 624"/>
                <a:gd name="T47" fmla="*/ 170 h 453"/>
                <a:gd name="T48" fmla="*/ 567 w 624"/>
                <a:gd name="T49" fmla="*/ 170 h 453"/>
                <a:gd name="T50" fmla="*/ 567 w 624"/>
                <a:gd name="T51" fmla="*/ 85 h 453"/>
                <a:gd name="T52" fmla="*/ 624 w 624"/>
                <a:gd name="T53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453">
                  <a:moveTo>
                    <a:pt x="624" y="28"/>
                  </a:moveTo>
                  <a:lnTo>
                    <a:pt x="567" y="0"/>
                  </a:lnTo>
                  <a:lnTo>
                    <a:pt x="426" y="56"/>
                  </a:lnTo>
                  <a:lnTo>
                    <a:pt x="341" y="141"/>
                  </a:lnTo>
                  <a:lnTo>
                    <a:pt x="199" y="113"/>
                  </a:lnTo>
                  <a:lnTo>
                    <a:pt x="85" y="141"/>
                  </a:lnTo>
                  <a:lnTo>
                    <a:pt x="0" y="198"/>
                  </a:lnTo>
                  <a:lnTo>
                    <a:pt x="85" y="255"/>
                  </a:lnTo>
                  <a:lnTo>
                    <a:pt x="170" y="283"/>
                  </a:lnTo>
                  <a:lnTo>
                    <a:pt x="227" y="227"/>
                  </a:lnTo>
                  <a:lnTo>
                    <a:pt x="312" y="227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368"/>
                  </a:lnTo>
                  <a:lnTo>
                    <a:pt x="341" y="397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482" y="340"/>
                  </a:lnTo>
                  <a:lnTo>
                    <a:pt x="567" y="340"/>
                  </a:lnTo>
                  <a:lnTo>
                    <a:pt x="596" y="312"/>
                  </a:lnTo>
                  <a:lnTo>
                    <a:pt x="567" y="283"/>
                  </a:lnTo>
                  <a:lnTo>
                    <a:pt x="539" y="198"/>
                  </a:lnTo>
                  <a:lnTo>
                    <a:pt x="511" y="198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624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306"/>
            <p:cNvSpPr>
              <a:spLocks/>
            </p:cNvSpPr>
            <p:nvPr/>
          </p:nvSpPr>
          <p:spPr bwMode="auto">
            <a:xfrm>
              <a:off x="387" y="403"/>
              <a:ext cx="908" cy="1219"/>
            </a:xfrm>
            <a:custGeom>
              <a:avLst/>
              <a:gdLst>
                <a:gd name="T0" fmla="*/ 539 w 908"/>
                <a:gd name="T1" fmla="*/ 1219 h 1219"/>
                <a:gd name="T2" fmla="*/ 624 w 908"/>
                <a:gd name="T3" fmla="*/ 1191 h 1219"/>
                <a:gd name="T4" fmla="*/ 681 w 908"/>
                <a:gd name="T5" fmla="*/ 1163 h 1219"/>
                <a:gd name="T6" fmla="*/ 709 w 908"/>
                <a:gd name="T7" fmla="*/ 1191 h 1219"/>
                <a:gd name="T8" fmla="*/ 709 w 908"/>
                <a:gd name="T9" fmla="*/ 1163 h 1219"/>
                <a:gd name="T10" fmla="*/ 766 w 908"/>
                <a:gd name="T11" fmla="*/ 1191 h 1219"/>
                <a:gd name="T12" fmla="*/ 908 w 908"/>
                <a:gd name="T13" fmla="*/ 1078 h 1219"/>
                <a:gd name="T14" fmla="*/ 823 w 908"/>
                <a:gd name="T15" fmla="*/ 1021 h 1219"/>
                <a:gd name="T16" fmla="*/ 794 w 908"/>
                <a:gd name="T17" fmla="*/ 936 h 1219"/>
                <a:gd name="T18" fmla="*/ 851 w 908"/>
                <a:gd name="T19" fmla="*/ 879 h 1219"/>
                <a:gd name="T20" fmla="*/ 823 w 908"/>
                <a:gd name="T21" fmla="*/ 851 h 1219"/>
                <a:gd name="T22" fmla="*/ 709 w 908"/>
                <a:gd name="T23" fmla="*/ 851 h 1219"/>
                <a:gd name="T24" fmla="*/ 567 w 908"/>
                <a:gd name="T25" fmla="*/ 709 h 1219"/>
                <a:gd name="T26" fmla="*/ 539 w 908"/>
                <a:gd name="T27" fmla="*/ 624 h 1219"/>
                <a:gd name="T28" fmla="*/ 426 w 908"/>
                <a:gd name="T29" fmla="*/ 454 h 1219"/>
                <a:gd name="T30" fmla="*/ 199 w 908"/>
                <a:gd name="T31" fmla="*/ 255 h 1219"/>
                <a:gd name="T32" fmla="*/ 142 w 908"/>
                <a:gd name="T33" fmla="*/ 57 h 1219"/>
                <a:gd name="T34" fmla="*/ 86 w 908"/>
                <a:gd name="T35" fmla="*/ 0 h 1219"/>
                <a:gd name="T36" fmla="*/ 0 w 908"/>
                <a:gd name="T37" fmla="*/ 57 h 1219"/>
                <a:gd name="T38" fmla="*/ 57 w 908"/>
                <a:gd name="T39" fmla="*/ 284 h 1219"/>
                <a:gd name="T40" fmla="*/ 171 w 908"/>
                <a:gd name="T41" fmla="*/ 369 h 1219"/>
                <a:gd name="T42" fmla="*/ 227 w 908"/>
                <a:gd name="T43" fmla="*/ 454 h 1219"/>
                <a:gd name="T44" fmla="*/ 199 w 908"/>
                <a:gd name="T45" fmla="*/ 511 h 1219"/>
                <a:gd name="T46" fmla="*/ 227 w 908"/>
                <a:gd name="T47" fmla="*/ 624 h 1219"/>
                <a:gd name="T48" fmla="*/ 227 w 908"/>
                <a:gd name="T49" fmla="*/ 681 h 1219"/>
                <a:gd name="T50" fmla="*/ 284 w 908"/>
                <a:gd name="T51" fmla="*/ 766 h 1219"/>
                <a:gd name="T52" fmla="*/ 256 w 908"/>
                <a:gd name="T53" fmla="*/ 822 h 1219"/>
                <a:gd name="T54" fmla="*/ 312 w 908"/>
                <a:gd name="T55" fmla="*/ 851 h 1219"/>
                <a:gd name="T56" fmla="*/ 397 w 908"/>
                <a:gd name="T57" fmla="*/ 1049 h 1219"/>
                <a:gd name="T58" fmla="*/ 482 w 908"/>
                <a:gd name="T59" fmla="*/ 1134 h 1219"/>
                <a:gd name="T60" fmla="*/ 511 w 908"/>
                <a:gd name="T61" fmla="*/ 1191 h 1219"/>
                <a:gd name="T62" fmla="*/ 539 w 908"/>
                <a:gd name="T63" fmla="*/ 121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8" h="1219">
                  <a:moveTo>
                    <a:pt x="539" y="1219"/>
                  </a:moveTo>
                  <a:lnTo>
                    <a:pt x="624" y="1191"/>
                  </a:lnTo>
                  <a:lnTo>
                    <a:pt x="681" y="1163"/>
                  </a:lnTo>
                  <a:lnTo>
                    <a:pt x="709" y="1191"/>
                  </a:lnTo>
                  <a:lnTo>
                    <a:pt x="709" y="1163"/>
                  </a:lnTo>
                  <a:lnTo>
                    <a:pt x="766" y="1191"/>
                  </a:lnTo>
                  <a:lnTo>
                    <a:pt x="908" y="1078"/>
                  </a:lnTo>
                  <a:lnTo>
                    <a:pt x="823" y="1021"/>
                  </a:lnTo>
                  <a:lnTo>
                    <a:pt x="794" y="936"/>
                  </a:lnTo>
                  <a:lnTo>
                    <a:pt x="851" y="879"/>
                  </a:lnTo>
                  <a:lnTo>
                    <a:pt x="823" y="851"/>
                  </a:lnTo>
                  <a:lnTo>
                    <a:pt x="709" y="851"/>
                  </a:lnTo>
                  <a:lnTo>
                    <a:pt x="567" y="709"/>
                  </a:lnTo>
                  <a:lnTo>
                    <a:pt x="539" y="624"/>
                  </a:lnTo>
                  <a:lnTo>
                    <a:pt x="426" y="454"/>
                  </a:lnTo>
                  <a:lnTo>
                    <a:pt x="199" y="255"/>
                  </a:lnTo>
                  <a:lnTo>
                    <a:pt x="142" y="57"/>
                  </a:lnTo>
                  <a:lnTo>
                    <a:pt x="86" y="0"/>
                  </a:lnTo>
                  <a:lnTo>
                    <a:pt x="0" y="57"/>
                  </a:lnTo>
                  <a:lnTo>
                    <a:pt x="57" y="284"/>
                  </a:lnTo>
                  <a:lnTo>
                    <a:pt x="171" y="369"/>
                  </a:lnTo>
                  <a:lnTo>
                    <a:pt x="227" y="454"/>
                  </a:lnTo>
                  <a:lnTo>
                    <a:pt x="199" y="511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284" y="766"/>
                  </a:lnTo>
                  <a:lnTo>
                    <a:pt x="256" y="822"/>
                  </a:lnTo>
                  <a:lnTo>
                    <a:pt x="312" y="851"/>
                  </a:lnTo>
                  <a:lnTo>
                    <a:pt x="397" y="1049"/>
                  </a:lnTo>
                  <a:lnTo>
                    <a:pt x="482" y="1134"/>
                  </a:lnTo>
                  <a:lnTo>
                    <a:pt x="511" y="1191"/>
                  </a:lnTo>
                  <a:lnTo>
                    <a:pt x="539" y="12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307"/>
            <p:cNvSpPr>
              <a:spLocks/>
            </p:cNvSpPr>
            <p:nvPr/>
          </p:nvSpPr>
          <p:spPr bwMode="auto">
            <a:xfrm>
              <a:off x="926" y="1566"/>
              <a:ext cx="369" cy="567"/>
            </a:xfrm>
            <a:custGeom>
              <a:avLst/>
              <a:gdLst>
                <a:gd name="T0" fmla="*/ 227 w 369"/>
                <a:gd name="T1" fmla="*/ 28 h 567"/>
                <a:gd name="T2" fmla="*/ 170 w 369"/>
                <a:gd name="T3" fmla="*/ 0 h 567"/>
                <a:gd name="T4" fmla="*/ 170 w 369"/>
                <a:gd name="T5" fmla="*/ 28 h 567"/>
                <a:gd name="T6" fmla="*/ 142 w 369"/>
                <a:gd name="T7" fmla="*/ 0 h 567"/>
                <a:gd name="T8" fmla="*/ 85 w 369"/>
                <a:gd name="T9" fmla="*/ 28 h 567"/>
                <a:gd name="T10" fmla="*/ 0 w 369"/>
                <a:gd name="T11" fmla="*/ 56 h 567"/>
                <a:gd name="T12" fmla="*/ 85 w 369"/>
                <a:gd name="T13" fmla="*/ 226 h 567"/>
                <a:gd name="T14" fmla="*/ 114 w 369"/>
                <a:gd name="T15" fmla="*/ 340 h 567"/>
                <a:gd name="T16" fmla="*/ 57 w 369"/>
                <a:gd name="T17" fmla="*/ 453 h 567"/>
                <a:gd name="T18" fmla="*/ 57 w 369"/>
                <a:gd name="T19" fmla="*/ 538 h 567"/>
                <a:gd name="T20" fmla="*/ 85 w 369"/>
                <a:gd name="T21" fmla="*/ 567 h 567"/>
                <a:gd name="T22" fmla="*/ 170 w 369"/>
                <a:gd name="T23" fmla="*/ 510 h 567"/>
                <a:gd name="T24" fmla="*/ 199 w 369"/>
                <a:gd name="T25" fmla="*/ 453 h 567"/>
                <a:gd name="T26" fmla="*/ 227 w 369"/>
                <a:gd name="T27" fmla="*/ 425 h 567"/>
                <a:gd name="T28" fmla="*/ 284 w 369"/>
                <a:gd name="T29" fmla="*/ 510 h 567"/>
                <a:gd name="T30" fmla="*/ 369 w 369"/>
                <a:gd name="T31" fmla="*/ 510 h 567"/>
                <a:gd name="T32" fmla="*/ 369 w 369"/>
                <a:gd name="T33" fmla="*/ 425 h 567"/>
                <a:gd name="T34" fmla="*/ 284 w 369"/>
                <a:gd name="T35" fmla="*/ 425 h 567"/>
                <a:gd name="T36" fmla="*/ 284 w 369"/>
                <a:gd name="T37" fmla="*/ 396 h 567"/>
                <a:gd name="T38" fmla="*/ 340 w 369"/>
                <a:gd name="T39" fmla="*/ 368 h 567"/>
                <a:gd name="T40" fmla="*/ 312 w 369"/>
                <a:gd name="T41" fmla="*/ 311 h 567"/>
                <a:gd name="T42" fmla="*/ 312 w 369"/>
                <a:gd name="T43" fmla="*/ 226 h 567"/>
                <a:gd name="T44" fmla="*/ 284 w 369"/>
                <a:gd name="T45" fmla="*/ 198 h 567"/>
                <a:gd name="T46" fmla="*/ 284 w 369"/>
                <a:gd name="T47" fmla="*/ 141 h 567"/>
                <a:gd name="T48" fmla="*/ 255 w 369"/>
                <a:gd name="T49" fmla="*/ 113 h 567"/>
                <a:gd name="T50" fmla="*/ 199 w 369"/>
                <a:gd name="T51" fmla="*/ 113 h 567"/>
                <a:gd name="T52" fmla="*/ 227 w 369"/>
                <a:gd name="T53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9" h="567">
                  <a:moveTo>
                    <a:pt x="227" y="28"/>
                  </a:moveTo>
                  <a:lnTo>
                    <a:pt x="170" y="0"/>
                  </a:lnTo>
                  <a:lnTo>
                    <a:pt x="170" y="28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0" y="56"/>
                  </a:lnTo>
                  <a:lnTo>
                    <a:pt x="85" y="226"/>
                  </a:lnTo>
                  <a:lnTo>
                    <a:pt x="114" y="340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85" y="567"/>
                  </a:lnTo>
                  <a:lnTo>
                    <a:pt x="170" y="510"/>
                  </a:lnTo>
                  <a:lnTo>
                    <a:pt x="199" y="453"/>
                  </a:lnTo>
                  <a:lnTo>
                    <a:pt x="227" y="425"/>
                  </a:lnTo>
                  <a:lnTo>
                    <a:pt x="284" y="510"/>
                  </a:lnTo>
                  <a:lnTo>
                    <a:pt x="369" y="510"/>
                  </a:lnTo>
                  <a:lnTo>
                    <a:pt x="369" y="425"/>
                  </a:lnTo>
                  <a:lnTo>
                    <a:pt x="284" y="425"/>
                  </a:lnTo>
                  <a:lnTo>
                    <a:pt x="284" y="396"/>
                  </a:lnTo>
                  <a:lnTo>
                    <a:pt x="340" y="368"/>
                  </a:lnTo>
                  <a:lnTo>
                    <a:pt x="312" y="311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284" y="141"/>
                  </a:lnTo>
                  <a:lnTo>
                    <a:pt x="255" y="113"/>
                  </a:lnTo>
                  <a:lnTo>
                    <a:pt x="199" y="113"/>
                  </a:lnTo>
                  <a:lnTo>
                    <a:pt x="227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308"/>
            <p:cNvSpPr>
              <a:spLocks/>
            </p:cNvSpPr>
            <p:nvPr/>
          </p:nvSpPr>
          <p:spPr bwMode="auto">
            <a:xfrm>
              <a:off x="1125" y="1481"/>
              <a:ext cx="963" cy="850"/>
            </a:xfrm>
            <a:custGeom>
              <a:avLst/>
              <a:gdLst>
                <a:gd name="T0" fmla="*/ 141 w 963"/>
                <a:gd name="T1" fmla="*/ 595 h 850"/>
                <a:gd name="T2" fmla="*/ 170 w 963"/>
                <a:gd name="T3" fmla="*/ 595 h 850"/>
                <a:gd name="T4" fmla="*/ 170 w 963"/>
                <a:gd name="T5" fmla="*/ 510 h 850"/>
                <a:gd name="T6" fmla="*/ 85 w 963"/>
                <a:gd name="T7" fmla="*/ 510 h 850"/>
                <a:gd name="T8" fmla="*/ 85 w 963"/>
                <a:gd name="T9" fmla="*/ 481 h 850"/>
                <a:gd name="T10" fmla="*/ 141 w 963"/>
                <a:gd name="T11" fmla="*/ 453 h 850"/>
                <a:gd name="T12" fmla="*/ 113 w 963"/>
                <a:gd name="T13" fmla="*/ 396 h 850"/>
                <a:gd name="T14" fmla="*/ 113 w 963"/>
                <a:gd name="T15" fmla="*/ 311 h 850"/>
                <a:gd name="T16" fmla="*/ 85 w 963"/>
                <a:gd name="T17" fmla="*/ 283 h 850"/>
                <a:gd name="T18" fmla="*/ 85 w 963"/>
                <a:gd name="T19" fmla="*/ 226 h 850"/>
                <a:gd name="T20" fmla="*/ 56 w 963"/>
                <a:gd name="T21" fmla="*/ 198 h 850"/>
                <a:gd name="T22" fmla="*/ 0 w 963"/>
                <a:gd name="T23" fmla="*/ 198 h 850"/>
                <a:gd name="T24" fmla="*/ 28 w 963"/>
                <a:gd name="T25" fmla="*/ 113 h 850"/>
                <a:gd name="T26" fmla="*/ 170 w 963"/>
                <a:gd name="T27" fmla="*/ 0 h 850"/>
                <a:gd name="T28" fmla="*/ 311 w 963"/>
                <a:gd name="T29" fmla="*/ 56 h 850"/>
                <a:gd name="T30" fmla="*/ 396 w 963"/>
                <a:gd name="T31" fmla="*/ 141 h 850"/>
                <a:gd name="T32" fmla="*/ 510 w 963"/>
                <a:gd name="T33" fmla="*/ 141 h 850"/>
                <a:gd name="T34" fmla="*/ 595 w 963"/>
                <a:gd name="T35" fmla="*/ 198 h 850"/>
                <a:gd name="T36" fmla="*/ 510 w 963"/>
                <a:gd name="T37" fmla="*/ 255 h 850"/>
                <a:gd name="T38" fmla="*/ 482 w 963"/>
                <a:gd name="T39" fmla="*/ 226 h 850"/>
                <a:gd name="T40" fmla="*/ 425 w 963"/>
                <a:gd name="T41" fmla="*/ 311 h 850"/>
                <a:gd name="T42" fmla="*/ 368 w 963"/>
                <a:gd name="T43" fmla="*/ 311 h 850"/>
                <a:gd name="T44" fmla="*/ 396 w 963"/>
                <a:gd name="T45" fmla="*/ 396 h 850"/>
                <a:gd name="T46" fmla="*/ 453 w 963"/>
                <a:gd name="T47" fmla="*/ 425 h 850"/>
                <a:gd name="T48" fmla="*/ 538 w 963"/>
                <a:gd name="T49" fmla="*/ 425 h 850"/>
                <a:gd name="T50" fmla="*/ 567 w 963"/>
                <a:gd name="T51" fmla="*/ 481 h 850"/>
                <a:gd name="T52" fmla="*/ 623 w 963"/>
                <a:gd name="T53" fmla="*/ 453 h 850"/>
                <a:gd name="T54" fmla="*/ 680 w 963"/>
                <a:gd name="T55" fmla="*/ 510 h 850"/>
                <a:gd name="T56" fmla="*/ 737 w 963"/>
                <a:gd name="T57" fmla="*/ 510 h 850"/>
                <a:gd name="T58" fmla="*/ 737 w 963"/>
                <a:gd name="T59" fmla="*/ 481 h 850"/>
                <a:gd name="T60" fmla="*/ 963 w 963"/>
                <a:gd name="T61" fmla="*/ 510 h 850"/>
                <a:gd name="T62" fmla="*/ 963 w 963"/>
                <a:gd name="T63" fmla="*/ 595 h 850"/>
                <a:gd name="T64" fmla="*/ 907 w 963"/>
                <a:gd name="T65" fmla="*/ 652 h 850"/>
                <a:gd name="T66" fmla="*/ 850 w 963"/>
                <a:gd name="T67" fmla="*/ 623 h 850"/>
                <a:gd name="T68" fmla="*/ 793 w 963"/>
                <a:gd name="T69" fmla="*/ 623 h 850"/>
                <a:gd name="T70" fmla="*/ 680 w 963"/>
                <a:gd name="T71" fmla="*/ 595 h 850"/>
                <a:gd name="T72" fmla="*/ 567 w 963"/>
                <a:gd name="T73" fmla="*/ 737 h 850"/>
                <a:gd name="T74" fmla="*/ 567 w 963"/>
                <a:gd name="T75" fmla="*/ 793 h 850"/>
                <a:gd name="T76" fmla="*/ 510 w 963"/>
                <a:gd name="T77" fmla="*/ 850 h 850"/>
                <a:gd name="T78" fmla="*/ 453 w 963"/>
                <a:gd name="T79" fmla="*/ 822 h 850"/>
                <a:gd name="T80" fmla="*/ 396 w 963"/>
                <a:gd name="T81" fmla="*/ 822 h 850"/>
                <a:gd name="T82" fmla="*/ 340 w 963"/>
                <a:gd name="T83" fmla="*/ 765 h 850"/>
                <a:gd name="T84" fmla="*/ 311 w 963"/>
                <a:gd name="T85" fmla="*/ 822 h 850"/>
                <a:gd name="T86" fmla="*/ 255 w 963"/>
                <a:gd name="T87" fmla="*/ 822 h 850"/>
                <a:gd name="T88" fmla="*/ 255 w 963"/>
                <a:gd name="T89" fmla="*/ 793 h 850"/>
                <a:gd name="T90" fmla="*/ 198 w 963"/>
                <a:gd name="T91" fmla="*/ 765 h 850"/>
                <a:gd name="T92" fmla="*/ 141 w 963"/>
                <a:gd name="T93" fmla="*/ 708 h 850"/>
                <a:gd name="T94" fmla="*/ 141 w 963"/>
                <a:gd name="T95" fmla="*/ 652 h 850"/>
                <a:gd name="T96" fmla="*/ 141 w 963"/>
                <a:gd name="T97" fmla="*/ 59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3" h="850">
                  <a:moveTo>
                    <a:pt x="141" y="595"/>
                  </a:moveTo>
                  <a:lnTo>
                    <a:pt x="170" y="595"/>
                  </a:lnTo>
                  <a:lnTo>
                    <a:pt x="170" y="510"/>
                  </a:lnTo>
                  <a:lnTo>
                    <a:pt x="85" y="510"/>
                  </a:lnTo>
                  <a:lnTo>
                    <a:pt x="85" y="481"/>
                  </a:lnTo>
                  <a:lnTo>
                    <a:pt x="141" y="453"/>
                  </a:lnTo>
                  <a:lnTo>
                    <a:pt x="113" y="396"/>
                  </a:lnTo>
                  <a:lnTo>
                    <a:pt x="113" y="311"/>
                  </a:lnTo>
                  <a:lnTo>
                    <a:pt x="85" y="283"/>
                  </a:lnTo>
                  <a:lnTo>
                    <a:pt x="85" y="226"/>
                  </a:lnTo>
                  <a:lnTo>
                    <a:pt x="56" y="198"/>
                  </a:lnTo>
                  <a:lnTo>
                    <a:pt x="0" y="198"/>
                  </a:lnTo>
                  <a:lnTo>
                    <a:pt x="28" y="113"/>
                  </a:lnTo>
                  <a:lnTo>
                    <a:pt x="170" y="0"/>
                  </a:lnTo>
                  <a:lnTo>
                    <a:pt x="311" y="56"/>
                  </a:lnTo>
                  <a:lnTo>
                    <a:pt x="396" y="141"/>
                  </a:lnTo>
                  <a:lnTo>
                    <a:pt x="510" y="141"/>
                  </a:lnTo>
                  <a:lnTo>
                    <a:pt x="595" y="198"/>
                  </a:lnTo>
                  <a:lnTo>
                    <a:pt x="510" y="255"/>
                  </a:lnTo>
                  <a:lnTo>
                    <a:pt x="482" y="226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96" y="396"/>
                  </a:lnTo>
                  <a:lnTo>
                    <a:pt x="453" y="425"/>
                  </a:lnTo>
                  <a:lnTo>
                    <a:pt x="538" y="425"/>
                  </a:lnTo>
                  <a:lnTo>
                    <a:pt x="567" y="481"/>
                  </a:lnTo>
                  <a:lnTo>
                    <a:pt x="623" y="453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481"/>
                  </a:lnTo>
                  <a:lnTo>
                    <a:pt x="963" y="510"/>
                  </a:lnTo>
                  <a:lnTo>
                    <a:pt x="963" y="595"/>
                  </a:lnTo>
                  <a:lnTo>
                    <a:pt x="907" y="652"/>
                  </a:lnTo>
                  <a:lnTo>
                    <a:pt x="850" y="623"/>
                  </a:lnTo>
                  <a:lnTo>
                    <a:pt x="793" y="623"/>
                  </a:lnTo>
                  <a:lnTo>
                    <a:pt x="680" y="595"/>
                  </a:lnTo>
                  <a:lnTo>
                    <a:pt x="567" y="737"/>
                  </a:lnTo>
                  <a:lnTo>
                    <a:pt x="567" y="793"/>
                  </a:lnTo>
                  <a:lnTo>
                    <a:pt x="510" y="850"/>
                  </a:lnTo>
                  <a:lnTo>
                    <a:pt x="453" y="822"/>
                  </a:lnTo>
                  <a:lnTo>
                    <a:pt x="396" y="822"/>
                  </a:lnTo>
                  <a:lnTo>
                    <a:pt x="340" y="765"/>
                  </a:lnTo>
                  <a:lnTo>
                    <a:pt x="311" y="822"/>
                  </a:lnTo>
                  <a:lnTo>
                    <a:pt x="255" y="822"/>
                  </a:lnTo>
                  <a:lnTo>
                    <a:pt x="255" y="793"/>
                  </a:lnTo>
                  <a:lnTo>
                    <a:pt x="198" y="765"/>
                  </a:lnTo>
                  <a:lnTo>
                    <a:pt x="141" y="708"/>
                  </a:lnTo>
                  <a:lnTo>
                    <a:pt x="141" y="652"/>
                  </a:lnTo>
                  <a:lnTo>
                    <a:pt x="141" y="5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309"/>
            <p:cNvSpPr>
              <a:spLocks/>
            </p:cNvSpPr>
            <p:nvPr/>
          </p:nvSpPr>
          <p:spPr bwMode="auto">
            <a:xfrm>
              <a:off x="898" y="3068"/>
              <a:ext cx="340" cy="369"/>
            </a:xfrm>
            <a:custGeom>
              <a:avLst/>
              <a:gdLst>
                <a:gd name="T0" fmla="*/ 85 w 340"/>
                <a:gd name="T1" fmla="*/ 0 h 369"/>
                <a:gd name="T2" fmla="*/ 142 w 340"/>
                <a:gd name="T3" fmla="*/ 28 h 369"/>
                <a:gd name="T4" fmla="*/ 170 w 340"/>
                <a:gd name="T5" fmla="*/ 57 h 369"/>
                <a:gd name="T6" fmla="*/ 227 w 340"/>
                <a:gd name="T7" fmla="*/ 114 h 369"/>
                <a:gd name="T8" fmla="*/ 340 w 340"/>
                <a:gd name="T9" fmla="*/ 227 h 369"/>
                <a:gd name="T10" fmla="*/ 198 w 340"/>
                <a:gd name="T11" fmla="*/ 312 h 369"/>
                <a:gd name="T12" fmla="*/ 142 w 340"/>
                <a:gd name="T13" fmla="*/ 255 h 369"/>
                <a:gd name="T14" fmla="*/ 170 w 340"/>
                <a:gd name="T15" fmla="*/ 340 h 369"/>
                <a:gd name="T16" fmla="*/ 113 w 340"/>
                <a:gd name="T17" fmla="*/ 369 h 369"/>
                <a:gd name="T18" fmla="*/ 85 w 340"/>
                <a:gd name="T19" fmla="*/ 340 h 369"/>
                <a:gd name="T20" fmla="*/ 56 w 340"/>
                <a:gd name="T21" fmla="*/ 340 h 369"/>
                <a:gd name="T22" fmla="*/ 0 w 340"/>
                <a:gd name="T23" fmla="*/ 312 h 369"/>
                <a:gd name="T24" fmla="*/ 0 w 340"/>
                <a:gd name="T25" fmla="*/ 227 h 369"/>
                <a:gd name="T26" fmla="*/ 56 w 340"/>
                <a:gd name="T27" fmla="*/ 170 h 369"/>
                <a:gd name="T28" fmla="*/ 85 w 340"/>
                <a:gd name="T2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69">
                  <a:moveTo>
                    <a:pt x="85" y="0"/>
                  </a:moveTo>
                  <a:lnTo>
                    <a:pt x="142" y="28"/>
                  </a:lnTo>
                  <a:lnTo>
                    <a:pt x="170" y="57"/>
                  </a:lnTo>
                  <a:lnTo>
                    <a:pt x="227" y="114"/>
                  </a:lnTo>
                  <a:lnTo>
                    <a:pt x="340" y="227"/>
                  </a:lnTo>
                  <a:lnTo>
                    <a:pt x="198" y="312"/>
                  </a:lnTo>
                  <a:lnTo>
                    <a:pt x="142" y="255"/>
                  </a:lnTo>
                  <a:lnTo>
                    <a:pt x="170" y="340"/>
                  </a:lnTo>
                  <a:lnTo>
                    <a:pt x="113" y="369"/>
                  </a:lnTo>
                  <a:lnTo>
                    <a:pt x="85" y="340"/>
                  </a:lnTo>
                  <a:lnTo>
                    <a:pt x="56" y="340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6" y="17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311"/>
            <p:cNvSpPr>
              <a:spLocks/>
            </p:cNvSpPr>
            <p:nvPr/>
          </p:nvSpPr>
          <p:spPr bwMode="auto">
            <a:xfrm>
              <a:off x="983" y="2444"/>
              <a:ext cx="425" cy="766"/>
            </a:xfrm>
            <a:custGeom>
              <a:avLst/>
              <a:gdLst>
                <a:gd name="T0" fmla="*/ 170 w 425"/>
                <a:gd name="T1" fmla="*/ 738 h 766"/>
                <a:gd name="T2" fmla="*/ 227 w 425"/>
                <a:gd name="T3" fmla="*/ 681 h 766"/>
                <a:gd name="T4" fmla="*/ 283 w 425"/>
                <a:gd name="T5" fmla="*/ 709 h 766"/>
                <a:gd name="T6" fmla="*/ 283 w 425"/>
                <a:gd name="T7" fmla="*/ 652 h 766"/>
                <a:gd name="T8" fmla="*/ 227 w 425"/>
                <a:gd name="T9" fmla="*/ 652 h 766"/>
                <a:gd name="T10" fmla="*/ 255 w 425"/>
                <a:gd name="T11" fmla="*/ 596 h 766"/>
                <a:gd name="T12" fmla="*/ 312 w 425"/>
                <a:gd name="T13" fmla="*/ 624 h 766"/>
                <a:gd name="T14" fmla="*/ 368 w 425"/>
                <a:gd name="T15" fmla="*/ 652 h 766"/>
                <a:gd name="T16" fmla="*/ 368 w 425"/>
                <a:gd name="T17" fmla="*/ 482 h 766"/>
                <a:gd name="T18" fmla="*/ 255 w 425"/>
                <a:gd name="T19" fmla="*/ 397 h 766"/>
                <a:gd name="T20" fmla="*/ 283 w 425"/>
                <a:gd name="T21" fmla="*/ 369 h 766"/>
                <a:gd name="T22" fmla="*/ 340 w 425"/>
                <a:gd name="T23" fmla="*/ 341 h 766"/>
                <a:gd name="T24" fmla="*/ 368 w 425"/>
                <a:gd name="T25" fmla="*/ 256 h 766"/>
                <a:gd name="T26" fmla="*/ 425 w 425"/>
                <a:gd name="T27" fmla="*/ 256 h 766"/>
                <a:gd name="T28" fmla="*/ 425 w 425"/>
                <a:gd name="T29" fmla="*/ 171 h 766"/>
                <a:gd name="T30" fmla="*/ 425 w 425"/>
                <a:gd name="T31" fmla="*/ 85 h 766"/>
                <a:gd name="T32" fmla="*/ 425 w 425"/>
                <a:gd name="T33" fmla="*/ 0 h 766"/>
                <a:gd name="T34" fmla="*/ 312 w 425"/>
                <a:gd name="T35" fmla="*/ 29 h 766"/>
                <a:gd name="T36" fmla="*/ 255 w 425"/>
                <a:gd name="T37" fmla="*/ 199 h 766"/>
                <a:gd name="T38" fmla="*/ 198 w 425"/>
                <a:gd name="T39" fmla="*/ 171 h 766"/>
                <a:gd name="T40" fmla="*/ 198 w 425"/>
                <a:gd name="T41" fmla="*/ 114 h 766"/>
                <a:gd name="T42" fmla="*/ 57 w 425"/>
                <a:gd name="T43" fmla="*/ 57 h 766"/>
                <a:gd name="T44" fmla="*/ 57 w 425"/>
                <a:gd name="T45" fmla="*/ 142 h 766"/>
                <a:gd name="T46" fmla="*/ 0 w 425"/>
                <a:gd name="T47" fmla="*/ 171 h 766"/>
                <a:gd name="T48" fmla="*/ 57 w 425"/>
                <a:gd name="T49" fmla="*/ 199 h 766"/>
                <a:gd name="T50" fmla="*/ 28 w 425"/>
                <a:gd name="T51" fmla="*/ 312 h 766"/>
                <a:gd name="T52" fmla="*/ 142 w 425"/>
                <a:gd name="T53" fmla="*/ 454 h 766"/>
                <a:gd name="T54" fmla="*/ 113 w 425"/>
                <a:gd name="T55" fmla="*/ 567 h 766"/>
                <a:gd name="T56" fmla="*/ 28 w 425"/>
                <a:gd name="T57" fmla="*/ 596 h 766"/>
                <a:gd name="T58" fmla="*/ 0 w 425"/>
                <a:gd name="T59" fmla="*/ 624 h 766"/>
                <a:gd name="T60" fmla="*/ 57 w 425"/>
                <a:gd name="T61" fmla="*/ 652 h 766"/>
                <a:gd name="T62" fmla="*/ 170 w 425"/>
                <a:gd name="T63" fmla="*/ 766 h 766"/>
                <a:gd name="T64" fmla="*/ 170 w 425"/>
                <a:gd name="T65" fmla="*/ 738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5" h="766">
                  <a:moveTo>
                    <a:pt x="170" y="738"/>
                  </a:moveTo>
                  <a:lnTo>
                    <a:pt x="227" y="681"/>
                  </a:lnTo>
                  <a:lnTo>
                    <a:pt x="283" y="709"/>
                  </a:lnTo>
                  <a:lnTo>
                    <a:pt x="283" y="652"/>
                  </a:lnTo>
                  <a:lnTo>
                    <a:pt x="227" y="652"/>
                  </a:lnTo>
                  <a:lnTo>
                    <a:pt x="255" y="596"/>
                  </a:lnTo>
                  <a:lnTo>
                    <a:pt x="312" y="624"/>
                  </a:lnTo>
                  <a:lnTo>
                    <a:pt x="368" y="652"/>
                  </a:lnTo>
                  <a:lnTo>
                    <a:pt x="368" y="482"/>
                  </a:lnTo>
                  <a:lnTo>
                    <a:pt x="255" y="397"/>
                  </a:lnTo>
                  <a:lnTo>
                    <a:pt x="283" y="369"/>
                  </a:lnTo>
                  <a:lnTo>
                    <a:pt x="340" y="341"/>
                  </a:lnTo>
                  <a:lnTo>
                    <a:pt x="368" y="256"/>
                  </a:lnTo>
                  <a:lnTo>
                    <a:pt x="425" y="256"/>
                  </a:lnTo>
                  <a:lnTo>
                    <a:pt x="425" y="171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312" y="29"/>
                  </a:lnTo>
                  <a:lnTo>
                    <a:pt x="255" y="199"/>
                  </a:lnTo>
                  <a:lnTo>
                    <a:pt x="198" y="171"/>
                  </a:lnTo>
                  <a:lnTo>
                    <a:pt x="198" y="114"/>
                  </a:lnTo>
                  <a:lnTo>
                    <a:pt x="57" y="57"/>
                  </a:lnTo>
                  <a:lnTo>
                    <a:pt x="57" y="142"/>
                  </a:lnTo>
                  <a:lnTo>
                    <a:pt x="0" y="171"/>
                  </a:lnTo>
                  <a:lnTo>
                    <a:pt x="57" y="199"/>
                  </a:lnTo>
                  <a:lnTo>
                    <a:pt x="28" y="312"/>
                  </a:lnTo>
                  <a:lnTo>
                    <a:pt x="142" y="454"/>
                  </a:lnTo>
                  <a:lnTo>
                    <a:pt x="113" y="567"/>
                  </a:lnTo>
                  <a:lnTo>
                    <a:pt x="28" y="596"/>
                  </a:lnTo>
                  <a:lnTo>
                    <a:pt x="0" y="624"/>
                  </a:lnTo>
                  <a:lnTo>
                    <a:pt x="57" y="652"/>
                  </a:lnTo>
                  <a:lnTo>
                    <a:pt x="170" y="766"/>
                  </a:lnTo>
                  <a:lnTo>
                    <a:pt x="170" y="7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312"/>
            <p:cNvSpPr>
              <a:spLocks/>
            </p:cNvSpPr>
            <p:nvPr/>
          </p:nvSpPr>
          <p:spPr bwMode="auto">
            <a:xfrm>
              <a:off x="926" y="1991"/>
              <a:ext cx="624" cy="652"/>
            </a:xfrm>
            <a:custGeom>
              <a:avLst/>
              <a:gdLst>
                <a:gd name="T0" fmla="*/ 482 w 624"/>
                <a:gd name="T1" fmla="*/ 453 h 652"/>
                <a:gd name="T2" fmla="*/ 454 w 624"/>
                <a:gd name="T3" fmla="*/ 397 h 652"/>
                <a:gd name="T4" fmla="*/ 595 w 624"/>
                <a:gd name="T5" fmla="*/ 397 h 652"/>
                <a:gd name="T6" fmla="*/ 624 w 624"/>
                <a:gd name="T7" fmla="*/ 368 h 652"/>
                <a:gd name="T8" fmla="*/ 595 w 624"/>
                <a:gd name="T9" fmla="*/ 312 h 652"/>
                <a:gd name="T10" fmla="*/ 539 w 624"/>
                <a:gd name="T11" fmla="*/ 255 h 652"/>
                <a:gd name="T12" fmla="*/ 510 w 624"/>
                <a:gd name="T13" fmla="*/ 312 h 652"/>
                <a:gd name="T14" fmla="*/ 454 w 624"/>
                <a:gd name="T15" fmla="*/ 312 h 652"/>
                <a:gd name="T16" fmla="*/ 454 w 624"/>
                <a:gd name="T17" fmla="*/ 283 h 652"/>
                <a:gd name="T18" fmla="*/ 397 w 624"/>
                <a:gd name="T19" fmla="*/ 255 h 652"/>
                <a:gd name="T20" fmla="*/ 340 w 624"/>
                <a:gd name="T21" fmla="*/ 198 h 652"/>
                <a:gd name="T22" fmla="*/ 340 w 624"/>
                <a:gd name="T23" fmla="*/ 85 h 652"/>
                <a:gd name="T24" fmla="*/ 284 w 624"/>
                <a:gd name="T25" fmla="*/ 85 h 652"/>
                <a:gd name="T26" fmla="*/ 227 w 624"/>
                <a:gd name="T27" fmla="*/ 0 h 652"/>
                <a:gd name="T28" fmla="*/ 199 w 624"/>
                <a:gd name="T29" fmla="*/ 28 h 652"/>
                <a:gd name="T30" fmla="*/ 170 w 624"/>
                <a:gd name="T31" fmla="*/ 85 h 652"/>
                <a:gd name="T32" fmla="*/ 85 w 624"/>
                <a:gd name="T33" fmla="*/ 142 h 652"/>
                <a:gd name="T34" fmla="*/ 57 w 624"/>
                <a:gd name="T35" fmla="*/ 113 h 652"/>
                <a:gd name="T36" fmla="*/ 57 w 624"/>
                <a:gd name="T37" fmla="*/ 170 h 652"/>
                <a:gd name="T38" fmla="*/ 57 w 624"/>
                <a:gd name="T39" fmla="*/ 340 h 652"/>
                <a:gd name="T40" fmla="*/ 85 w 624"/>
                <a:gd name="T41" fmla="*/ 425 h 652"/>
                <a:gd name="T42" fmla="*/ 0 w 624"/>
                <a:gd name="T43" fmla="*/ 510 h 652"/>
                <a:gd name="T44" fmla="*/ 57 w 624"/>
                <a:gd name="T45" fmla="*/ 624 h 652"/>
                <a:gd name="T46" fmla="*/ 114 w 624"/>
                <a:gd name="T47" fmla="*/ 595 h 652"/>
                <a:gd name="T48" fmla="*/ 114 w 624"/>
                <a:gd name="T49" fmla="*/ 510 h 652"/>
                <a:gd name="T50" fmla="*/ 255 w 624"/>
                <a:gd name="T51" fmla="*/ 567 h 652"/>
                <a:gd name="T52" fmla="*/ 255 w 624"/>
                <a:gd name="T53" fmla="*/ 624 h 652"/>
                <a:gd name="T54" fmla="*/ 312 w 624"/>
                <a:gd name="T55" fmla="*/ 652 h 652"/>
                <a:gd name="T56" fmla="*/ 369 w 624"/>
                <a:gd name="T57" fmla="*/ 482 h 652"/>
                <a:gd name="T58" fmla="*/ 482 w 624"/>
                <a:gd name="T59" fmla="*/ 45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652">
                  <a:moveTo>
                    <a:pt x="482" y="453"/>
                  </a:moveTo>
                  <a:lnTo>
                    <a:pt x="454" y="397"/>
                  </a:lnTo>
                  <a:lnTo>
                    <a:pt x="595" y="397"/>
                  </a:lnTo>
                  <a:lnTo>
                    <a:pt x="624" y="368"/>
                  </a:lnTo>
                  <a:lnTo>
                    <a:pt x="595" y="312"/>
                  </a:lnTo>
                  <a:lnTo>
                    <a:pt x="539" y="255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54" y="283"/>
                  </a:lnTo>
                  <a:lnTo>
                    <a:pt x="397" y="255"/>
                  </a:lnTo>
                  <a:lnTo>
                    <a:pt x="340" y="198"/>
                  </a:lnTo>
                  <a:lnTo>
                    <a:pt x="340" y="85"/>
                  </a:lnTo>
                  <a:lnTo>
                    <a:pt x="284" y="85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70" y="85"/>
                  </a:lnTo>
                  <a:lnTo>
                    <a:pt x="85" y="142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85" y="425"/>
                  </a:lnTo>
                  <a:lnTo>
                    <a:pt x="0" y="510"/>
                  </a:lnTo>
                  <a:lnTo>
                    <a:pt x="57" y="624"/>
                  </a:lnTo>
                  <a:lnTo>
                    <a:pt x="114" y="595"/>
                  </a:lnTo>
                  <a:lnTo>
                    <a:pt x="114" y="510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312" y="652"/>
                  </a:lnTo>
                  <a:lnTo>
                    <a:pt x="369" y="482"/>
                  </a:lnTo>
                  <a:lnTo>
                    <a:pt x="482" y="45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314"/>
            <p:cNvSpPr>
              <a:spLocks/>
            </p:cNvSpPr>
            <p:nvPr/>
          </p:nvSpPr>
          <p:spPr bwMode="auto">
            <a:xfrm>
              <a:off x="1493" y="1679"/>
              <a:ext cx="794" cy="369"/>
            </a:xfrm>
            <a:custGeom>
              <a:avLst/>
              <a:gdLst>
                <a:gd name="T0" fmla="*/ 595 w 794"/>
                <a:gd name="T1" fmla="*/ 312 h 369"/>
                <a:gd name="T2" fmla="*/ 369 w 794"/>
                <a:gd name="T3" fmla="*/ 283 h 369"/>
                <a:gd name="T4" fmla="*/ 369 w 794"/>
                <a:gd name="T5" fmla="*/ 312 h 369"/>
                <a:gd name="T6" fmla="*/ 312 w 794"/>
                <a:gd name="T7" fmla="*/ 312 h 369"/>
                <a:gd name="T8" fmla="*/ 255 w 794"/>
                <a:gd name="T9" fmla="*/ 255 h 369"/>
                <a:gd name="T10" fmla="*/ 199 w 794"/>
                <a:gd name="T11" fmla="*/ 283 h 369"/>
                <a:gd name="T12" fmla="*/ 170 w 794"/>
                <a:gd name="T13" fmla="*/ 227 h 369"/>
                <a:gd name="T14" fmla="*/ 85 w 794"/>
                <a:gd name="T15" fmla="*/ 227 h 369"/>
                <a:gd name="T16" fmla="*/ 28 w 794"/>
                <a:gd name="T17" fmla="*/ 198 h 369"/>
                <a:gd name="T18" fmla="*/ 0 w 794"/>
                <a:gd name="T19" fmla="*/ 113 h 369"/>
                <a:gd name="T20" fmla="*/ 57 w 794"/>
                <a:gd name="T21" fmla="*/ 113 h 369"/>
                <a:gd name="T22" fmla="*/ 114 w 794"/>
                <a:gd name="T23" fmla="*/ 28 h 369"/>
                <a:gd name="T24" fmla="*/ 142 w 794"/>
                <a:gd name="T25" fmla="*/ 57 h 369"/>
                <a:gd name="T26" fmla="*/ 227 w 794"/>
                <a:gd name="T27" fmla="*/ 0 h 369"/>
                <a:gd name="T28" fmla="*/ 284 w 794"/>
                <a:gd name="T29" fmla="*/ 57 h 369"/>
                <a:gd name="T30" fmla="*/ 340 w 794"/>
                <a:gd name="T31" fmla="*/ 57 h 369"/>
                <a:gd name="T32" fmla="*/ 425 w 794"/>
                <a:gd name="T33" fmla="*/ 142 h 369"/>
                <a:gd name="T34" fmla="*/ 482 w 794"/>
                <a:gd name="T35" fmla="*/ 113 h 369"/>
                <a:gd name="T36" fmla="*/ 681 w 794"/>
                <a:gd name="T37" fmla="*/ 170 h 369"/>
                <a:gd name="T38" fmla="*/ 737 w 794"/>
                <a:gd name="T39" fmla="*/ 283 h 369"/>
                <a:gd name="T40" fmla="*/ 794 w 794"/>
                <a:gd name="T41" fmla="*/ 340 h 369"/>
                <a:gd name="T42" fmla="*/ 709 w 794"/>
                <a:gd name="T43" fmla="*/ 369 h 369"/>
                <a:gd name="T44" fmla="*/ 595 w 794"/>
                <a:gd name="T45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69">
                  <a:moveTo>
                    <a:pt x="595" y="312"/>
                  </a:moveTo>
                  <a:lnTo>
                    <a:pt x="369" y="283"/>
                  </a:lnTo>
                  <a:lnTo>
                    <a:pt x="369" y="312"/>
                  </a:lnTo>
                  <a:lnTo>
                    <a:pt x="312" y="312"/>
                  </a:lnTo>
                  <a:lnTo>
                    <a:pt x="255" y="255"/>
                  </a:lnTo>
                  <a:lnTo>
                    <a:pt x="199" y="283"/>
                  </a:lnTo>
                  <a:lnTo>
                    <a:pt x="170" y="227"/>
                  </a:lnTo>
                  <a:lnTo>
                    <a:pt x="85" y="227"/>
                  </a:lnTo>
                  <a:lnTo>
                    <a:pt x="28" y="198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114" y="28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425" y="142"/>
                  </a:lnTo>
                  <a:lnTo>
                    <a:pt x="482" y="113"/>
                  </a:lnTo>
                  <a:lnTo>
                    <a:pt x="681" y="170"/>
                  </a:lnTo>
                  <a:lnTo>
                    <a:pt x="737" y="283"/>
                  </a:lnTo>
                  <a:lnTo>
                    <a:pt x="794" y="340"/>
                  </a:lnTo>
                  <a:lnTo>
                    <a:pt x="709" y="369"/>
                  </a:lnTo>
                  <a:lnTo>
                    <a:pt x="595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317"/>
            <p:cNvSpPr>
              <a:spLocks/>
            </p:cNvSpPr>
            <p:nvPr/>
          </p:nvSpPr>
          <p:spPr bwMode="auto">
            <a:xfrm>
              <a:off x="1607" y="2076"/>
              <a:ext cx="510" cy="425"/>
            </a:xfrm>
            <a:custGeom>
              <a:avLst/>
              <a:gdLst>
                <a:gd name="T0" fmla="*/ 425 w 510"/>
                <a:gd name="T1" fmla="*/ 57 h 425"/>
                <a:gd name="T2" fmla="*/ 368 w 510"/>
                <a:gd name="T3" fmla="*/ 28 h 425"/>
                <a:gd name="T4" fmla="*/ 311 w 510"/>
                <a:gd name="T5" fmla="*/ 28 h 425"/>
                <a:gd name="T6" fmla="*/ 198 w 510"/>
                <a:gd name="T7" fmla="*/ 0 h 425"/>
                <a:gd name="T8" fmla="*/ 85 w 510"/>
                <a:gd name="T9" fmla="*/ 142 h 425"/>
                <a:gd name="T10" fmla="*/ 85 w 510"/>
                <a:gd name="T11" fmla="*/ 198 h 425"/>
                <a:gd name="T12" fmla="*/ 0 w 510"/>
                <a:gd name="T13" fmla="*/ 340 h 425"/>
                <a:gd name="T14" fmla="*/ 85 w 510"/>
                <a:gd name="T15" fmla="*/ 340 h 425"/>
                <a:gd name="T16" fmla="*/ 0 w 510"/>
                <a:gd name="T17" fmla="*/ 425 h 425"/>
                <a:gd name="T18" fmla="*/ 85 w 510"/>
                <a:gd name="T19" fmla="*/ 397 h 425"/>
                <a:gd name="T20" fmla="*/ 141 w 510"/>
                <a:gd name="T21" fmla="*/ 425 h 425"/>
                <a:gd name="T22" fmla="*/ 255 w 510"/>
                <a:gd name="T23" fmla="*/ 368 h 425"/>
                <a:gd name="T24" fmla="*/ 283 w 510"/>
                <a:gd name="T25" fmla="*/ 198 h 425"/>
                <a:gd name="T26" fmla="*/ 368 w 510"/>
                <a:gd name="T27" fmla="*/ 340 h 425"/>
                <a:gd name="T28" fmla="*/ 425 w 510"/>
                <a:gd name="T29" fmla="*/ 340 h 425"/>
                <a:gd name="T30" fmla="*/ 453 w 510"/>
                <a:gd name="T31" fmla="*/ 255 h 425"/>
                <a:gd name="T32" fmla="*/ 510 w 510"/>
                <a:gd name="T33" fmla="*/ 227 h 425"/>
                <a:gd name="T34" fmla="*/ 481 w 510"/>
                <a:gd name="T35" fmla="*/ 198 h 425"/>
                <a:gd name="T36" fmla="*/ 425 w 510"/>
                <a:gd name="T37" fmla="*/ 198 h 425"/>
                <a:gd name="T38" fmla="*/ 368 w 510"/>
                <a:gd name="T39" fmla="*/ 142 h 425"/>
                <a:gd name="T40" fmla="*/ 425 w 510"/>
                <a:gd name="T41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425">
                  <a:moveTo>
                    <a:pt x="425" y="57"/>
                  </a:moveTo>
                  <a:lnTo>
                    <a:pt x="368" y="28"/>
                  </a:lnTo>
                  <a:lnTo>
                    <a:pt x="311" y="28"/>
                  </a:lnTo>
                  <a:lnTo>
                    <a:pt x="198" y="0"/>
                  </a:lnTo>
                  <a:lnTo>
                    <a:pt x="85" y="142"/>
                  </a:lnTo>
                  <a:lnTo>
                    <a:pt x="85" y="198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141" y="425"/>
                  </a:lnTo>
                  <a:lnTo>
                    <a:pt x="255" y="368"/>
                  </a:lnTo>
                  <a:lnTo>
                    <a:pt x="283" y="198"/>
                  </a:lnTo>
                  <a:lnTo>
                    <a:pt x="368" y="340"/>
                  </a:lnTo>
                  <a:lnTo>
                    <a:pt x="425" y="340"/>
                  </a:lnTo>
                  <a:lnTo>
                    <a:pt x="453" y="255"/>
                  </a:lnTo>
                  <a:lnTo>
                    <a:pt x="510" y="227"/>
                  </a:lnTo>
                  <a:lnTo>
                    <a:pt x="481" y="198"/>
                  </a:lnTo>
                  <a:lnTo>
                    <a:pt x="425" y="198"/>
                  </a:lnTo>
                  <a:lnTo>
                    <a:pt x="368" y="142"/>
                  </a:lnTo>
                  <a:lnTo>
                    <a:pt x="425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318"/>
            <p:cNvSpPr>
              <a:spLocks/>
            </p:cNvSpPr>
            <p:nvPr/>
          </p:nvSpPr>
          <p:spPr bwMode="auto">
            <a:xfrm>
              <a:off x="1380" y="2274"/>
              <a:ext cx="312" cy="397"/>
            </a:xfrm>
            <a:custGeom>
              <a:avLst/>
              <a:gdLst>
                <a:gd name="T0" fmla="*/ 28 w 312"/>
                <a:gd name="T1" fmla="*/ 312 h 397"/>
                <a:gd name="T2" fmla="*/ 28 w 312"/>
                <a:gd name="T3" fmla="*/ 199 h 397"/>
                <a:gd name="T4" fmla="*/ 28 w 312"/>
                <a:gd name="T5" fmla="*/ 170 h 397"/>
                <a:gd name="T6" fmla="*/ 0 w 312"/>
                <a:gd name="T7" fmla="*/ 114 h 397"/>
                <a:gd name="T8" fmla="*/ 141 w 312"/>
                <a:gd name="T9" fmla="*/ 114 h 397"/>
                <a:gd name="T10" fmla="*/ 170 w 312"/>
                <a:gd name="T11" fmla="*/ 85 h 397"/>
                <a:gd name="T12" fmla="*/ 141 w 312"/>
                <a:gd name="T13" fmla="*/ 29 h 397"/>
                <a:gd name="T14" fmla="*/ 198 w 312"/>
                <a:gd name="T15" fmla="*/ 29 h 397"/>
                <a:gd name="T16" fmla="*/ 255 w 312"/>
                <a:gd name="T17" fmla="*/ 57 h 397"/>
                <a:gd name="T18" fmla="*/ 312 w 312"/>
                <a:gd name="T19" fmla="*/ 0 h 397"/>
                <a:gd name="T20" fmla="*/ 227 w 312"/>
                <a:gd name="T21" fmla="*/ 142 h 397"/>
                <a:gd name="T22" fmla="*/ 312 w 312"/>
                <a:gd name="T23" fmla="*/ 142 h 397"/>
                <a:gd name="T24" fmla="*/ 227 w 312"/>
                <a:gd name="T25" fmla="*/ 227 h 397"/>
                <a:gd name="T26" fmla="*/ 312 w 312"/>
                <a:gd name="T27" fmla="*/ 199 h 397"/>
                <a:gd name="T28" fmla="*/ 312 w 312"/>
                <a:gd name="T29" fmla="*/ 255 h 397"/>
                <a:gd name="T30" fmla="*/ 255 w 312"/>
                <a:gd name="T31" fmla="*/ 284 h 397"/>
                <a:gd name="T32" fmla="*/ 255 w 312"/>
                <a:gd name="T33" fmla="*/ 312 h 397"/>
                <a:gd name="T34" fmla="*/ 170 w 312"/>
                <a:gd name="T35" fmla="*/ 397 h 397"/>
                <a:gd name="T36" fmla="*/ 113 w 312"/>
                <a:gd name="T37" fmla="*/ 397 h 397"/>
                <a:gd name="T38" fmla="*/ 56 w 312"/>
                <a:gd name="T39" fmla="*/ 341 h 397"/>
                <a:gd name="T40" fmla="*/ 28 w 312"/>
                <a:gd name="T41" fmla="*/ 341 h 397"/>
                <a:gd name="T42" fmla="*/ 28 w 312"/>
                <a:gd name="T43" fmla="*/ 31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2" h="397">
                  <a:moveTo>
                    <a:pt x="28" y="312"/>
                  </a:moveTo>
                  <a:lnTo>
                    <a:pt x="28" y="199"/>
                  </a:lnTo>
                  <a:lnTo>
                    <a:pt x="28" y="170"/>
                  </a:lnTo>
                  <a:lnTo>
                    <a:pt x="0" y="114"/>
                  </a:lnTo>
                  <a:lnTo>
                    <a:pt x="141" y="114"/>
                  </a:lnTo>
                  <a:lnTo>
                    <a:pt x="170" y="85"/>
                  </a:lnTo>
                  <a:lnTo>
                    <a:pt x="141" y="29"/>
                  </a:lnTo>
                  <a:lnTo>
                    <a:pt x="198" y="29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227" y="142"/>
                  </a:lnTo>
                  <a:lnTo>
                    <a:pt x="312" y="142"/>
                  </a:lnTo>
                  <a:lnTo>
                    <a:pt x="227" y="227"/>
                  </a:lnTo>
                  <a:lnTo>
                    <a:pt x="312" y="199"/>
                  </a:lnTo>
                  <a:lnTo>
                    <a:pt x="312" y="255"/>
                  </a:lnTo>
                  <a:lnTo>
                    <a:pt x="255" y="284"/>
                  </a:lnTo>
                  <a:lnTo>
                    <a:pt x="255" y="312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56" y="341"/>
                  </a:lnTo>
                  <a:lnTo>
                    <a:pt x="28" y="341"/>
                  </a:lnTo>
                  <a:lnTo>
                    <a:pt x="28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319"/>
            <p:cNvSpPr>
              <a:spLocks/>
            </p:cNvSpPr>
            <p:nvPr/>
          </p:nvSpPr>
          <p:spPr bwMode="auto">
            <a:xfrm>
              <a:off x="1238" y="2274"/>
              <a:ext cx="737" cy="851"/>
            </a:xfrm>
            <a:custGeom>
              <a:avLst/>
              <a:gdLst>
                <a:gd name="T0" fmla="*/ 737 w 737"/>
                <a:gd name="T1" fmla="*/ 142 h 851"/>
                <a:gd name="T2" fmla="*/ 709 w 737"/>
                <a:gd name="T3" fmla="*/ 199 h 851"/>
                <a:gd name="T4" fmla="*/ 737 w 737"/>
                <a:gd name="T5" fmla="*/ 255 h 851"/>
                <a:gd name="T6" fmla="*/ 680 w 737"/>
                <a:gd name="T7" fmla="*/ 255 h 851"/>
                <a:gd name="T8" fmla="*/ 709 w 737"/>
                <a:gd name="T9" fmla="*/ 312 h 851"/>
                <a:gd name="T10" fmla="*/ 680 w 737"/>
                <a:gd name="T11" fmla="*/ 341 h 851"/>
                <a:gd name="T12" fmla="*/ 624 w 737"/>
                <a:gd name="T13" fmla="*/ 341 h 851"/>
                <a:gd name="T14" fmla="*/ 624 w 737"/>
                <a:gd name="T15" fmla="*/ 511 h 851"/>
                <a:gd name="T16" fmla="*/ 652 w 737"/>
                <a:gd name="T17" fmla="*/ 567 h 851"/>
                <a:gd name="T18" fmla="*/ 624 w 737"/>
                <a:gd name="T19" fmla="*/ 596 h 851"/>
                <a:gd name="T20" fmla="*/ 624 w 737"/>
                <a:gd name="T21" fmla="*/ 681 h 851"/>
                <a:gd name="T22" fmla="*/ 454 w 737"/>
                <a:gd name="T23" fmla="*/ 652 h 851"/>
                <a:gd name="T24" fmla="*/ 454 w 737"/>
                <a:gd name="T25" fmla="*/ 681 h 851"/>
                <a:gd name="T26" fmla="*/ 340 w 737"/>
                <a:gd name="T27" fmla="*/ 681 h 851"/>
                <a:gd name="T28" fmla="*/ 283 w 737"/>
                <a:gd name="T29" fmla="*/ 766 h 851"/>
                <a:gd name="T30" fmla="*/ 312 w 737"/>
                <a:gd name="T31" fmla="*/ 851 h 851"/>
                <a:gd name="T32" fmla="*/ 198 w 737"/>
                <a:gd name="T33" fmla="*/ 851 h 851"/>
                <a:gd name="T34" fmla="*/ 255 w 737"/>
                <a:gd name="T35" fmla="*/ 822 h 851"/>
                <a:gd name="T36" fmla="*/ 170 w 737"/>
                <a:gd name="T37" fmla="*/ 766 h 851"/>
                <a:gd name="T38" fmla="*/ 170 w 737"/>
                <a:gd name="T39" fmla="*/ 822 h 851"/>
                <a:gd name="T40" fmla="*/ 113 w 737"/>
                <a:gd name="T41" fmla="*/ 822 h 851"/>
                <a:gd name="T42" fmla="*/ 113 w 737"/>
                <a:gd name="T43" fmla="*/ 652 h 851"/>
                <a:gd name="T44" fmla="*/ 0 w 737"/>
                <a:gd name="T45" fmla="*/ 567 h 851"/>
                <a:gd name="T46" fmla="*/ 28 w 737"/>
                <a:gd name="T47" fmla="*/ 539 h 851"/>
                <a:gd name="T48" fmla="*/ 85 w 737"/>
                <a:gd name="T49" fmla="*/ 511 h 851"/>
                <a:gd name="T50" fmla="*/ 113 w 737"/>
                <a:gd name="T51" fmla="*/ 426 h 851"/>
                <a:gd name="T52" fmla="*/ 170 w 737"/>
                <a:gd name="T53" fmla="*/ 426 h 851"/>
                <a:gd name="T54" fmla="*/ 170 w 737"/>
                <a:gd name="T55" fmla="*/ 341 h 851"/>
                <a:gd name="T56" fmla="*/ 198 w 737"/>
                <a:gd name="T57" fmla="*/ 341 h 851"/>
                <a:gd name="T58" fmla="*/ 255 w 737"/>
                <a:gd name="T59" fmla="*/ 397 h 851"/>
                <a:gd name="T60" fmla="*/ 312 w 737"/>
                <a:gd name="T61" fmla="*/ 397 h 851"/>
                <a:gd name="T62" fmla="*/ 397 w 737"/>
                <a:gd name="T63" fmla="*/ 312 h 851"/>
                <a:gd name="T64" fmla="*/ 397 w 737"/>
                <a:gd name="T65" fmla="*/ 284 h 851"/>
                <a:gd name="T66" fmla="*/ 454 w 737"/>
                <a:gd name="T67" fmla="*/ 255 h 851"/>
                <a:gd name="T68" fmla="*/ 454 w 737"/>
                <a:gd name="T69" fmla="*/ 199 h 851"/>
                <a:gd name="T70" fmla="*/ 510 w 737"/>
                <a:gd name="T71" fmla="*/ 227 h 851"/>
                <a:gd name="T72" fmla="*/ 624 w 737"/>
                <a:gd name="T73" fmla="*/ 170 h 851"/>
                <a:gd name="T74" fmla="*/ 652 w 737"/>
                <a:gd name="T75" fmla="*/ 0 h 851"/>
                <a:gd name="T76" fmla="*/ 737 w 737"/>
                <a:gd name="T77" fmla="*/ 14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851">
                  <a:moveTo>
                    <a:pt x="737" y="142"/>
                  </a:moveTo>
                  <a:lnTo>
                    <a:pt x="709" y="199"/>
                  </a:lnTo>
                  <a:lnTo>
                    <a:pt x="737" y="255"/>
                  </a:lnTo>
                  <a:lnTo>
                    <a:pt x="680" y="255"/>
                  </a:lnTo>
                  <a:lnTo>
                    <a:pt x="709" y="312"/>
                  </a:lnTo>
                  <a:lnTo>
                    <a:pt x="680" y="341"/>
                  </a:lnTo>
                  <a:lnTo>
                    <a:pt x="624" y="341"/>
                  </a:lnTo>
                  <a:lnTo>
                    <a:pt x="624" y="511"/>
                  </a:lnTo>
                  <a:lnTo>
                    <a:pt x="652" y="567"/>
                  </a:lnTo>
                  <a:lnTo>
                    <a:pt x="624" y="596"/>
                  </a:lnTo>
                  <a:lnTo>
                    <a:pt x="624" y="681"/>
                  </a:lnTo>
                  <a:lnTo>
                    <a:pt x="454" y="652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283" y="766"/>
                  </a:lnTo>
                  <a:lnTo>
                    <a:pt x="312" y="851"/>
                  </a:lnTo>
                  <a:lnTo>
                    <a:pt x="198" y="851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70" y="822"/>
                  </a:lnTo>
                  <a:lnTo>
                    <a:pt x="113" y="822"/>
                  </a:lnTo>
                  <a:lnTo>
                    <a:pt x="113" y="652"/>
                  </a:lnTo>
                  <a:lnTo>
                    <a:pt x="0" y="567"/>
                  </a:lnTo>
                  <a:lnTo>
                    <a:pt x="28" y="539"/>
                  </a:lnTo>
                  <a:lnTo>
                    <a:pt x="85" y="511"/>
                  </a:lnTo>
                  <a:lnTo>
                    <a:pt x="113" y="426"/>
                  </a:lnTo>
                  <a:lnTo>
                    <a:pt x="170" y="426"/>
                  </a:lnTo>
                  <a:lnTo>
                    <a:pt x="170" y="341"/>
                  </a:lnTo>
                  <a:lnTo>
                    <a:pt x="198" y="341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397" y="312"/>
                  </a:lnTo>
                  <a:lnTo>
                    <a:pt x="397" y="284"/>
                  </a:lnTo>
                  <a:lnTo>
                    <a:pt x="454" y="255"/>
                  </a:lnTo>
                  <a:lnTo>
                    <a:pt x="454" y="199"/>
                  </a:lnTo>
                  <a:lnTo>
                    <a:pt x="510" y="227"/>
                  </a:lnTo>
                  <a:lnTo>
                    <a:pt x="624" y="170"/>
                  </a:lnTo>
                  <a:lnTo>
                    <a:pt x="652" y="0"/>
                  </a:lnTo>
                  <a:lnTo>
                    <a:pt x="737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320"/>
            <p:cNvSpPr>
              <a:spLocks/>
            </p:cNvSpPr>
            <p:nvPr/>
          </p:nvSpPr>
          <p:spPr bwMode="auto">
            <a:xfrm>
              <a:off x="1465" y="2870"/>
              <a:ext cx="510" cy="368"/>
            </a:xfrm>
            <a:custGeom>
              <a:avLst/>
              <a:gdLst>
                <a:gd name="T0" fmla="*/ 397 w 510"/>
                <a:gd name="T1" fmla="*/ 0 h 368"/>
                <a:gd name="T2" fmla="*/ 510 w 510"/>
                <a:gd name="T3" fmla="*/ 28 h 368"/>
                <a:gd name="T4" fmla="*/ 453 w 510"/>
                <a:gd name="T5" fmla="*/ 56 h 368"/>
                <a:gd name="T6" fmla="*/ 482 w 510"/>
                <a:gd name="T7" fmla="*/ 85 h 368"/>
                <a:gd name="T8" fmla="*/ 425 w 510"/>
                <a:gd name="T9" fmla="*/ 198 h 368"/>
                <a:gd name="T10" fmla="*/ 283 w 510"/>
                <a:gd name="T11" fmla="*/ 170 h 368"/>
                <a:gd name="T12" fmla="*/ 255 w 510"/>
                <a:gd name="T13" fmla="*/ 226 h 368"/>
                <a:gd name="T14" fmla="*/ 170 w 510"/>
                <a:gd name="T15" fmla="*/ 340 h 368"/>
                <a:gd name="T16" fmla="*/ 113 w 510"/>
                <a:gd name="T17" fmla="*/ 312 h 368"/>
                <a:gd name="T18" fmla="*/ 0 w 510"/>
                <a:gd name="T19" fmla="*/ 368 h 368"/>
                <a:gd name="T20" fmla="*/ 0 w 510"/>
                <a:gd name="T21" fmla="*/ 312 h 368"/>
                <a:gd name="T22" fmla="*/ 85 w 510"/>
                <a:gd name="T23" fmla="*/ 283 h 368"/>
                <a:gd name="T24" fmla="*/ 85 w 510"/>
                <a:gd name="T25" fmla="*/ 255 h 368"/>
                <a:gd name="T26" fmla="*/ 56 w 510"/>
                <a:gd name="T27" fmla="*/ 170 h 368"/>
                <a:gd name="T28" fmla="*/ 113 w 510"/>
                <a:gd name="T29" fmla="*/ 85 h 368"/>
                <a:gd name="T30" fmla="*/ 227 w 510"/>
                <a:gd name="T31" fmla="*/ 85 h 368"/>
                <a:gd name="T32" fmla="*/ 227 w 510"/>
                <a:gd name="T33" fmla="*/ 56 h 368"/>
                <a:gd name="T34" fmla="*/ 397 w 510"/>
                <a:gd name="T35" fmla="*/ 85 h 368"/>
                <a:gd name="T36" fmla="*/ 397 w 510"/>
                <a:gd name="T3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68">
                  <a:moveTo>
                    <a:pt x="397" y="0"/>
                  </a:moveTo>
                  <a:lnTo>
                    <a:pt x="510" y="28"/>
                  </a:lnTo>
                  <a:lnTo>
                    <a:pt x="453" y="56"/>
                  </a:lnTo>
                  <a:lnTo>
                    <a:pt x="482" y="85"/>
                  </a:lnTo>
                  <a:lnTo>
                    <a:pt x="425" y="198"/>
                  </a:lnTo>
                  <a:lnTo>
                    <a:pt x="283" y="170"/>
                  </a:lnTo>
                  <a:lnTo>
                    <a:pt x="255" y="226"/>
                  </a:lnTo>
                  <a:lnTo>
                    <a:pt x="170" y="340"/>
                  </a:lnTo>
                  <a:lnTo>
                    <a:pt x="113" y="312"/>
                  </a:lnTo>
                  <a:lnTo>
                    <a:pt x="0" y="368"/>
                  </a:lnTo>
                  <a:lnTo>
                    <a:pt x="0" y="312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56" y="170"/>
                  </a:lnTo>
                  <a:lnTo>
                    <a:pt x="113" y="85"/>
                  </a:lnTo>
                  <a:lnTo>
                    <a:pt x="227" y="85"/>
                  </a:lnTo>
                  <a:lnTo>
                    <a:pt x="227" y="56"/>
                  </a:lnTo>
                  <a:lnTo>
                    <a:pt x="397" y="8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321"/>
            <p:cNvSpPr>
              <a:spLocks/>
            </p:cNvSpPr>
            <p:nvPr/>
          </p:nvSpPr>
          <p:spPr bwMode="auto">
            <a:xfrm>
              <a:off x="2230" y="2898"/>
              <a:ext cx="397" cy="482"/>
            </a:xfrm>
            <a:custGeom>
              <a:avLst/>
              <a:gdLst>
                <a:gd name="T0" fmla="*/ 369 w 397"/>
                <a:gd name="T1" fmla="*/ 312 h 482"/>
                <a:gd name="T2" fmla="*/ 397 w 397"/>
                <a:gd name="T3" fmla="*/ 255 h 482"/>
                <a:gd name="T4" fmla="*/ 340 w 397"/>
                <a:gd name="T5" fmla="*/ 113 h 482"/>
                <a:gd name="T6" fmla="*/ 369 w 397"/>
                <a:gd name="T7" fmla="*/ 28 h 482"/>
                <a:gd name="T8" fmla="*/ 369 w 397"/>
                <a:gd name="T9" fmla="*/ 0 h 482"/>
                <a:gd name="T10" fmla="*/ 255 w 397"/>
                <a:gd name="T11" fmla="*/ 0 h 482"/>
                <a:gd name="T12" fmla="*/ 227 w 397"/>
                <a:gd name="T13" fmla="*/ 57 h 482"/>
                <a:gd name="T14" fmla="*/ 199 w 397"/>
                <a:gd name="T15" fmla="*/ 28 h 482"/>
                <a:gd name="T16" fmla="*/ 170 w 397"/>
                <a:gd name="T17" fmla="*/ 57 h 482"/>
                <a:gd name="T18" fmla="*/ 142 w 397"/>
                <a:gd name="T19" fmla="*/ 57 h 482"/>
                <a:gd name="T20" fmla="*/ 57 w 397"/>
                <a:gd name="T21" fmla="*/ 28 h 482"/>
                <a:gd name="T22" fmla="*/ 57 w 397"/>
                <a:gd name="T23" fmla="*/ 85 h 482"/>
                <a:gd name="T24" fmla="*/ 29 w 397"/>
                <a:gd name="T25" fmla="*/ 85 h 482"/>
                <a:gd name="T26" fmla="*/ 0 w 397"/>
                <a:gd name="T27" fmla="*/ 113 h 482"/>
                <a:gd name="T28" fmla="*/ 0 w 397"/>
                <a:gd name="T29" fmla="*/ 198 h 482"/>
                <a:gd name="T30" fmla="*/ 57 w 397"/>
                <a:gd name="T31" fmla="*/ 227 h 482"/>
                <a:gd name="T32" fmla="*/ 85 w 397"/>
                <a:gd name="T33" fmla="*/ 284 h 482"/>
                <a:gd name="T34" fmla="*/ 85 w 397"/>
                <a:gd name="T35" fmla="*/ 369 h 482"/>
                <a:gd name="T36" fmla="*/ 199 w 397"/>
                <a:gd name="T37" fmla="*/ 312 h 482"/>
                <a:gd name="T38" fmla="*/ 284 w 397"/>
                <a:gd name="T39" fmla="*/ 397 h 482"/>
                <a:gd name="T40" fmla="*/ 227 w 397"/>
                <a:gd name="T41" fmla="*/ 454 h 482"/>
                <a:gd name="T42" fmla="*/ 255 w 397"/>
                <a:gd name="T43" fmla="*/ 482 h 482"/>
                <a:gd name="T44" fmla="*/ 340 w 397"/>
                <a:gd name="T45" fmla="*/ 369 h 482"/>
                <a:gd name="T46" fmla="*/ 312 w 397"/>
                <a:gd name="T47" fmla="*/ 340 h 482"/>
                <a:gd name="T48" fmla="*/ 369 w 397"/>
                <a:gd name="T49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482">
                  <a:moveTo>
                    <a:pt x="369" y="312"/>
                  </a:moveTo>
                  <a:lnTo>
                    <a:pt x="397" y="255"/>
                  </a:lnTo>
                  <a:lnTo>
                    <a:pt x="340" y="113"/>
                  </a:lnTo>
                  <a:lnTo>
                    <a:pt x="369" y="28"/>
                  </a:lnTo>
                  <a:lnTo>
                    <a:pt x="369" y="0"/>
                  </a:lnTo>
                  <a:lnTo>
                    <a:pt x="255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57"/>
                  </a:lnTo>
                  <a:lnTo>
                    <a:pt x="142" y="57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29" y="85"/>
                  </a:lnTo>
                  <a:lnTo>
                    <a:pt x="0" y="113"/>
                  </a:lnTo>
                  <a:lnTo>
                    <a:pt x="0" y="198"/>
                  </a:lnTo>
                  <a:lnTo>
                    <a:pt x="57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99" y="312"/>
                  </a:lnTo>
                  <a:lnTo>
                    <a:pt x="284" y="397"/>
                  </a:lnTo>
                  <a:lnTo>
                    <a:pt x="227" y="454"/>
                  </a:lnTo>
                  <a:lnTo>
                    <a:pt x="255" y="482"/>
                  </a:lnTo>
                  <a:lnTo>
                    <a:pt x="340" y="369"/>
                  </a:lnTo>
                  <a:lnTo>
                    <a:pt x="312" y="340"/>
                  </a:lnTo>
                  <a:lnTo>
                    <a:pt x="369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322"/>
            <p:cNvSpPr>
              <a:spLocks/>
            </p:cNvSpPr>
            <p:nvPr/>
          </p:nvSpPr>
          <p:spPr bwMode="auto">
            <a:xfrm>
              <a:off x="1862" y="2416"/>
              <a:ext cx="425" cy="539"/>
            </a:xfrm>
            <a:custGeom>
              <a:avLst/>
              <a:gdLst>
                <a:gd name="T0" fmla="*/ 368 w 425"/>
                <a:gd name="T1" fmla="*/ 510 h 539"/>
                <a:gd name="T2" fmla="*/ 312 w 425"/>
                <a:gd name="T3" fmla="*/ 510 h 539"/>
                <a:gd name="T4" fmla="*/ 283 w 425"/>
                <a:gd name="T5" fmla="*/ 454 h 539"/>
                <a:gd name="T6" fmla="*/ 255 w 425"/>
                <a:gd name="T7" fmla="*/ 425 h 539"/>
                <a:gd name="T8" fmla="*/ 141 w 425"/>
                <a:gd name="T9" fmla="*/ 539 h 539"/>
                <a:gd name="T10" fmla="*/ 85 w 425"/>
                <a:gd name="T11" fmla="*/ 539 h 539"/>
                <a:gd name="T12" fmla="*/ 56 w 425"/>
                <a:gd name="T13" fmla="*/ 510 h 539"/>
                <a:gd name="T14" fmla="*/ 113 w 425"/>
                <a:gd name="T15" fmla="*/ 482 h 539"/>
                <a:gd name="T16" fmla="*/ 0 w 425"/>
                <a:gd name="T17" fmla="*/ 454 h 539"/>
                <a:gd name="T18" fmla="*/ 28 w 425"/>
                <a:gd name="T19" fmla="*/ 425 h 539"/>
                <a:gd name="T20" fmla="*/ 0 w 425"/>
                <a:gd name="T21" fmla="*/ 369 h 539"/>
                <a:gd name="T22" fmla="*/ 0 w 425"/>
                <a:gd name="T23" fmla="*/ 199 h 539"/>
                <a:gd name="T24" fmla="*/ 28 w 425"/>
                <a:gd name="T25" fmla="*/ 199 h 539"/>
                <a:gd name="T26" fmla="*/ 56 w 425"/>
                <a:gd name="T27" fmla="*/ 199 h 539"/>
                <a:gd name="T28" fmla="*/ 85 w 425"/>
                <a:gd name="T29" fmla="*/ 170 h 539"/>
                <a:gd name="T30" fmla="*/ 56 w 425"/>
                <a:gd name="T31" fmla="*/ 113 h 539"/>
                <a:gd name="T32" fmla="*/ 113 w 425"/>
                <a:gd name="T33" fmla="*/ 113 h 539"/>
                <a:gd name="T34" fmla="*/ 85 w 425"/>
                <a:gd name="T35" fmla="*/ 57 h 539"/>
                <a:gd name="T36" fmla="*/ 113 w 425"/>
                <a:gd name="T37" fmla="*/ 0 h 539"/>
                <a:gd name="T38" fmla="*/ 170 w 425"/>
                <a:gd name="T39" fmla="*/ 0 h 539"/>
                <a:gd name="T40" fmla="*/ 255 w 425"/>
                <a:gd name="T41" fmla="*/ 0 h 539"/>
                <a:gd name="T42" fmla="*/ 368 w 425"/>
                <a:gd name="T43" fmla="*/ 85 h 539"/>
                <a:gd name="T44" fmla="*/ 425 w 425"/>
                <a:gd name="T45" fmla="*/ 85 h 539"/>
                <a:gd name="T46" fmla="*/ 425 w 425"/>
                <a:gd name="T47" fmla="*/ 142 h 539"/>
                <a:gd name="T48" fmla="*/ 368 w 425"/>
                <a:gd name="T49" fmla="*/ 170 h 539"/>
                <a:gd name="T50" fmla="*/ 425 w 425"/>
                <a:gd name="T51" fmla="*/ 199 h 539"/>
                <a:gd name="T52" fmla="*/ 368 w 425"/>
                <a:gd name="T53" fmla="*/ 255 h 539"/>
                <a:gd name="T54" fmla="*/ 397 w 425"/>
                <a:gd name="T55" fmla="*/ 340 h 539"/>
                <a:gd name="T56" fmla="*/ 340 w 425"/>
                <a:gd name="T57" fmla="*/ 397 h 539"/>
                <a:gd name="T58" fmla="*/ 340 w 425"/>
                <a:gd name="T59" fmla="*/ 425 h 539"/>
                <a:gd name="T60" fmla="*/ 368 w 425"/>
                <a:gd name="T61" fmla="*/ 482 h 539"/>
                <a:gd name="T62" fmla="*/ 368 w 425"/>
                <a:gd name="T63" fmla="*/ 51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5" h="539">
                  <a:moveTo>
                    <a:pt x="368" y="510"/>
                  </a:moveTo>
                  <a:lnTo>
                    <a:pt x="312" y="510"/>
                  </a:lnTo>
                  <a:lnTo>
                    <a:pt x="283" y="454"/>
                  </a:lnTo>
                  <a:lnTo>
                    <a:pt x="255" y="425"/>
                  </a:lnTo>
                  <a:lnTo>
                    <a:pt x="141" y="539"/>
                  </a:lnTo>
                  <a:lnTo>
                    <a:pt x="85" y="539"/>
                  </a:lnTo>
                  <a:lnTo>
                    <a:pt x="56" y="510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56" y="199"/>
                  </a:lnTo>
                  <a:lnTo>
                    <a:pt x="85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368" y="85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68" y="170"/>
                  </a:lnTo>
                  <a:lnTo>
                    <a:pt x="425" y="199"/>
                  </a:lnTo>
                  <a:lnTo>
                    <a:pt x="368" y="255"/>
                  </a:lnTo>
                  <a:lnTo>
                    <a:pt x="397" y="340"/>
                  </a:lnTo>
                  <a:lnTo>
                    <a:pt x="340" y="397"/>
                  </a:lnTo>
                  <a:lnTo>
                    <a:pt x="340" y="425"/>
                  </a:lnTo>
                  <a:lnTo>
                    <a:pt x="368" y="482"/>
                  </a:lnTo>
                  <a:lnTo>
                    <a:pt x="368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323"/>
            <p:cNvSpPr>
              <a:spLocks/>
            </p:cNvSpPr>
            <p:nvPr/>
          </p:nvSpPr>
          <p:spPr bwMode="auto">
            <a:xfrm>
              <a:off x="1975" y="1991"/>
              <a:ext cx="879" cy="680"/>
            </a:xfrm>
            <a:custGeom>
              <a:avLst/>
              <a:gdLst>
                <a:gd name="T0" fmla="*/ 425 w 879"/>
                <a:gd name="T1" fmla="*/ 28 h 680"/>
                <a:gd name="T2" fmla="*/ 312 w 879"/>
                <a:gd name="T3" fmla="*/ 28 h 680"/>
                <a:gd name="T4" fmla="*/ 227 w 879"/>
                <a:gd name="T5" fmla="*/ 57 h 680"/>
                <a:gd name="T6" fmla="*/ 113 w 879"/>
                <a:gd name="T7" fmla="*/ 0 h 680"/>
                <a:gd name="T8" fmla="*/ 113 w 879"/>
                <a:gd name="T9" fmla="*/ 85 h 680"/>
                <a:gd name="T10" fmla="*/ 57 w 879"/>
                <a:gd name="T11" fmla="*/ 142 h 680"/>
                <a:gd name="T12" fmla="*/ 0 w 879"/>
                <a:gd name="T13" fmla="*/ 227 h 680"/>
                <a:gd name="T14" fmla="*/ 57 w 879"/>
                <a:gd name="T15" fmla="*/ 283 h 680"/>
                <a:gd name="T16" fmla="*/ 113 w 879"/>
                <a:gd name="T17" fmla="*/ 283 h 680"/>
                <a:gd name="T18" fmla="*/ 142 w 879"/>
                <a:gd name="T19" fmla="*/ 312 h 680"/>
                <a:gd name="T20" fmla="*/ 85 w 879"/>
                <a:gd name="T21" fmla="*/ 340 h 680"/>
                <a:gd name="T22" fmla="*/ 57 w 879"/>
                <a:gd name="T23" fmla="*/ 425 h 680"/>
                <a:gd name="T24" fmla="*/ 142 w 879"/>
                <a:gd name="T25" fmla="*/ 425 h 680"/>
                <a:gd name="T26" fmla="*/ 255 w 879"/>
                <a:gd name="T27" fmla="*/ 510 h 680"/>
                <a:gd name="T28" fmla="*/ 312 w 879"/>
                <a:gd name="T29" fmla="*/ 510 h 680"/>
                <a:gd name="T30" fmla="*/ 312 w 879"/>
                <a:gd name="T31" fmla="*/ 538 h 680"/>
                <a:gd name="T32" fmla="*/ 312 w 879"/>
                <a:gd name="T33" fmla="*/ 567 h 680"/>
                <a:gd name="T34" fmla="*/ 397 w 879"/>
                <a:gd name="T35" fmla="*/ 624 h 680"/>
                <a:gd name="T36" fmla="*/ 510 w 879"/>
                <a:gd name="T37" fmla="*/ 652 h 680"/>
                <a:gd name="T38" fmla="*/ 539 w 879"/>
                <a:gd name="T39" fmla="*/ 595 h 680"/>
                <a:gd name="T40" fmla="*/ 595 w 879"/>
                <a:gd name="T41" fmla="*/ 510 h 680"/>
                <a:gd name="T42" fmla="*/ 652 w 879"/>
                <a:gd name="T43" fmla="*/ 538 h 680"/>
                <a:gd name="T44" fmla="*/ 851 w 879"/>
                <a:gd name="T45" fmla="*/ 680 h 680"/>
                <a:gd name="T46" fmla="*/ 879 w 879"/>
                <a:gd name="T47" fmla="*/ 652 h 680"/>
                <a:gd name="T48" fmla="*/ 879 w 879"/>
                <a:gd name="T49" fmla="*/ 567 h 680"/>
                <a:gd name="T50" fmla="*/ 851 w 879"/>
                <a:gd name="T51" fmla="*/ 538 h 680"/>
                <a:gd name="T52" fmla="*/ 879 w 879"/>
                <a:gd name="T53" fmla="*/ 453 h 680"/>
                <a:gd name="T54" fmla="*/ 822 w 879"/>
                <a:gd name="T55" fmla="*/ 425 h 680"/>
                <a:gd name="T56" fmla="*/ 822 w 879"/>
                <a:gd name="T57" fmla="*/ 170 h 680"/>
                <a:gd name="T58" fmla="*/ 766 w 879"/>
                <a:gd name="T59" fmla="*/ 227 h 680"/>
                <a:gd name="T60" fmla="*/ 737 w 879"/>
                <a:gd name="T61" fmla="*/ 198 h 680"/>
                <a:gd name="T62" fmla="*/ 794 w 879"/>
                <a:gd name="T63" fmla="*/ 113 h 680"/>
                <a:gd name="T64" fmla="*/ 737 w 879"/>
                <a:gd name="T65" fmla="*/ 113 h 680"/>
                <a:gd name="T66" fmla="*/ 737 w 879"/>
                <a:gd name="T67" fmla="*/ 57 h 680"/>
                <a:gd name="T68" fmla="*/ 652 w 879"/>
                <a:gd name="T69" fmla="*/ 57 h 680"/>
                <a:gd name="T70" fmla="*/ 595 w 879"/>
                <a:gd name="T71" fmla="*/ 113 h 680"/>
                <a:gd name="T72" fmla="*/ 510 w 879"/>
                <a:gd name="T73" fmla="*/ 85 h 680"/>
                <a:gd name="T74" fmla="*/ 425 w 879"/>
                <a:gd name="T75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680">
                  <a:moveTo>
                    <a:pt x="425" y="28"/>
                  </a:moveTo>
                  <a:lnTo>
                    <a:pt x="312" y="28"/>
                  </a:lnTo>
                  <a:lnTo>
                    <a:pt x="227" y="57"/>
                  </a:lnTo>
                  <a:lnTo>
                    <a:pt x="113" y="0"/>
                  </a:lnTo>
                  <a:lnTo>
                    <a:pt x="113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85" y="340"/>
                  </a:lnTo>
                  <a:lnTo>
                    <a:pt x="57" y="425"/>
                  </a:lnTo>
                  <a:lnTo>
                    <a:pt x="142" y="425"/>
                  </a:lnTo>
                  <a:lnTo>
                    <a:pt x="255" y="510"/>
                  </a:lnTo>
                  <a:lnTo>
                    <a:pt x="312" y="510"/>
                  </a:lnTo>
                  <a:lnTo>
                    <a:pt x="312" y="538"/>
                  </a:lnTo>
                  <a:lnTo>
                    <a:pt x="312" y="567"/>
                  </a:lnTo>
                  <a:lnTo>
                    <a:pt x="397" y="624"/>
                  </a:lnTo>
                  <a:lnTo>
                    <a:pt x="510" y="652"/>
                  </a:lnTo>
                  <a:lnTo>
                    <a:pt x="539" y="595"/>
                  </a:lnTo>
                  <a:lnTo>
                    <a:pt x="595" y="510"/>
                  </a:lnTo>
                  <a:lnTo>
                    <a:pt x="652" y="538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879" y="567"/>
                  </a:lnTo>
                  <a:lnTo>
                    <a:pt x="851" y="538"/>
                  </a:lnTo>
                  <a:lnTo>
                    <a:pt x="879" y="453"/>
                  </a:lnTo>
                  <a:lnTo>
                    <a:pt x="822" y="425"/>
                  </a:lnTo>
                  <a:lnTo>
                    <a:pt x="822" y="170"/>
                  </a:lnTo>
                  <a:lnTo>
                    <a:pt x="766" y="227"/>
                  </a:lnTo>
                  <a:lnTo>
                    <a:pt x="737" y="198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52" y="57"/>
                  </a:lnTo>
                  <a:lnTo>
                    <a:pt x="595" y="113"/>
                  </a:lnTo>
                  <a:lnTo>
                    <a:pt x="510" y="85"/>
                  </a:lnTo>
                  <a:lnTo>
                    <a:pt x="425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43" name="Group 330"/>
          <p:cNvGrpSpPr>
            <a:grpSpLocks/>
          </p:cNvGrpSpPr>
          <p:nvPr/>
        </p:nvGrpSpPr>
        <p:grpSpPr bwMode="auto">
          <a:xfrm>
            <a:off x="5965437" y="2405924"/>
            <a:ext cx="1111911" cy="1044474"/>
            <a:chOff x="1635" y="2841"/>
            <a:chExt cx="1418" cy="1332"/>
          </a:xfrm>
        </p:grpSpPr>
        <p:sp>
          <p:nvSpPr>
            <p:cNvPr id="206" name="Freeform 324"/>
            <p:cNvSpPr>
              <a:spLocks/>
            </p:cNvSpPr>
            <p:nvPr/>
          </p:nvSpPr>
          <p:spPr bwMode="auto">
            <a:xfrm>
              <a:off x="2230" y="3606"/>
              <a:ext cx="823" cy="567"/>
            </a:xfrm>
            <a:custGeom>
              <a:avLst/>
              <a:gdLst>
                <a:gd name="T0" fmla="*/ 737 w 822"/>
                <a:gd name="T1" fmla="*/ 113 h 567"/>
                <a:gd name="T2" fmla="*/ 652 w 822"/>
                <a:gd name="T3" fmla="*/ 113 h 567"/>
                <a:gd name="T4" fmla="*/ 624 w 822"/>
                <a:gd name="T5" fmla="*/ 170 h 567"/>
                <a:gd name="T6" fmla="*/ 539 w 822"/>
                <a:gd name="T7" fmla="*/ 113 h 567"/>
                <a:gd name="T8" fmla="*/ 482 w 822"/>
                <a:gd name="T9" fmla="*/ 170 h 567"/>
                <a:gd name="T10" fmla="*/ 425 w 822"/>
                <a:gd name="T11" fmla="*/ 56 h 567"/>
                <a:gd name="T12" fmla="*/ 340 w 822"/>
                <a:gd name="T13" fmla="*/ 85 h 567"/>
                <a:gd name="T14" fmla="*/ 312 w 822"/>
                <a:gd name="T15" fmla="*/ 28 h 567"/>
                <a:gd name="T16" fmla="*/ 227 w 822"/>
                <a:gd name="T17" fmla="*/ 0 h 567"/>
                <a:gd name="T18" fmla="*/ 170 w 822"/>
                <a:gd name="T19" fmla="*/ 28 h 567"/>
                <a:gd name="T20" fmla="*/ 170 w 822"/>
                <a:gd name="T21" fmla="*/ 113 h 567"/>
                <a:gd name="T22" fmla="*/ 85 w 822"/>
                <a:gd name="T23" fmla="*/ 142 h 567"/>
                <a:gd name="T24" fmla="*/ 114 w 822"/>
                <a:gd name="T25" fmla="*/ 227 h 567"/>
                <a:gd name="T26" fmla="*/ 0 w 822"/>
                <a:gd name="T27" fmla="*/ 227 h 567"/>
                <a:gd name="T28" fmla="*/ 114 w 822"/>
                <a:gd name="T29" fmla="*/ 312 h 567"/>
                <a:gd name="T30" fmla="*/ 170 w 822"/>
                <a:gd name="T31" fmla="*/ 340 h 567"/>
                <a:gd name="T32" fmla="*/ 255 w 822"/>
                <a:gd name="T33" fmla="*/ 340 h 567"/>
                <a:gd name="T34" fmla="*/ 284 w 822"/>
                <a:gd name="T35" fmla="*/ 283 h 567"/>
                <a:gd name="T36" fmla="*/ 454 w 822"/>
                <a:gd name="T37" fmla="*/ 283 h 567"/>
                <a:gd name="T38" fmla="*/ 454 w 822"/>
                <a:gd name="T39" fmla="*/ 368 h 567"/>
                <a:gd name="T40" fmla="*/ 425 w 822"/>
                <a:gd name="T41" fmla="*/ 397 h 567"/>
                <a:gd name="T42" fmla="*/ 454 w 822"/>
                <a:gd name="T43" fmla="*/ 453 h 567"/>
                <a:gd name="T44" fmla="*/ 454 w 822"/>
                <a:gd name="T45" fmla="*/ 482 h 567"/>
                <a:gd name="T46" fmla="*/ 482 w 822"/>
                <a:gd name="T47" fmla="*/ 538 h 567"/>
                <a:gd name="T48" fmla="*/ 596 w 822"/>
                <a:gd name="T49" fmla="*/ 538 h 567"/>
                <a:gd name="T50" fmla="*/ 596 w 822"/>
                <a:gd name="T51" fmla="*/ 567 h 567"/>
                <a:gd name="T52" fmla="*/ 624 w 822"/>
                <a:gd name="T53" fmla="*/ 567 h 567"/>
                <a:gd name="T54" fmla="*/ 652 w 822"/>
                <a:gd name="T55" fmla="*/ 538 h 567"/>
                <a:gd name="T56" fmla="*/ 681 w 822"/>
                <a:gd name="T57" fmla="*/ 567 h 567"/>
                <a:gd name="T58" fmla="*/ 681 w 822"/>
                <a:gd name="T59" fmla="*/ 482 h 567"/>
                <a:gd name="T60" fmla="*/ 709 w 822"/>
                <a:gd name="T61" fmla="*/ 482 h 567"/>
                <a:gd name="T62" fmla="*/ 737 w 822"/>
                <a:gd name="T63" fmla="*/ 425 h 567"/>
                <a:gd name="T64" fmla="*/ 794 w 822"/>
                <a:gd name="T65" fmla="*/ 453 h 567"/>
                <a:gd name="T66" fmla="*/ 822 w 822"/>
                <a:gd name="T67" fmla="*/ 425 h 567"/>
                <a:gd name="T68" fmla="*/ 766 w 822"/>
                <a:gd name="T69" fmla="*/ 397 h 567"/>
                <a:gd name="T70" fmla="*/ 766 w 822"/>
                <a:gd name="T71" fmla="*/ 368 h 567"/>
                <a:gd name="T72" fmla="*/ 709 w 822"/>
                <a:gd name="T73" fmla="*/ 255 h 567"/>
                <a:gd name="T74" fmla="*/ 766 w 822"/>
                <a:gd name="T75" fmla="*/ 255 h 567"/>
                <a:gd name="T76" fmla="*/ 794 w 822"/>
                <a:gd name="T77" fmla="*/ 170 h 567"/>
                <a:gd name="T78" fmla="*/ 737 w 822"/>
                <a:gd name="T79" fmla="*/ 142 h 567"/>
                <a:gd name="T80" fmla="*/ 737 w 822"/>
                <a:gd name="T81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2" h="567">
                  <a:moveTo>
                    <a:pt x="737" y="113"/>
                  </a:moveTo>
                  <a:lnTo>
                    <a:pt x="652" y="113"/>
                  </a:lnTo>
                  <a:lnTo>
                    <a:pt x="624" y="170"/>
                  </a:lnTo>
                  <a:lnTo>
                    <a:pt x="539" y="113"/>
                  </a:lnTo>
                  <a:lnTo>
                    <a:pt x="482" y="170"/>
                  </a:lnTo>
                  <a:lnTo>
                    <a:pt x="425" y="56"/>
                  </a:lnTo>
                  <a:lnTo>
                    <a:pt x="340" y="85"/>
                  </a:lnTo>
                  <a:lnTo>
                    <a:pt x="312" y="28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70" y="340"/>
                  </a:lnTo>
                  <a:lnTo>
                    <a:pt x="255" y="340"/>
                  </a:lnTo>
                  <a:lnTo>
                    <a:pt x="284" y="283"/>
                  </a:lnTo>
                  <a:lnTo>
                    <a:pt x="454" y="283"/>
                  </a:lnTo>
                  <a:lnTo>
                    <a:pt x="454" y="368"/>
                  </a:lnTo>
                  <a:lnTo>
                    <a:pt x="425" y="397"/>
                  </a:lnTo>
                  <a:lnTo>
                    <a:pt x="454" y="453"/>
                  </a:lnTo>
                  <a:lnTo>
                    <a:pt x="454" y="482"/>
                  </a:lnTo>
                  <a:lnTo>
                    <a:pt x="482" y="538"/>
                  </a:lnTo>
                  <a:lnTo>
                    <a:pt x="596" y="538"/>
                  </a:lnTo>
                  <a:lnTo>
                    <a:pt x="596" y="567"/>
                  </a:lnTo>
                  <a:lnTo>
                    <a:pt x="624" y="567"/>
                  </a:lnTo>
                  <a:lnTo>
                    <a:pt x="652" y="538"/>
                  </a:lnTo>
                  <a:lnTo>
                    <a:pt x="681" y="567"/>
                  </a:lnTo>
                  <a:lnTo>
                    <a:pt x="681" y="482"/>
                  </a:lnTo>
                  <a:lnTo>
                    <a:pt x="709" y="482"/>
                  </a:lnTo>
                  <a:lnTo>
                    <a:pt x="737" y="425"/>
                  </a:lnTo>
                  <a:lnTo>
                    <a:pt x="794" y="453"/>
                  </a:lnTo>
                  <a:lnTo>
                    <a:pt x="822" y="425"/>
                  </a:lnTo>
                  <a:lnTo>
                    <a:pt x="766" y="397"/>
                  </a:lnTo>
                  <a:lnTo>
                    <a:pt x="766" y="368"/>
                  </a:lnTo>
                  <a:lnTo>
                    <a:pt x="709" y="255"/>
                  </a:lnTo>
                  <a:lnTo>
                    <a:pt x="766" y="255"/>
                  </a:lnTo>
                  <a:lnTo>
                    <a:pt x="794" y="170"/>
                  </a:lnTo>
                  <a:lnTo>
                    <a:pt x="737" y="142"/>
                  </a:lnTo>
                  <a:lnTo>
                    <a:pt x="737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325"/>
            <p:cNvSpPr>
              <a:spLocks/>
            </p:cNvSpPr>
            <p:nvPr/>
          </p:nvSpPr>
          <p:spPr bwMode="auto">
            <a:xfrm>
              <a:off x="2174" y="3182"/>
              <a:ext cx="793" cy="595"/>
            </a:xfrm>
            <a:custGeom>
              <a:avLst/>
              <a:gdLst>
                <a:gd name="T0" fmla="*/ 141 w 793"/>
                <a:gd name="T1" fmla="*/ 0 h 595"/>
                <a:gd name="T2" fmla="*/ 85 w 793"/>
                <a:gd name="T3" fmla="*/ 28 h 595"/>
                <a:gd name="T4" fmla="*/ 28 w 793"/>
                <a:gd name="T5" fmla="*/ 28 h 595"/>
                <a:gd name="T6" fmla="*/ 0 w 793"/>
                <a:gd name="T7" fmla="*/ 141 h 595"/>
                <a:gd name="T8" fmla="*/ 0 w 793"/>
                <a:gd name="T9" fmla="*/ 170 h 595"/>
                <a:gd name="T10" fmla="*/ 28 w 793"/>
                <a:gd name="T11" fmla="*/ 255 h 595"/>
                <a:gd name="T12" fmla="*/ 56 w 793"/>
                <a:gd name="T13" fmla="*/ 255 h 595"/>
                <a:gd name="T14" fmla="*/ 85 w 793"/>
                <a:gd name="T15" fmla="*/ 226 h 595"/>
                <a:gd name="T16" fmla="*/ 113 w 793"/>
                <a:gd name="T17" fmla="*/ 226 h 595"/>
                <a:gd name="T18" fmla="*/ 141 w 793"/>
                <a:gd name="T19" fmla="*/ 283 h 595"/>
                <a:gd name="T20" fmla="*/ 113 w 793"/>
                <a:gd name="T21" fmla="*/ 311 h 595"/>
                <a:gd name="T22" fmla="*/ 198 w 793"/>
                <a:gd name="T23" fmla="*/ 368 h 595"/>
                <a:gd name="T24" fmla="*/ 226 w 793"/>
                <a:gd name="T25" fmla="*/ 453 h 595"/>
                <a:gd name="T26" fmla="*/ 283 w 793"/>
                <a:gd name="T27" fmla="*/ 425 h 595"/>
                <a:gd name="T28" fmla="*/ 368 w 793"/>
                <a:gd name="T29" fmla="*/ 453 h 595"/>
                <a:gd name="T30" fmla="*/ 396 w 793"/>
                <a:gd name="T31" fmla="*/ 510 h 595"/>
                <a:gd name="T32" fmla="*/ 481 w 793"/>
                <a:gd name="T33" fmla="*/ 481 h 595"/>
                <a:gd name="T34" fmla="*/ 538 w 793"/>
                <a:gd name="T35" fmla="*/ 595 h 595"/>
                <a:gd name="T36" fmla="*/ 595 w 793"/>
                <a:gd name="T37" fmla="*/ 538 h 595"/>
                <a:gd name="T38" fmla="*/ 680 w 793"/>
                <a:gd name="T39" fmla="*/ 595 h 595"/>
                <a:gd name="T40" fmla="*/ 708 w 793"/>
                <a:gd name="T41" fmla="*/ 538 h 595"/>
                <a:gd name="T42" fmla="*/ 793 w 793"/>
                <a:gd name="T43" fmla="*/ 538 h 595"/>
                <a:gd name="T44" fmla="*/ 765 w 793"/>
                <a:gd name="T45" fmla="*/ 481 h 595"/>
                <a:gd name="T46" fmla="*/ 765 w 793"/>
                <a:gd name="T47" fmla="*/ 453 h 595"/>
                <a:gd name="T48" fmla="*/ 708 w 793"/>
                <a:gd name="T49" fmla="*/ 396 h 595"/>
                <a:gd name="T50" fmla="*/ 680 w 793"/>
                <a:gd name="T51" fmla="*/ 396 h 595"/>
                <a:gd name="T52" fmla="*/ 680 w 793"/>
                <a:gd name="T53" fmla="*/ 340 h 595"/>
                <a:gd name="T54" fmla="*/ 708 w 793"/>
                <a:gd name="T55" fmla="*/ 311 h 595"/>
                <a:gd name="T56" fmla="*/ 708 w 793"/>
                <a:gd name="T57" fmla="*/ 198 h 595"/>
                <a:gd name="T58" fmla="*/ 652 w 793"/>
                <a:gd name="T59" fmla="*/ 198 h 595"/>
                <a:gd name="T60" fmla="*/ 595 w 793"/>
                <a:gd name="T61" fmla="*/ 170 h 595"/>
                <a:gd name="T62" fmla="*/ 510 w 793"/>
                <a:gd name="T63" fmla="*/ 170 h 595"/>
                <a:gd name="T64" fmla="*/ 481 w 793"/>
                <a:gd name="T65" fmla="*/ 141 h 595"/>
                <a:gd name="T66" fmla="*/ 481 w 793"/>
                <a:gd name="T67" fmla="*/ 56 h 595"/>
                <a:gd name="T68" fmla="*/ 453 w 793"/>
                <a:gd name="T69" fmla="*/ 28 h 595"/>
                <a:gd name="T70" fmla="*/ 396 w 793"/>
                <a:gd name="T71" fmla="*/ 28 h 595"/>
                <a:gd name="T72" fmla="*/ 368 w 793"/>
                <a:gd name="T73" fmla="*/ 56 h 595"/>
                <a:gd name="T74" fmla="*/ 396 w 793"/>
                <a:gd name="T75" fmla="*/ 85 h 595"/>
                <a:gd name="T76" fmla="*/ 311 w 793"/>
                <a:gd name="T77" fmla="*/ 198 h 595"/>
                <a:gd name="T78" fmla="*/ 283 w 793"/>
                <a:gd name="T79" fmla="*/ 170 h 595"/>
                <a:gd name="T80" fmla="*/ 340 w 793"/>
                <a:gd name="T81" fmla="*/ 113 h 595"/>
                <a:gd name="T82" fmla="*/ 255 w 793"/>
                <a:gd name="T83" fmla="*/ 28 h 595"/>
                <a:gd name="T84" fmla="*/ 141 w 793"/>
                <a:gd name="T85" fmla="*/ 85 h 595"/>
                <a:gd name="T86" fmla="*/ 141 w 793"/>
                <a:gd name="T87" fmla="*/ 28 h 595"/>
                <a:gd name="T88" fmla="*/ 141 w 793"/>
                <a:gd name="T89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595">
                  <a:moveTo>
                    <a:pt x="141" y="0"/>
                  </a:moveTo>
                  <a:lnTo>
                    <a:pt x="85" y="28"/>
                  </a:lnTo>
                  <a:lnTo>
                    <a:pt x="28" y="28"/>
                  </a:lnTo>
                  <a:lnTo>
                    <a:pt x="0" y="141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255"/>
                  </a:lnTo>
                  <a:lnTo>
                    <a:pt x="85" y="226"/>
                  </a:lnTo>
                  <a:lnTo>
                    <a:pt x="113" y="226"/>
                  </a:lnTo>
                  <a:lnTo>
                    <a:pt x="141" y="283"/>
                  </a:lnTo>
                  <a:lnTo>
                    <a:pt x="113" y="311"/>
                  </a:lnTo>
                  <a:lnTo>
                    <a:pt x="198" y="368"/>
                  </a:lnTo>
                  <a:lnTo>
                    <a:pt x="226" y="453"/>
                  </a:lnTo>
                  <a:lnTo>
                    <a:pt x="283" y="425"/>
                  </a:lnTo>
                  <a:lnTo>
                    <a:pt x="368" y="453"/>
                  </a:lnTo>
                  <a:lnTo>
                    <a:pt x="396" y="510"/>
                  </a:lnTo>
                  <a:lnTo>
                    <a:pt x="481" y="481"/>
                  </a:lnTo>
                  <a:lnTo>
                    <a:pt x="538" y="595"/>
                  </a:lnTo>
                  <a:lnTo>
                    <a:pt x="595" y="538"/>
                  </a:lnTo>
                  <a:lnTo>
                    <a:pt x="680" y="595"/>
                  </a:lnTo>
                  <a:lnTo>
                    <a:pt x="708" y="538"/>
                  </a:lnTo>
                  <a:lnTo>
                    <a:pt x="793" y="538"/>
                  </a:lnTo>
                  <a:lnTo>
                    <a:pt x="765" y="481"/>
                  </a:lnTo>
                  <a:lnTo>
                    <a:pt x="765" y="453"/>
                  </a:lnTo>
                  <a:lnTo>
                    <a:pt x="708" y="396"/>
                  </a:lnTo>
                  <a:lnTo>
                    <a:pt x="680" y="396"/>
                  </a:lnTo>
                  <a:lnTo>
                    <a:pt x="680" y="340"/>
                  </a:lnTo>
                  <a:lnTo>
                    <a:pt x="708" y="311"/>
                  </a:lnTo>
                  <a:lnTo>
                    <a:pt x="708" y="198"/>
                  </a:lnTo>
                  <a:lnTo>
                    <a:pt x="652" y="198"/>
                  </a:lnTo>
                  <a:lnTo>
                    <a:pt x="595" y="170"/>
                  </a:lnTo>
                  <a:lnTo>
                    <a:pt x="510" y="170"/>
                  </a:lnTo>
                  <a:lnTo>
                    <a:pt x="481" y="141"/>
                  </a:lnTo>
                  <a:lnTo>
                    <a:pt x="481" y="56"/>
                  </a:lnTo>
                  <a:lnTo>
                    <a:pt x="453" y="28"/>
                  </a:lnTo>
                  <a:lnTo>
                    <a:pt x="396" y="28"/>
                  </a:lnTo>
                  <a:lnTo>
                    <a:pt x="368" y="56"/>
                  </a:lnTo>
                  <a:lnTo>
                    <a:pt x="396" y="85"/>
                  </a:lnTo>
                  <a:lnTo>
                    <a:pt x="311" y="198"/>
                  </a:lnTo>
                  <a:lnTo>
                    <a:pt x="283" y="170"/>
                  </a:lnTo>
                  <a:lnTo>
                    <a:pt x="340" y="113"/>
                  </a:lnTo>
                  <a:lnTo>
                    <a:pt x="255" y="28"/>
                  </a:lnTo>
                  <a:lnTo>
                    <a:pt x="141" y="85"/>
                  </a:lnTo>
                  <a:lnTo>
                    <a:pt x="141" y="28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Freeform 326"/>
            <p:cNvSpPr>
              <a:spLocks/>
            </p:cNvSpPr>
            <p:nvPr/>
          </p:nvSpPr>
          <p:spPr bwMode="auto">
            <a:xfrm>
              <a:off x="1918" y="3352"/>
              <a:ext cx="482" cy="538"/>
            </a:xfrm>
            <a:custGeom>
              <a:avLst/>
              <a:gdLst>
                <a:gd name="T0" fmla="*/ 227 w 482"/>
                <a:gd name="T1" fmla="*/ 482 h 538"/>
                <a:gd name="T2" fmla="*/ 85 w 482"/>
                <a:gd name="T3" fmla="*/ 425 h 538"/>
                <a:gd name="T4" fmla="*/ 57 w 482"/>
                <a:gd name="T5" fmla="*/ 397 h 538"/>
                <a:gd name="T6" fmla="*/ 284 w 482"/>
                <a:gd name="T7" fmla="*/ 397 h 538"/>
                <a:gd name="T8" fmla="*/ 256 w 482"/>
                <a:gd name="T9" fmla="*/ 368 h 538"/>
                <a:gd name="T10" fmla="*/ 57 w 482"/>
                <a:gd name="T11" fmla="*/ 368 h 538"/>
                <a:gd name="T12" fmla="*/ 29 w 482"/>
                <a:gd name="T13" fmla="*/ 255 h 538"/>
                <a:gd name="T14" fmla="*/ 114 w 482"/>
                <a:gd name="T15" fmla="*/ 255 h 538"/>
                <a:gd name="T16" fmla="*/ 142 w 482"/>
                <a:gd name="T17" fmla="*/ 311 h 538"/>
                <a:gd name="T18" fmla="*/ 170 w 482"/>
                <a:gd name="T19" fmla="*/ 311 h 538"/>
                <a:gd name="T20" fmla="*/ 199 w 482"/>
                <a:gd name="T21" fmla="*/ 255 h 538"/>
                <a:gd name="T22" fmla="*/ 227 w 482"/>
                <a:gd name="T23" fmla="*/ 226 h 538"/>
                <a:gd name="T24" fmla="*/ 199 w 482"/>
                <a:gd name="T25" fmla="*/ 198 h 538"/>
                <a:gd name="T26" fmla="*/ 170 w 482"/>
                <a:gd name="T27" fmla="*/ 226 h 538"/>
                <a:gd name="T28" fmla="*/ 142 w 482"/>
                <a:gd name="T29" fmla="*/ 170 h 538"/>
                <a:gd name="T30" fmla="*/ 142 w 482"/>
                <a:gd name="T31" fmla="*/ 226 h 538"/>
                <a:gd name="T32" fmla="*/ 57 w 482"/>
                <a:gd name="T33" fmla="*/ 226 h 538"/>
                <a:gd name="T34" fmla="*/ 114 w 482"/>
                <a:gd name="T35" fmla="*/ 198 h 538"/>
                <a:gd name="T36" fmla="*/ 57 w 482"/>
                <a:gd name="T37" fmla="*/ 170 h 538"/>
                <a:gd name="T38" fmla="*/ 0 w 482"/>
                <a:gd name="T39" fmla="*/ 141 h 538"/>
                <a:gd name="T40" fmla="*/ 29 w 482"/>
                <a:gd name="T41" fmla="*/ 113 h 538"/>
                <a:gd name="T42" fmla="*/ 85 w 482"/>
                <a:gd name="T43" fmla="*/ 141 h 538"/>
                <a:gd name="T44" fmla="*/ 114 w 482"/>
                <a:gd name="T45" fmla="*/ 113 h 538"/>
                <a:gd name="T46" fmla="*/ 114 w 482"/>
                <a:gd name="T47" fmla="*/ 56 h 538"/>
                <a:gd name="T48" fmla="*/ 256 w 482"/>
                <a:gd name="T49" fmla="*/ 0 h 538"/>
                <a:gd name="T50" fmla="*/ 284 w 482"/>
                <a:gd name="T51" fmla="*/ 85 h 538"/>
                <a:gd name="T52" fmla="*/ 312 w 482"/>
                <a:gd name="T53" fmla="*/ 85 h 538"/>
                <a:gd name="T54" fmla="*/ 341 w 482"/>
                <a:gd name="T55" fmla="*/ 56 h 538"/>
                <a:gd name="T56" fmla="*/ 369 w 482"/>
                <a:gd name="T57" fmla="*/ 56 h 538"/>
                <a:gd name="T58" fmla="*/ 397 w 482"/>
                <a:gd name="T59" fmla="*/ 113 h 538"/>
                <a:gd name="T60" fmla="*/ 369 w 482"/>
                <a:gd name="T61" fmla="*/ 141 h 538"/>
                <a:gd name="T62" fmla="*/ 454 w 482"/>
                <a:gd name="T63" fmla="*/ 198 h 538"/>
                <a:gd name="T64" fmla="*/ 482 w 482"/>
                <a:gd name="T65" fmla="*/ 283 h 538"/>
                <a:gd name="T66" fmla="*/ 482 w 482"/>
                <a:gd name="T67" fmla="*/ 368 h 538"/>
                <a:gd name="T68" fmla="*/ 397 w 482"/>
                <a:gd name="T69" fmla="*/ 397 h 538"/>
                <a:gd name="T70" fmla="*/ 426 w 482"/>
                <a:gd name="T71" fmla="*/ 482 h 538"/>
                <a:gd name="T72" fmla="*/ 312 w 482"/>
                <a:gd name="T73" fmla="*/ 482 h 538"/>
                <a:gd name="T74" fmla="*/ 284 w 482"/>
                <a:gd name="T75" fmla="*/ 538 h 538"/>
                <a:gd name="T76" fmla="*/ 227 w 482"/>
                <a:gd name="T77" fmla="*/ 48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2" h="538">
                  <a:moveTo>
                    <a:pt x="227" y="482"/>
                  </a:moveTo>
                  <a:lnTo>
                    <a:pt x="85" y="425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56" y="368"/>
                  </a:lnTo>
                  <a:lnTo>
                    <a:pt x="57" y="368"/>
                  </a:lnTo>
                  <a:lnTo>
                    <a:pt x="29" y="255"/>
                  </a:lnTo>
                  <a:lnTo>
                    <a:pt x="114" y="255"/>
                  </a:lnTo>
                  <a:lnTo>
                    <a:pt x="142" y="311"/>
                  </a:lnTo>
                  <a:lnTo>
                    <a:pt x="170" y="311"/>
                  </a:lnTo>
                  <a:lnTo>
                    <a:pt x="199" y="255"/>
                  </a:lnTo>
                  <a:lnTo>
                    <a:pt x="227" y="226"/>
                  </a:lnTo>
                  <a:lnTo>
                    <a:pt x="199" y="198"/>
                  </a:lnTo>
                  <a:lnTo>
                    <a:pt x="170" y="226"/>
                  </a:lnTo>
                  <a:lnTo>
                    <a:pt x="142" y="170"/>
                  </a:lnTo>
                  <a:lnTo>
                    <a:pt x="142" y="226"/>
                  </a:lnTo>
                  <a:lnTo>
                    <a:pt x="57" y="226"/>
                  </a:lnTo>
                  <a:lnTo>
                    <a:pt x="114" y="198"/>
                  </a:lnTo>
                  <a:lnTo>
                    <a:pt x="57" y="170"/>
                  </a:lnTo>
                  <a:lnTo>
                    <a:pt x="0" y="141"/>
                  </a:lnTo>
                  <a:lnTo>
                    <a:pt x="29" y="113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256" y="0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41" y="56"/>
                  </a:lnTo>
                  <a:lnTo>
                    <a:pt x="369" y="56"/>
                  </a:lnTo>
                  <a:lnTo>
                    <a:pt x="397" y="113"/>
                  </a:lnTo>
                  <a:lnTo>
                    <a:pt x="369" y="141"/>
                  </a:lnTo>
                  <a:lnTo>
                    <a:pt x="454" y="198"/>
                  </a:lnTo>
                  <a:lnTo>
                    <a:pt x="482" y="283"/>
                  </a:lnTo>
                  <a:lnTo>
                    <a:pt x="482" y="368"/>
                  </a:lnTo>
                  <a:lnTo>
                    <a:pt x="397" y="397"/>
                  </a:lnTo>
                  <a:lnTo>
                    <a:pt x="426" y="482"/>
                  </a:lnTo>
                  <a:lnTo>
                    <a:pt x="312" y="482"/>
                  </a:lnTo>
                  <a:lnTo>
                    <a:pt x="284" y="538"/>
                  </a:lnTo>
                  <a:lnTo>
                    <a:pt x="227" y="48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327"/>
            <p:cNvSpPr>
              <a:spLocks/>
            </p:cNvSpPr>
            <p:nvPr/>
          </p:nvSpPr>
          <p:spPr bwMode="auto">
            <a:xfrm>
              <a:off x="1635" y="3096"/>
              <a:ext cx="397" cy="482"/>
            </a:xfrm>
            <a:custGeom>
              <a:avLst/>
              <a:gdLst>
                <a:gd name="T0" fmla="*/ 397 w 397"/>
                <a:gd name="T1" fmla="*/ 312 h 482"/>
                <a:gd name="T2" fmla="*/ 312 w 397"/>
                <a:gd name="T3" fmla="*/ 256 h 482"/>
                <a:gd name="T4" fmla="*/ 312 w 397"/>
                <a:gd name="T5" fmla="*/ 227 h 482"/>
                <a:gd name="T6" fmla="*/ 283 w 397"/>
                <a:gd name="T7" fmla="*/ 171 h 482"/>
                <a:gd name="T8" fmla="*/ 170 w 397"/>
                <a:gd name="T9" fmla="*/ 114 h 482"/>
                <a:gd name="T10" fmla="*/ 85 w 397"/>
                <a:gd name="T11" fmla="*/ 0 h 482"/>
                <a:gd name="T12" fmla="*/ 0 w 397"/>
                <a:gd name="T13" fmla="*/ 114 h 482"/>
                <a:gd name="T14" fmla="*/ 255 w 397"/>
                <a:gd name="T15" fmla="*/ 397 h 482"/>
                <a:gd name="T16" fmla="*/ 283 w 397"/>
                <a:gd name="T17" fmla="*/ 482 h 482"/>
                <a:gd name="T18" fmla="*/ 340 w 397"/>
                <a:gd name="T19" fmla="*/ 426 h 482"/>
                <a:gd name="T20" fmla="*/ 283 w 397"/>
                <a:gd name="T21" fmla="*/ 397 h 482"/>
                <a:gd name="T22" fmla="*/ 312 w 397"/>
                <a:gd name="T23" fmla="*/ 369 h 482"/>
                <a:gd name="T24" fmla="*/ 368 w 397"/>
                <a:gd name="T25" fmla="*/ 397 h 482"/>
                <a:gd name="T26" fmla="*/ 397 w 397"/>
                <a:gd name="T27" fmla="*/ 369 h 482"/>
                <a:gd name="T28" fmla="*/ 397 w 397"/>
                <a:gd name="T29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82">
                  <a:moveTo>
                    <a:pt x="397" y="312"/>
                  </a:moveTo>
                  <a:lnTo>
                    <a:pt x="312" y="256"/>
                  </a:lnTo>
                  <a:lnTo>
                    <a:pt x="312" y="227"/>
                  </a:lnTo>
                  <a:lnTo>
                    <a:pt x="283" y="171"/>
                  </a:lnTo>
                  <a:lnTo>
                    <a:pt x="170" y="114"/>
                  </a:lnTo>
                  <a:lnTo>
                    <a:pt x="85" y="0"/>
                  </a:lnTo>
                  <a:lnTo>
                    <a:pt x="0" y="114"/>
                  </a:lnTo>
                  <a:lnTo>
                    <a:pt x="255" y="397"/>
                  </a:lnTo>
                  <a:lnTo>
                    <a:pt x="283" y="482"/>
                  </a:lnTo>
                  <a:lnTo>
                    <a:pt x="340" y="426"/>
                  </a:lnTo>
                  <a:lnTo>
                    <a:pt x="283" y="397"/>
                  </a:lnTo>
                  <a:lnTo>
                    <a:pt x="312" y="369"/>
                  </a:lnTo>
                  <a:lnTo>
                    <a:pt x="368" y="397"/>
                  </a:lnTo>
                  <a:lnTo>
                    <a:pt x="397" y="369"/>
                  </a:lnTo>
                  <a:lnTo>
                    <a:pt x="397" y="3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328"/>
            <p:cNvSpPr>
              <a:spLocks/>
            </p:cNvSpPr>
            <p:nvPr/>
          </p:nvSpPr>
          <p:spPr bwMode="auto">
            <a:xfrm>
              <a:off x="1918" y="3068"/>
              <a:ext cx="397" cy="340"/>
            </a:xfrm>
            <a:custGeom>
              <a:avLst/>
              <a:gdLst>
                <a:gd name="T0" fmla="*/ 29 w 397"/>
                <a:gd name="T1" fmla="*/ 255 h 340"/>
                <a:gd name="T2" fmla="*/ 0 w 397"/>
                <a:gd name="T3" fmla="*/ 199 h 340"/>
                <a:gd name="T4" fmla="*/ 57 w 397"/>
                <a:gd name="T5" fmla="*/ 170 h 340"/>
                <a:gd name="T6" fmla="*/ 142 w 397"/>
                <a:gd name="T7" fmla="*/ 114 h 340"/>
                <a:gd name="T8" fmla="*/ 142 w 397"/>
                <a:gd name="T9" fmla="*/ 57 h 340"/>
                <a:gd name="T10" fmla="*/ 312 w 397"/>
                <a:gd name="T11" fmla="*/ 0 h 340"/>
                <a:gd name="T12" fmla="*/ 312 w 397"/>
                <a:gd name="T13" fmla="*/ 28 h 340"/>
                <a:gd name="T14" fmla="*/ 369 w 397"/>
                <a:gd name="T15" fmla="*/ 57 h 340"/>
                <a:gd name="T16" fmla="*/ 397 w 397"/>
                <a:gd name="T17" fmla="*/ 114 h 340"/>
                <a:gd name="T18" fmla="*/ 341 w 397"/>
                <a:gd name="T19" fmla="*/ 142 h 340"/>
                <a:gd name="T20" fmla="*/ 284 w 397"/>
                <a:gd name="T21" fmla="*/ 142 h 340"/>
                <a:gd name="T22" fmla="*/ 256 w 397"/>
                <a:gd name="T23" fmla="*/ 255 h 340"/>
                <a:gd name="T24" fmla="*/ 256 w 397"/>
                <a:gd name="T25" fmla="*/ 284 h 340"/>
                <a:gd name="T26" fmla="*/ 114 w 397"/>
                <a:gd name="T27" fmla="*/ 340 h 340"/>
                <a:gd name="T28" fmla="*/ 29 w 397"/>
                <a:gd name="T29" fmla="*/ 284 h 340"/>
                <a:gd name="T30" fmla="*/ 29 w 397"/>
                <a:gd name="T31" fmla="*/ 255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29" y="255"/>
                  </a:moveTo>
                  <a:lnTo>
                    <a:pt x="0" y="199"/>
                  </a:lnTo>
                  <a:lnTo>
                    <a:pt x="57" y="170"/>
                  </a:lnTo>
                  <a:lnTo>
                    <a:pt x="142" y="114"/>
                  </a:lnTo>
                  <a:lnTo>
                    <a:pt x="142" y="57"/>
                  </a:lnTo>
                  <a:lnTo>
                    <a:pt x="312" y="0"/>
                  </a:lnTo>
                  <a:lnTo>
                    <a:pt x="312" y="28"/>
                  </a:lnTo>
                  <a:lnTo>
                    <a:pt x="369" y="57"/>
                  </a:lnTo>
                  <a:lnTo>
                    <a:pt x="397" y="114"/>
                  </a:lnTo>
                  <a:lnTo>
                    <a:pt x="341" y="142"/>
                  </a:lnTo>
                  <a:lnTo>
                    <a:pt x="284" y="142"/>
                  </a:lnTo>
                  <a:lnTo>
                    <a:pt x="256" y="255"/>
                  </a:lnTo>
                  <a:lnTo>
                    <a:pt x="256" y="284"/>
                  </a:lnTo>
                  <a:lnTo>
                    <a:pt x="114" y="340"/>
                  </a:lnTo>
                  <a:lnTo>
                    <a:pt x="29" y="284"/>
                  </a:lnTo>
                  <a:lnTo>
                    <a:pt x="29" y="25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329"/>
            <p:cNvSpPr>
              <a:spLocks/>
            </p:cNvSpPr>
            <p:nvPr/>
          </p:nvSpPr>
          <p:spPr bwMode="auto">
            <a:xfrm>
              <a:off x="1720" y="2841"/>
              <a:ext cx="539" cy="426"/>
            </a:xfrm>
            <a:custGeom>
              <a:avLst/>
              <a:gdLst>
                <a:gd name="T0" fmla="*/ 397 w 539"/>
                <a:gd name="T1" fmla="*/ 0 h 426"/>
                <a:gd name="T2" fmla="*/ 283 w 539"/>
                <a:gd name="T3" fmla="*/ 114 h 426"/>
                <a:gd name="T4" fmla="*/ 227 w 539"/>
                <a:gd name="T5" fmla="*/ 114 h 426"/>
                <a:gd name="T6" fmla="*/ 170 w 539"/>
                <a:gd name="T7" fmla="*/ 227 h 426"/>
                <a:gd name="T8" fmla="*/ 28 w 539"/>
                <a:gd name="T9" fmla="*/ 199 h 426"/>
                <a:gd name="T10" fmla="*/ 0 w 539"/>
                <a:gd name="T11" fmla="*/ 255 h 426"/>
                <a:gd name="T12" fmla="*/ 85 w 539"/>
                <a:gd name="T13" fmla="*/ 369 h 426"/>
                <a:gd name="T14" fmla="*/ 198 w 539"/>
                <a:gd name="T15" fmla="*/ 426 h 426"/>
                <a:gd name="T16" fmla="*/ 340 w 539"/>
                <a:gd name="T17" fmla="*/ 341 h 426"/>
                <a:gd name="T18" fmla="*/ 340 w 539"/>
                <a:gd name="T19" fmla="*/ 284 h 426"/>
                <a:gd name="T20" fmla="*/ 510 w 539"/>
                <a:gd name="T21" fmla="*/ 227 h 426"/>
                <a:gd name="T22" fmla="*/ 510 w 539"/>
                <a:gd name="T23" fmla="*/ 170 h 426"/>
                <a:gd name="T24" fmla="*/ 539 w 539"/>
                <a:gd name="T25" fmla="*/ 142 h 426"/>
                <a:gd name="T26" fmla="*/ 510 w 539"/>
                <a:gd name="T27" fmla="*/ 85 h 426"/>
                <a:gd name="T28" fmla="*/ 454 w 539"/>
                <a:gd name="T29" fmla="*/ 85 h 426"/>
                <a:gd name="T30" fmla="*/ 425 w 539"/>
                <a:gd name="T31" fmla="*/ 29 h 426"/>
                <a:gd name="T32" fmla="*/ 397 w 539"/>
                <a:gd name="T33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9" h="426">
                  <a:moveTo>
                    <a:pt x="397" y="0"/>
                  </a:moveTo>
                  <a:lnTo>
                    <a:pt x="283" y="114"/>
                  </a:lnTo>
                  <a:lnTo>
                    <a:pt x="227" y="114"/>
                  </a:lnTo>
                  <a:lnTo>
                    <a:pt x="170" y="227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98" y="426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39" y="142"/>
                  </a:lnTo>
                  <a:lnTo>
                    <a:pt x="510" y="85"/>
                  </a:lnTo>
                  <a:lnTo>
                    <a:pt x="454" y="85"/>
                  </a:lnTo>
                  <a:lnTo>
                    <a:pt x="425" y="29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6" name="Group 335"/>
          <p:cNvGrpSpPr>
            <a:grpSpLocks/>
          </p:cNvGrpSpPr>
          <p:nvPr/>
        </p:nvGrpSpPr>
        <p:grpSpPr bwMode="auto">
          <a:xfrm>
            <a:off x="1317884" y="8667995"/>
            <a:ext cx="1111911" cy="1067214"/>
            <a:chOff x="1606" y="2841"/>
            <a:chExt cx="1418" cy="1361"/>
          </a:xfrm>
        </p:grpSpPr>
        <p:sp>
          <p:nvSpPr>
            <p:cNvPr id="383" name="Freeform 259"/>
            <p:cNvSpPr>
              <a:spLocks/>
            </p:cNvSpPr>
            <p:nvPr/>
          </p:nvSpPr>
          <p:spPr bwMode="auto">
            <a:xfrm>
              <a:off x="1606" y="3125"/>
              <a:ext cx="454" cy="397"/>
            </a:xfrm>
            <a:custGeom>
              <a:avLst/>
              <a:gdLst>
                <a:gd name="T0" fmla="*/ 57 w 454"/>
                <a:gd name="T1" fmla="*/ 0 h 397"/>
                <a:gd name="T2" fmla="*/ 171 w 454"/>
                <a:gd name="T3" fmla="*/ 0 h 397"/>
                <a:gd name="T4" fmla="*/ 171 w 454"/>
                <a:gd name="T5" fmla="*/ 56 h 397"/>
                <a:gd name="T6" fmla="*/ 227 w 454"/>
                <a:gd name="T7" fmla="*/ 56 h 397"/>
                <a:gd name="T8" fmla="*/ 227 w 454"/>
                <a:gd name="T9" fmla="*/ 113 h 397"/>
                <a:gd name="T10" fmla="*/ 284 w 454"/>
                <a:gd name="T11" fmla="*/ 113 h 397"/>
                <a:gd name="T12" fmla="*/ 284 w 454"/>
                <a:gd name="T13" fmla="*/ 170 h 397"/>
                <a:gd name="T14" fmla="*/ 341 w 454"/>
                <a:gd name="T15" fmla="*/ 170 h 397"/>
                <a:gd name="T16" fmla="*/ 341 w 454"/>
                <a:gd name="T17" fmla="*/ 227 h 397"/>
                <a:gd name="T18" fmla="*/ 397 w 454"/>
                <a:gd name="T19" fmla="*/ 227 h 397"/>
                <a:gd name="T20" fmla="*/ 397 w 454"/>
                <a:gd name="T21" fmla="*/ 283 h 397"/>
                <a:gd name="T22" fmla="*/ 454 w 454"/>
                <a:gd name="T23" fmla="*/ 283 h 397"/>
                <a:gd name="T24" fmla="*/ 454 w 454"/>
                <a:gd name="T25" fmla="*/ 397 h 397"/>
                <a:gd name="T26" fmla="*/ 284 w 454"/>
                <a:gd name="T27" fmla="*/ 397 h 397"/>
                <a:gd name="T28" fmla="*/ 284 w 454"/>
                <a:gd name="T29" fmla="*/ 340 h 397"/>
                <a:gd name="T30" fmla="*/ 227 w 454"/>
                <a:gd name="T31" fmla="*/ 340 h 397"/>
                <a:gd name="T32" fmla="*/ 227 w 454"/>
                <a:gd name="T33" fmla="*/ 283 h 397"/>
                <a:gd name="T34" fmla="*/ 171 w 454"/>
                <a:gd name="T35" fmla="*/ 283 h 397"/>
                <a:gd name="T36" fmla="*/ 171 w 454"/>
                <a:gd name="T37" fmla="*/ 227 h 397"/>
                <a:gd name="T38" fmla="*/ 114 w 454"/>
                <a:gd name="T39" fmla="*/ 227 h 397"/>
                <a:gd name="T40" fmla="*/ 114 w 454"/>
                <a:gd name="T41" fmla="*/ 170 h 397"/>
                <a:gd name="T42" fmla="*/ 57 w 454"/>
                <a:gd name="T43" fmla="*/ 170 h 397"/>
                <a:gd name="T44" fmla="*/ 57 w 454"/>
                <a:gd name="T45" fmla="*/ 113 h 397"/>
                <a:gd name="T46" fmla="*/ 0 w 454"/>
                <a:gd name="T47" fmla="*/ 113 h 397"/>
                <a:gd name="T48" fmla="*/ 0 w 454"/>
                <a:gd name="T49" fmla="*/ 56 h 397"/>
                <a:gd name="T50" fmla="*/ 57 w 454"/>
                <a:gd name="T51" fmla="*/ 56 h 397"/>
                <a:gd name="T52" fmla="*/ 57 w 454"/>
                <a:gd name="T5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397">
                  <a:moveTo>
                    <a:pt x="57" y="0"/>
                  </a:moveTo>
                  <a:lnTo>
                    <a:pt x="171" y="0"/>
                  </a:lnTo>
                  <a:lnTo>
                    <a:pt x="171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4" name="Freeform 260"/>
            <p:cNvSpPr>
              <a:spLocks/>
            </p:cNvSpPr>
            <p:nvPr/>
          </p:nvSpPr>
          <p:spPr bwMode="auto">
            <a:xfrm>
              <a:off x="1720" y="2841"/>
              <a:ext cx="510" cy="454"/>
            </a:xfrm>
            <a:custGeom>
              <a:avLst/>
              <a:gdLst>
                <a:gd name="T0" fmla="*/ 0 w 510"/>
                <a:gd name="T1" fmla="*/ 284 h 454"/>
                <a:gd name="T2" fmla="*/ 0 w 510"/>
                <a:gd name="T3" fmla="*/ 227 h 454"/>
                <a:gd name="T4" fmla="*/ 170 w 510"/>
                <a:gd name="T5" fmla="*/ 227 h 454"/>
                <a:gd name="T6" fmla="*/ 170 w 510"/>
                <a:gd name="T7" fmla="*/ 114 h 454"/>
                <a:gd name="T8" fmla="*/ 283 w 510"/>
                <a:gd name="T9" fmla="*/ 114 h 454"/>
                <a:gd name="T10" fmla="*/ 283 w 510"/>
                <a:gd name="T11" fmla="*/ 57 h 454"/>
                <a:gd name="T12" fmla="*/ 340 w 510"/>
                <a:gd name="T13" fmla="*/ 57 h 454"/>
                <a:gd name="T14" fmla="*/ 340 w 510"/>
                <a:gd name="T15" fmla="*/ 0 h 454"/>
                <a:gd name="T16" fmla="*/ 397 w 510"/>
                <a:gd name="T17" fmla="*/ 0 h 454"/>
                <a:gd name="T18" fmla="*/ 397 w 510"/>
                <a:gd name="T19" fmla="*/ 57 h 454"/>
                <a:gd name="T20" fmla="*/ 510 w 510"/>
                <a:gd name="T21" fmla="*/ 57 h 454"/>
                <a:gd name="T22" fmla="*/ 510 w 510"/>
                <a:gd name="T23" fmla="*/ 227 h 454"/>
                <a:gd name="T24" fmla="*/ 453 w 510"/>
                <a:gd name="T25" fmla="*/ 227 h 454"/>
                <a:gd name="T26" fmla="*/ 453 w 510"/>
                <a:gd name="T27" fmla="*/ 284 h 454"/>
                <a:gd name="T28" fmla="*/ 340 w 510"/>
                <a:gd name="T29" fmla="*/ 284 h 454"/>
                <a:gd name="T30" fmla="*/ 340 w 510"/>
                <a:gd name="T31" fmla="*/ 340 h 454"/>
                <a:gd name="T32" fmla="*/ 283 w 510"/>
                <a:gd name="T33" fmla="*/ 340 h 454"/>
                <a:gd name="T34" fmla="*/ 283 w 510"/>
                <a:gd name="T35" fmla="*/ 397 h 454"/>
                <a:gd name="T36" fmla="*/ 227 w 510"/>
                <a:gd name="T37" fmla="*/ 397 h 454"/>
                <a:gd name="T38" fmla="*/ 227 w 510"/>
                <a:gd name="T39" fmla="*/ 454 h 454"/>
                <a:gd name="T40" fmla="*/ 170 w 510"/>
                <a:gd name="T41" fmla="*/ 454 h 454"/>
                <a:gd name="T42" fmla="*/ 170 w 510"/>
                <a:gd name="T43" fmla="*/ 397 h 454"/>
                <a:gd name="T44" fmla="*/ 113 w 510"/>
                <a:gd name="T45" fmla="*/ 397 h 454"/>
                <a:gd name="T46" fmla="*/ 113 w 510"/>
                <a:gd name="T47" fmla="*/ 340 h 454"/>
                <a:gd name="T48" fmla="*/ 57 w 510"/>
                <a:gd name="T49" fmla="*/ 340 h 454"/>
                <a:gd name="T50" fmla="*/ 57 w 510"/>
                <a:gd name="T51" fmla="*/ 284 h 454"/>
                <a:gd name="T52" fmla="*/ 0 w 510"/>
                <a:gd name="T53" fmla="*/ 28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454">
                  <a:moveTo>
                    <a:pt x="0" y="284"/>
                  </a:moveTo>
                  <a:lnTo>
                    <a:pt x="0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5" name="Freeform 261"/>
            <p:cNvSpPr>
              <a:spLocks/>
            </p:cNvSpPr>
            <p:nvPr/>
          </p:nvSpPr>
          <p:spPr bwMode="auto">
            <a:xfrm>
              <a:off x="1947" y="3068"/>
              <a:ext cx="340" cy="340"/>
            </a:xfrm>
            <a:custGeom>
              <a:avLst/>
              <a:gdLst>
                <a:gd name="T0" fmla="*/ 283 w 340"/>
                <a:gd name="T1" fmla="*/ 0 h 340"/>
                <a:gd name="T2" fmla="*/ 283 w 340"/>
                <a:gd name="T3" fmla="*/ 57 h 340"/>
                <a:gd name="T4" fmla="*/ 340 w 340"/>
                <a:gd name="T5" fmla="*/ 57 h 340"/>
                <a:gd name="T6" fmla="*/ 340 w 340"/>
                <a:gd name="T7" fmla="*/ 113 h 340"/>
                <a:gd name="T8" fmla="*/ 226 w 340"/>
                <a:gd name="T9" fmla="*/ 113 h 340"/>
                <a:gd name="T10" fmla="*/ 226 w 340"/>
                <a:gd name="T11" fmla="*/ 284 h 340"/>
                <a:gd name="T12" fmla="*/ 170 w 340"/>
                <a:gd name="T13" fmla="*/ 284 h 340"/>
                <a:gd name="T14" fmla="*/ 170 w 340"/>
                <a:gd name="T15" fmla="*/ 340 h 340"/>
                <a:gd name="T16" fmla="*/ 56 w 340"/>
                <a:gd name="T17" fmla="*/ 340 h 340"/>
                <a:gd name="T18" fmla="*/ 56 w 340"/>
                <a:gd name="T19" fmla="*/ 284 h 340"/>
                <a:gd name="T20" fmla="*/ 0 w 340"/>
                <a:gd name="T21" fmla="*/ 284 h 340"/>
                <a:gd name="T22" fmla="*/ 0 w 340"/>
                <a:gd name="T23" fmla="*/ 170 h 340"/>
                <a:gd name="T24" fmla="*/ 56 w 340"/>
                <a:gd name="T25" fmla="*/ 170 h 340"/>
                <a:gd name="T26" fmla="*/ 56 w 340"/>
                <a:gd name="T27" fmla="*/ 113 h 340"/>
                <a:gd name="T28" fmla="*/ 113 w 340"/>
                <a:gd name="T29" fmla="*/ 113 h 340"/>
                <a:gd name="T30" fmla="*/ 113 w 340"/>
                <a:gd name="T31" fmla="*/ 57 h 340"/>
                <a:gd name="T32" fmla="*/ 226 w 340"/>
                <a:gd name="T33" fmla="*/ 57 h 340"/>
                <a:gd name="T34" fmla="*/ 226 w 340"/>
                <a:gd name="T35" fmla="*/ 0 h 340"/>
                <a:gd name="T36" fmla="*/ 283 w 340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6" name="Freeform 263"/>
            <p:cNvSpPr>
              <a:spLocks/>
            </p:cNvSpPr>
            <p:nvPr/>
          </p:nvSpPr>
          <p:spPr bwMode="auto">
            <a:xfrm>
              <a:off x="1947" y="3352"/>
              <a:ext cx="453" cy="510"/>
            </a:xfrm>
            <a:custGeom>
              <a:avLst/>
              <a:gdLst>
                <a:gd name="T0" fmla="*/ 113 w 453"/>
                <a:gd name="T1" fmla="*/ 56 h 510"/>
                <a:gd name="T2" fmla="*/ 113 w 453"/>
                <a:gd name="T3" fmla="*/ 170 h 510"/>
                <a:gd name="T4" fmla="*/ 56 w 453"/>
                <a:gd name="T5" fmla="*/ 170 h 510"/>
                <a:gd name="T6" fmla="*/ 56 w 453"/>
                <a:gd name="T7" fmla="*/ 226 h 510"/>
                <a:gd name="T8" fmla="*/ 170 w 453"/>
                <a:gd name="T9" fmla="*/ 226 h 510"/>
                <a:gd name="T10" fmla="*/ 170 w 453"/>
                <a:gd name="T11" fmla="*/ 283 h 510"/>
                <a:gd name="T12" fmla="*/ 0 w 453"/>
                <a:gd name="T13" fmla="*/ 283 h 510"/>
                <a:gd name="T14" fmla="*/ 0 w 453"/>
                <a:gd name="T15" fmla="*/ 340 h 510"/>
                <a:gd name="T16" fmla="*/ 56 w 453"/>
                <a:gd name="T17" fmla="*/ 340 h 510"/>
                <a:gd name="T18" fmla="*/ 56 w 453"/>
                <a:gd name="T19" fmla="*/ 453 h 510"/>
                <a:gd name="T20" fmla="*/ 170 w 453"/>
                <a:gd name="T21" fmla="*/ 453 h 510"/>
                <a:gd name="T22" fmla="*/ 170 w 453"/>
                <a:gd name="T23" fmla="*/ 510 h 510"/>
                <a:gd name="T24" fmla="*/ 397 w 453"/>
                <a:gd name="T25" fmla="*/ 510 h 510"/>
                <a:gd name="T26" fmla="*/ 397 w 453"/>
                <a:gd name="T27" fmla="*/ 396 h 510"/>
                <a:gd name="T28" fmla="*/ 453 w 453"/>
                <a:gd name="T29" fmla="*/ 396 h 510"/>
                <a:gd name="T30" fmla="*/ 453 w 453"/>
                <a:gd name="T31" fmla="*/ 226 h 510"/>
                <a:gd name="T32" fmla="*/ 397 w 453"/>
                <a:gd name="T33" fmla="*/ 226 h 510"/>
                <a:gd name="T34" fmla="*/ 397 w 453"/>
                <a:gd name="T35" fmla="*/ 170 h 510"/>
                <a:gd name="T36" fmla="*/ 340 w 453"/>
                <a:gd name="T37" fmla="*/ 170 h 510"/>
                <a:gd name="T38" fmla="*/ 340 w 453"/>
                <a:gd name="T39" fmla="*/ 56 h 510"/>
                <a:gd name="T40" fmla="*/ 226 w 453"/>
                <a:gd name="T41" fmla="*/ 56 h 510"/>
                <a:gd name="T42" fmla="*/ 226 w 453"/>
                <a:gd name="T43" fmla="*/ 0 h 510"/>
                <a:gd name="T44" fmla="*/ 170 w 453"/>
                <a:gd name="T45" fmla="*/ 0 h 510"/>
                <a:gd name="T46" fmla="*/ 170 w 453"/>
                <a:gd name="T47" fmla="*/ 56 h 510"/>
                <a:gd name="T48" fmla="*/ 113 w 453"/>
                <a:gd name="T49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3" h="510">
                  <a:moveTo>
                    <a:pt x="113" y="56"/>
                  </a:move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3" y="396"/>
                  </a:lnTo>
                  <a:lnTo>
                    <a:pt x="453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7" name="Freeform 264"/>
            <p:cNvSpPr>
              <a:spLocks/>
            </p:cNvSpPr>
            <p:nvPr/>
          </p:nvSpPr>
          <p:spPr bwMode="auto">
            <a:xfrm>
              <a:off x="2230" y="3635"/>
              <a:ext cx="794" cy="567"/>
            </a:xfrm>
            <a:custGeom>
              <a:avLst/>
              <a:gdLst>
                <a:gd name="T0" fmla="*/ 0 w 794"/>
                <a:gd name="T1" fmla="*/ 227 h 567"/>
                <a:gd name="T2" fmla="*/ 114 w 794"/>
                <a:gd name="T3" fmla="*/ 227 h 567"/>
                <a:gd name="T4" fmla="*/ 114 w 794"/>
                <a:gd name="T5" fmla="*/ 113 h 567"/>
                <a:gd name="T6" fmla="*/ 170 w 794"/>
                <a:gd name="T7" fmla="*/ 113 h 567"/>
                <a:gd name="T8" fmla="*/ 170 w 794"/>
                <a:gd name="T9" fmla="*/ 0 h 567"/>
                <a:gd name="T10" fmla="*/ 340 w 794"/>
                <a:gd name="T11" fmla="*/ 0 h 567"/>
                <a:gd name="T12" fmla="*/ 340 w 794"/>
                <a:gd name="T13" fmla="*/ 57 h 567"/>
                <a:gd name="T14" fmla="*/ 454 w 794"/>
                <a:gd name="T15" fmla="*/ 57 h 567"/>
                <a:gd name="T16" fmla="*/ 454 w 794"/>
                <a:gd name="T17" fmla="*/ 113 h 567"/>
                <a:gd name="T18" fmla="*/ 510 w 794"/>
                <a:gd name="T19" fmla="*/ 113 h 567"/>
                <a:gd name="T20" fmla="*/ 510 w 794"/>
                <a:gd name="T21" fmla="*/ 57 h 567"/>
                <a:gd name="T22" fmla="*/ 567 w 794"/>
                <a:gd name="T23" fmla="*/ 57 h 567"/>
                <a:gd name="T24" fmla="*/ 567 w 794"/>
                <a:gd name="T25" fmla="*/ 113 h 567"/>
                <a:gd name="T26" fmla="*/ 681 w 794"/>
                <a:gd name="T27" fmla="*/ 113 h 567"/>
                <a:gd name="T28" fmla="*/ 681 w 794"/>
                <a:gd name="T29" fmla="*/ 57 h 567"/>
                <a:gd name="T30" fmla="*/ 737 w 794"/>
                <a:gd name="T31" fmla="*/ 57 h 567"/>
                <a:gd name="T32" fmla="*/ 737 w 794"/>
                <a:gd name="T33" fmla="*/ 113 h 567"/>
                <a:gd name="T34" fmla="*/ 794 w 794"/>
                <a:gd name="T35" fmla="*/ 113 h 567"/>
                <a:gd name="T36" fmla="*/ 794 w 794"/>
                <a:gd name="T37" fmla="*/ 227 h 567"/>
                <a:gd name="T38" fmla="*/ 737 w 794"/>
                <a:gd name="T39" fmla="*/ 227 h 567"/>
                <a:gd name="T40" fmla="*/ 737 w 794"/>
                <a:gd name="T41" fmla="*/ 284 h 567"/>
                <a:gd name="T42" fmla="*/ 737 w 794"/>
                <a:gd name="T43" fmla="*/ 340 h 567"/>
                <a:gd name="T44" fmla="*/ 794 w 794"/>
                <a:gd name="T45" fmla="*/ 340 h 567"/>
                <a:gd name="T46" fmla="*/ 794 w 794"/>
                <a:gd name="T47" fmla="*/ 397 h 567"/>
                <a:gd name="T48" fmla="*/ 737 w 794"/>
                <a:gd name="T49" fmla="*/ 397 h 567"/>
                <a:gd name="T50" fmla="*/ 737 w 794"/>
                <a:gd name="T51" fmla="*/ 454 h 567"/>
                <a:gd name="T52" fmla="*/ 681 w 794"/>
                <a:gd name="T53" fmla="*/ 454 h 567"/>
                <a:gd name="T54" fmla="*/ 681 w 794"/>
                <a:gd name="T55" fmla="*/ 567 h 567"/>
                <a:gd name="T56" fmla="*/ 567 w 794"/>
                <a:gd name="T57" fmla="*/ 567 h 567"/>
                <a:gd name="T58" fmla="*/ 567 w 794"/>
                <a:gd name="T59" fmla="*/ 510 h 567"/>
                <a:gd name="T60" fmla="*/ 454 w 794"/>
                <a:gd name="T61" fmla="*/ 510 h 567"/>
                <a:gd name="T62" fmla="*/ 454 w 794"/>
                <a:gd name="T63" fmla="*/ 227 h 567"/>
                <a:gd name="T64" fmla="*/ 340 w 794"/>
                <a:gd name="T65" fmla="*/ 227 h 567"/>
                <a:gd name="T66" fmla="*/ 340 w 794"/>
                <a:gd name="T67" fmla="*/ 284 h 567"/>
                <a:gd name="T68" fmla="*/ 284 w 794"/>
                <a:gd name="T69" fmla="*/ 284 h 567"/>
                <a:gd name="T70" fmla="*/ 284 w 794"/>
                <a:gd name="T71" fmla="*/ 340 h 567"/>
                <a:gd name="T72" fmla="*/ 170 w 794"/>
                <a:gd name="T73" fmla="*/ 340 h 567"/>
                <a:gd name="T74" fmla="*/ 170 w 794"/>
                <a:gd name="T75" fmla="*/ 284 h 567"/>
                <a:gd name="T76" fmla="*/ 0 w 794"/>
                <a:gd name="T77" fmla="*/ 284 h 567"/>
                <a:gd name="T78" fmla="*/ 0 w 794"/>
                <a:gd name="T7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4" h="567">
                  <a:moveTo>
                    <a:pt x="0" y="227"/>
                  </a:moveTo>
                  <a:lnTo>
                    <a:pt x="114" y="227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0" y="284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8" name="Freeform 265"/>
            <p:cNvSpPr>
              <a:spLocks/>
            </p:cNvSpPr>
            <p:nvPr/>
          </p:nvSpPr>
          <p:spPr bwMode="auto">
            <a:xfrm>
              <a:off x="2173" y="3181"/>
              <a:ext cx="794" cy="567"/>
            </a:xfrm>
            <a:custGeom>
              <a:avLst/>
              <a:gdLst>
                <a:gd name="T0" fmla="*/ 794 w 794"/>
                <a:gd name="T1" fmla="*/ 511 h 567"/>
                <a:gd name="T2" fmla="*/ 794 w 794"/>
                <a:gd name="T3" fmla="*/ 454 h 567"/>
                <a:gd name="T4" fmla="*/ 738 w 794"/>
                <a:gd name="T5" fmla="*/ 454 h 567"/>
                <a:gd name="T6" fmla="*/ 738 w 794"/>
                <a:gd name="T7" fmla="*/ 397 h 567"/>
                <a:gd name="T8" fmla="*/ 681 w 794"/>
                <a:gd name="T9" fmla="*/ 397 h 567"/>
                <a:gd name="T10" fmla="*/ 681 w 794"/>
                <a:gd name="T11" fmla="*/ 341 h 567"/>
                <a:gd name="T12" fmla="*/ 738 w 794"/>
                <a:gd name="T13" fmla="*/ 341 h 567"/>
                <a:gd name="T14" fmla="*/ 738 w 794"/>
                <a:gd name="T15" fmla="*/ 227 h 567"/>
                <a:gd name="T16" fmla="*/ 681 w 794"/>
                <a:gd name="T17" fmla="*/ 227 h 567"/>
                <a:gd name="T18" fmla="*/ 681 w 794"/>
                <a:gd name="T19" fmla="*/ 171 h 567"/>
                <a:gd name="T20" fmla="*/ 511 w 794"/>
                <a:gd name="T21" fmla="*/ 171 h 567"/>
                <a:gd name="T22" fmla="*/ 511 w 794"/>
                <a:gd name="T23" fmla="*/ 114 h 567"/>
                <a:gd name="T24" fmla="*/ 454 w 794"/>
                <a:gd name="T25" fmla="*/ 114 h 567"/>
                <a:gd name="T26" fmla="*/ 454 w 794"/>
                <a:gd name="T27" fmla="*/ 0 h 567"/>
                <a:gd name="T28" fmla="*/ 397 w 794"/>
                <a:gd name="T29" fmla="*/ 0 h 567"/>
                <a:gd name="T30" fmla="*/ 397 w 794"/>
                <a:gd name="T31" fmla="*/ 114 h 567"/>
                <a:gd name="T32" fmla="*/ 397 w 794"/>
                <a:gd name="T33" fmla="*/ 171 h 567"/>
                <a:gd name="T34" fmla="*/ 341 w 794"/>
                <a:gd name="T35" fmla="*/ 171 h 567"/>
                <a:gd name="T36" fmla="*/ 341 w 794"/>
                <a:gd name="T37" fmla="*/ 57 h 567"/>
                <a:gd name="T38" fmla="*/ 171 w 794"/>
                <a:gd name="T39" fmla="*/ 57 h 567"/>
                <a:gd name="T40" fmla="*/ 171 w 794"/>
                <a:gd name="T41" fmla="*/ 0 h 567"/>
                <a:gd name="T42" fmla="*/ 0 w 794"/>
                <a:gd name="T43" fmla="*/ 0 h 567"/>
                <a:gd name="T44" fmla="*/ 0 w 794"/>
                <a:gd name="T45" fmla="*/ 227 h 567"/>
                <a:gd name="T46" fmla="*/ 114 w 794"/>
                <a:gd name="T47" fmla="*/ 227 h 567"/>
                <a:gd name="T48" fmla="*/ 114 w 794"/>
                <a:gd name="T49" fmla="*/ 341 h 567"/>
                <a:gd name="T50" fmla="*/ 171 w 794"/>
                <a:gd name="T51" fmla="*/ 341 h 567"/>
                <a:gd name="T52" fmla="*/ 171 w 794"/>
                <a:gd name="T53" fmla="*/ 397 h 567"/>
                <a:gd name="T54" fmla="*/ 227 w 794"/>
                <a:gd name="T55" fmla="*/ 397 h 567"/>
                <a:gd name="T56" fmla="*/ 227 w 794"/>
                <a:gd name="T57" fmla="*/ 454 h 567"/>
                <a:gd name="T58" fmla="*/ 397 w 794"/>
                <a:gd name="T59" fmla="*/ 454 h 567"/>
                <a:gd name="T60" fmla="*/ 397 w 794"/>
                <a:gd name="T61" fmla="*/ 511 h 567"/>
                <a:gd name="T62" fmla="*/ 511 w 794"/>
                <a:gd name="T63" fmla="*/ 511 h 567"/>
                <a:gd name="T64" fmla="*/ 511 w 794"/>
                <a:gd name="T65" fmla="*/ 567 h 567"/>
                <a:gd name="T66" fmla="*/ 567 w 794"/>
                <a:gd name="T67" fmla="*/ 567 h 567"/>
                <a:gd name="T68" fmla="*/ 567 w 794"/>
                <a:gd name="T69" fmla="*/ 511 h 567"/>
                <a:gd name="T70" fmla="*/ 624 w 794"/>
                <a:gd name="T71" fmla="*/ 511 h 567"/>
                <a:gd name="T72" fmla="*/ 624 w 794"/>
                <a:gd name="T73" fmla="*/ 567 h 567"/>
                <a:gd name="T74" fmla="*/ 738 w 794"/>
                <a:gd name="T75" fmla="*/ 567 h 567"/>
                <a:gd name="T76" fmla="*/ 738 w 794"/>
                <a:gd name="T77" fmla="*/ 511 h 567"/>
                <a:gd name="T78" fmla="*/ 794 w 794"/>
                <a:gd name="T79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4" h="567">
                  <a:moveTo>
                    <a:pt x="794" y="511"/>
                  </a:moveTo>
                  <a:lnTo>
                    <a:pt x="794" y="454"/>
                  </a:lnTo>
                  <a:lnTo>
                    <a:pt x="738" y="454"/>
                  </a:lnTo>
                  <a:lnTo>
                    <a:pt x="738" y="397"/>
                  </a:lnTo>
                  <a:lnTo>
                    <a:pt x="681" y="397"/>
                  </a:lnTo>
                  <a:lnTo>
                    <a:pt x="681" y="341"/>
                  </a:lnTo>
                  <a:lnTo>
                    <a:pt x="738" y="341"/>
                  </a:lnTo>
                  <a:lnTo>
                    <a:pt x="738" y="227"/>
                  </a:lnTo>
                  <a:lnTo>
                    <a:pt x="681" y="227"/>
                  </a:lnTo>
                  <a:lnTo>
                    <a:pt x="681" y="171"/>
                  </a:lnTo>
                  <a:lnTo>
                    <a:pt x="511" y="171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97" y="171"/>
                  </a:lnTo>
                  <a:lnTo>
                    <a:pt x="341" y="171"/>
                  </a:lnTo>
                  <a:lnTo>
                    <a:pt x="341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171" y="341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567"/>
                  </a:lnTo>
                  <a:lnTo>
                    <a:pt x="738" y="567"/>
                  </a:lnTo>
                  <a:lnTo>
                    <a:pt x="738" y="511"/>
                  </a:lnTo>
                  <a:lnTo>
                    <a:pt x="794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7" name="Group 336"/>
          <p:cNvGrpSpPr>
            <a:grpSpLocks/>
          </p:cNvGrpSpPr>
          <p:nvPr/>
        </p:nvGrpSpPr>
        <p:grpSpPr bwMode="auto">
          <a:xfrm>
            <a:off x="295365" y="6756262"/>
            <a:ext cx="4402162" cy="5824592"/>
            <a:chOff x="302" y="403"/>
            <a:chExt cx="5614" cy="7428"/>
          </a:xfrm>
        </p:grpSpPr>
        <p:sp>
          <p:nvSpPr>
            <p:cNvPr id="330" name="Freeform 269"/>
            <p:cNvSpPr>
              <a:spLocks/>
            </p:cNvSpPr>
            <p:nvPr/>
          </p:nvSpPr>
          <p:spPr bwMode="auto">
            <a:xfrm>
              <a:off x="3137" y="4599"/>
              <a:ext cx="397" cy="284"/>
            </a:xfrm>
            <a:custGeom>
              <a:avLst/>
              <a:gdLst>
                <a:gd name="T0" fmla="*/ 397 w 397"/>
                <a:gd name="T1" fmla="*/ 57 h 284"/>
                <a:gd name="T2" fmla="*/ 284 w 397"/>
                <a:gd name="T3" fmla="*/ 57 h 284"/>
                <a:gd name="T4" fmla="*/ 284 w 397"/>
                <a:gd name="T5" fmla="*/ 0 h 284"/>
                <a:gd name="T6" fmla="*/ 57 w 397"/>
                <a:gd name="T7" fmla="*/ 0 h 284"/>
                <a:gd name="T8" fmla="*/ 57 w 397"/>
                <a:gd name="T9" fmla="*/ 57 h 284"/>
                <a:gd name="T10" fmla="*/ 0 w 397"/>
                <a:gd name="T11" fmla="*/ 57 h 284"/>
                <a:gd name="T12" fmla="*/ 0 w 397"/>
                <a:gd name="T13" fmla="*/ 227 h 284"/>
                <a:gd name="T14" fmla="*/ 114 w 397"/>
                <a:gd name="T15" fmla="*/ 227 h 284"/>
                <a:gd name="T16" fmla="*/ 114 w 397"/>
                <a:gd name="T17" fmla="*/ 284 h 284"/>
                <a:gd name="T18" fmla="*/ 227 w 397"/>
                <a:gd name="T19" fmla="*/ 284 h 284"/>
                <a:gd name="T20" fmla="*/ 227 w 397"/>
                <a:gd name="T21" fmla="*/ 227 h 284"/>
                <a:gd name="T22" fmla="*/ 397 w 397"/>
                <a:gd name="T23" fmla="*/ 227 h 284"/>
                <a:gd name="T24" fmla="*/ 397 w 397"/>
                <a:gd name="T25" fmla="*/ 5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4">
                  <a:moveTo>
                    <a:pt x="397" y="57"/>
                  </a:moveTo>
                  <a:lnTo>
                    <a:pt x="284" y="57"/>
                  </a:lnTo>
                  <a:lnTo>
                    <a:pt x="28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97" y="227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1" name="Freeform 270"/>
            <p:cNvSpPr>
              <a:spLocks/>
            </p:cNvSpPr>
            <p:nvPr/>
          </p:nvSpPr>
          <p:spPr bwMode="auto">
            <a:xfrm>
              <a:off x="3251" y="4316"/>
              <a:ext cx="397" cy="340"/>
            </a:xfrm>
            <a:custGeom>
              <a:avLst/>
              <a:gdLst>
                <a:gd name="T0" fmla="*/ 283 w 397"/>
                <a:gd name="T1" fmla="*/ 340 h 340"/>
                <a:gd name="T2" fmla="*/ 283 w 397"/>
                <a:gd name="T3" fmla="*/ 226 h 340"/>
                <a:gd name="T4" fmla="*/ 340 w 397"/>
                <a:gd name="T5" fmla="*/ 226 h 340"/>
                <a:gd name="T6" fmla="*/ 340 w 397"/>
                <a:gd name="T7" fmla="*/ 56 h 340"/>
                <a:gd name="T8" fmla="*/ 397 w 397"/>
                <a:gd name="T9" fmla="*/ 56 h 340"/>
                <a:gd name="T10" fmla="*/ 397 w 397"/>
                <a:gd name="T11" fmla="*/ 0 h 340"/>
                <a:gd name="T12" fmla="*/ 113 w 397"/>
                <a:gd name="T13" fmla="*/ 0 h 340"/>
                <a:gd name="T14" fmla="*/ 113 w 397"/>
                <a:gd name="T15" fmla="*/ 56 h 340"/>
                <a:gd name="T16" fmla="*/ 57 w 397"/>
                <a:gd name="T17" fmla="*/ 56 h 340"/>
                <a:gd name="T18" fmla="*/ 57 w 397"/>
                <a:gd name="T19" fmla="*/ 113 h 340"/>
                <a:gd name="T20" fmla="*/ 0 w 397"/>
                <a:gd name="T21" fmla="*/ 113 h 340"/>
                <a:gd name="T22" fmla="*/ 0 w 397"/>
                <a:gd name="T23" fmla="*/ 283 h 340"/>
                <a:gd name="T24" fmla="*/ 170 w 397"/>
                <a:gd name="T25" fmla="*/ 283 h 340"/>
                <a:gd name="T26" fmla="*/ 170 w 397"/>
                <a:gd name="T27" fmla="*/ 340 h 340"/>
                <a:gd name="T28" fmla="*/ 283 w 397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0">
                  <a:moveTo>
                    <a:pt x="283" y="340"/>
                  </a:moveTo>
                  <a:lnTo>
                    <a:pt x="283" y="226"/>
                  </a:lnTo>
                  <a:lnTo>
                    <a:pt x="340" y="226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83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2" name="Freeform 271"/>
            <p:cNvSpPr>
              <a:spLocks/>
            </p:cNvSpPr>
            <p:nvPr/>
          </p:nvSpPr>
          <p:spPr bwMode="auto">
            <a:xfrm>
              <a:off x="3251" y="4826"/>
              <a:ext cx="283" cy="397"/>
            </a:xfrm>
            <a:custGeom>
              <a:avLst/>
              <a:gdLst>
                <a:gd name="T0" fmla="*/ 283 w 283"/>
                <a:gd name="T1" fmla="*/ 0 h 397"/>
                <a:gd name="T2" fmla="*/ 283 w 283"/>
                <a:gd name="T3" fmla="*/ 397 h 397"/>
                <a:gd name="T4" fmla="*/ 170 w 283"/>
                <a:gd name="T5" fmla="*/ 397 h 397"/>
                <a:gd name="T6" fmla="*/ 170 w 283"/>
                <a:gd name="T7" fmla="*/ 283 h 397"/>
                <a:gd name="T8" fmla="*/ 0 w 283"/>
                <a:gd name="T9" fmla="*/ 283 h 397"/>
                <a:gd name="T10" fmla="*/ 0 w 283"/>
                <a:gd name="T11" fmla="*/ 57 h 397"/>
                <a:gd name="T12" fmla="*/ 113 w 283"/>
                <a:gd name="T13" fmla="*/ 57 h 397"/>
                <a:gd name="T14" fmla="*/ 113 w 283"/>
                <a:gd name="T15" fmla="*/ 0 h 397"/>
                <a:gd name="T16" fmla="*/ 283 w 283"/>
                <a:gd name="T1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97">
                  <a:moveTo>
                    <a:pt x="283" y="0"/>
                  </a:moveTo>
                  <a:lnTo>
                    <a:pt x="283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3" name="Freeform 272"/>
            <p:cNvSpPr>
              <a:spLocks/>
            </p:cNvSpPr>
            <p:nvPr/>
          </p:nvSpPr>
          <p:spPr bwMode="auto">
            <a:xfrm>
              <a:off x="3534" y="3748"/>
              <a:ext cx="397" cy="397"/>
            </a:xfrm>
            <a:custGeom>
              <a:avLst/>
              <a:gdLst>
                <a:gd name="T0" fmla="*/ 57 w 397"/>
                <a:gd name="T1" fmla="*/ 397 h 397"/>
                <a:gd name="T2" fmla="*/ 57 w 397"/>
                <a:gd name="T3" fmla="*/ 284 h 397"/>
                <a:gd name="T4" fmla="*/ 0 w 397"/>
                <a:gd name="T5" fmla="*/ 284 h 397"/>
                <a:gd name="T6" fmla="*/ 0 w 397"/>
                <a:gd name="T7" fmla="*/ 227 h 397"/>
                <a:gd name="T8" fmla="*/ 114 w 397"/>
                <a:gd name="T9" fmla="*/ 227 h 397"/>
                <a:gd name="T10" fmla="*/ 114 w 397"/>
                <a:gd name="T11" fmla="*/ 57 h 397"/>
                <a:gd name="T12" fmla="*/ 170 w 397"/>
                <a:gd name="T13" fmla="*/ 57 h 397"/>
                <a:gd name="T14" fmla="*/ 170 w 397"/>
                <a:gd name="T15" fmla="*/ 0 h 397"/>
                <a:gd name="T16" fmla="*/ 284 w 397"/>
                <a:gd name="T17" fmla="*/ 0 h 397"/>
                <a:gd name="T18" fmla="*/ 284 w 397"/>
                <a:gd name="T19" fmla="*/ 57 h 397"/>
                <a:gd name="T20" fmla="*/ 341 w 397"/>
                <a:gd name="T21" fmla="*/ 57 h 397"/>
                <a:gd name="T22" fmla="*/ 341 w 397"/>
                <a:gd name="T23" fmla="*/ 114 h 397"/>
                <a:gd name="T24" fmla="*/ 397 w 397"/>
                <a:gd name="T25" fmla="*/ 114 h 397"/>
                <a:gd name="T26" fmla="*/ 397 w 397"/>
                <a:gd name="T27" fmla="*/ 171 h 397"/>
                <a:gd name="T28" fmla="*/ 341 w 397"/>
                <a:gd name="T29" fmla="*/ 171 h 397"/>
                <a:gd name="T30" fmla="*/ 341 w 397"/>
                <a:gd name="T31" fmla="*/ 227 h 397"/>
                <a:gd name="T32" fmla="*/ 284 w 397"/>
                <a:gd name="T33" fmla="*/ 227 h 397"/>
                <a:gd name="T34" fmla="*/ 284 w 397"/>
                <a:gd name="T35" fmla="*/ 284 h 397"/>
                <a:gd name="T36" fmla="*/ 227 w 397"/>
                <a:gd name="T37" fmla="*/ 284 h 397"/>
                <a:gd name="T38" fmla="*/ 227 w 397"/>
                <a:gd name="T39" fmla="*/ 397 h 397"/>
                <a:gd name="T40" fmla="*/ 170 w 397"/>
                <a:gd name="T41" fmla="*/ 397 h 397"/>
                <a:gd name="T42" fmla="*/ 57 w 397"/>
                <a:gd name="T4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397">
                  <a:moveTo>
                    <a:pt x="57" y="397"/>
                  </a:moveTo>
                  <a:lnTo>
                    <a:pt x="57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114"/>
                  </a:lnTo>
                  <a:lnTo>
                    <a:pt x="397" y="114"/>
                  </a:lnTo>
                  <a:lnTo>
                    <a:pt x="397" y="171"/>
                  </a:lnTo>
                  <a:lnTo>
                    <a:pt x="341" y="171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57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4" name="Freeform 274"/>
            <p:cNvSpPr>
              <a:spLocks/>
            </p:cNvSpPr>
            <p:nvPr/>
          </p:nvSpPr>
          <p:spPr bwMode="auto">
            <a:xfrm>
              <a:off x="2911" y="3805"/>
              <a:ext cx="793" cy="511"/>
            </a:xfrm>
            <a:custGeom>
              <a:avLst/>
              <a:gdLst>
                <a:gd name="T0" fmla="*/ 793 w 793"/>
                <a:gd name="T1" fmla="*/ 340 h 511"/>
                <a:gd name="T2" fmla="*/ 793 w 793"/>
                <a:gd name="T3" fmla="*/ 454 h 511"/>
                <a:gd name="T4" fmla="*/ 737 w 793"/>
                <a:gd name="T5" fmla="*/ 454 h 511"/>
                <a:gd name="T6" fmla="*/ 737 w 793"/>
                <a:gd name="T7" fmla="*/ 511 h 511"/>
                <a:gd name="T8" fmla="*/ 510 w 793"/>
                <a:gd name="T9" fmla="*/ 511 h 511"/>
                <a:gd name="T10" fmla="*/ 510 w 793"/>
                <a:gd name="T11" fmla="*/ 397 h 511"/>
                <a:gd name="T12" fmla="*/ 397 w 793"/>
                <a:gd name="T13" fmla="*/ 397 h 511"/>
                <a:gd name="T14" fmla="*/ 397 w 793"/>
                <a:gd name="T15" fmla="*/ 454 h 511"/>
                <a:gd name="T16" fmla="*/ 340 w 793"/>
                <a:gd name="T17" fmla="*/ 454 h 511"/>
                <a:gd name="T18" fmla="*/ 340 w 793"/>
                <a:gd name="T19" fmla="*/ 397 h 511"/>
                <a:gd name="T20" fmla="*/ 283 w 793"/>
                <a:gd name="T21" fmla="*/ 397 h 511"/>
                <a:gd name="T22" fmla="*/ 283 w 793"/>
                <a:gd name="T23" fmla="*/ 340 h 511"/>
                <a:gd name="T24" fmla="*/ 0 w 793"/>
                <a:gd name="T25" fmla="*/ 340 h 511"/>
                <a:gd name="T26" fmla="*/ 0 w 793"/>
                <a:gd name="T27" fmla="*/ 284 h 511"/>
                <a:gd name="T28" fmla="*/ 56 w 793"/>
                <a:gd name="T29" fmla="*/ 284 h 511"/>
                <a:gd name="T30" fmla="*/ 56 w 793"/>
                <a:gd name="T31" fmla="*/ 227 h 511"/>
                <a:gd name="T32" fmla="*/ 113 w 793"/>
                <a:gd name="T33" fmla="*/ 227 h 511"/>
                <a:gd name="T34" fmla="*/ 113 w 793"/>
                <a:gd name="T35" fmla="*/ 170 h 511"/>
                <a:gd name="T36" fmla="*/ 56 w 793"/>
                <a:gd name="T37" fmla="*/ 170 h 511"/>
                <a:gd name="T38" fmla="*/ 56 w 793"/>
                <a:gd name="T39" fmla="*/ 57 h 511"/>
                <a:gd name="T40" fmla="*/ 113 w 793"/>
                <a:gd name="T41" fmla="*/ 57 h 511"/>
                <a:gd name="T42" fmla="*/ 113 w 793"/>
                <a:gd name="T43" fmla="*/ 0 h 511"/>
                <a:gd name="T44" fmla="*/ 283 w 793"/>
                <a:gd name="T45" fmla="*/ 0 h 511"/>
                <a:gd name="T46" fmla="*/ 283 w 793"/>
                <a:gd name="T47" fmla="*/ 114 h 511"/>
                <a:gd name="T48" fmla="*/ 397 w 793"/>
                <a:gd name="T49" fmla="*/ 114 h 511"/>
                <a:gd name="T50" fmla="*/ 397 w 793"/>
                <a:gd name="T51" fmla="*/ 170 h 511"/>
                <a:gd name="T52" fmla="*/ 453 w 793"/>
                <a:gd name="T53" fmla="*/ 170 h 511"/>
                <a:gd name="T54" fmla="*/ 453 w 793"/>
                <a:gd name="T55" fmla="*/ 284 h 511"/>
                <a:gd name="T56" fmla="*/ 680 w 793"/>
                <a:gd name="T57" fmla="*/ 284 h 511"/>
                <a:gd name="T58" fmla="*/ 680 w 793"/>
                <a:gd name="T59" fmla="*/ 340 h 511"/>
                <a:gd name="T60" fmla="*/ 793 w 793"/>
                <a:gd name="T61" fmla="*/ 34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3" h="511">
                  <a:moveTo>
                    <a:pt x="793" y="340"/>
                  </a:moveTo>
                  <a:lnTo>
                    <a:pt x="793" y="454"/>
                  </a:lnTo>
                  <a:lnTo>
                    <a:pt x="737" y="454"/>
                  </a:lnTo>
                  <a:lnTo>
                    <a:pt x="737" y="511"/>
                  </a:lnTo>
                  <a:lnTo>
                    <a:pt x="510" y="511"/>
                  </a:lnTo>
                  <a:lnTo>
                    <a:pt x="510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793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5" name="Freeform 275"/>
            <p:cNvSpPr>
              <a:spLocks/>
            </p:cNvSpPr>
            <p:nvPr/>
          </p:nvSpPr>
          <p:spPr bwMode="auto">
            <a:xfrm>
              <a:off x="2797" y="5109"/>
              <a:ext cx="851" cy="908"/>
            </a:xfrm>
            <a:custGeom>
              <a:avLst/>
              <a:gdLst>
                <a:gd name="T0" fmla="*/ 794 w 851"/>
                <a:gd name="T1" fmla="*/ 114 h 908"/>
                <a:gd name="T2" fmla="*/ 624 w 851"/>
                <a:gd name="T3" fmla="*/ 114 h 908"/>
                <a:gd name="T4" fmla="*/ 624 w 851"/>
                <a:gd name="T5" fmla="*/ 0 h 908"/>
                <a:gd name="T6" fmla="*/ 284 w 851"/>
                <a:gd name="T7" fmla="*/ 0 h 908"/>
                <a:gd name="T8" fmla="*/ 284 w 851"/>
                <a:gd name="T9" fmla="*/ 57 h 908"/>
                <a:gd name="T10" fmla="*/ 227 w 851"/>
                <a:gd name="T11" fmla="*/ 57 h 908"/>
                <a:gd name="T12" fmla="*/ 227 w 851"/>
                <a:gd name="T13" fmla="*/ 114 h 908"/>
                <a:gd name="T14" fmla="*/ 170 w 851"/>
                <a:gd name="T15" fmla="*/ 114 h 908"/>
                <a:gd name="T16" fmla="*/ 170 w 851"/>
                <a:gd name="T17" fmla="*/ 170 h 908"/>
                <a:gd name="T18" fmla="*/ 114 w 851"/>
                <a:gd name="T19" fmla="*/ 170 h 908"/>
                <a:gd name="T20" fmla="*/ 114 w 851"/>
                <a:gd name="T21" fmla="*/ 341 h 908"/>
                <a:gd name="T22" fmla="*/ 57 w 851"/>
                <a:gd name="T23" fmla="*/ 341 h 908"/>
                <a:gd name="T24" fmla="*/ 57 w 851"/>
                <a:gd name="T25" fmla="*/ 397 h 908"/>
                <a:gd name="T26" fmla="*/ 0 w 851"/>
                <a:gd name="T27" fmla="*/ 397 h 908"/>
                <a:gd name="T28" fmla="*/ 0 w 851"/>
                <a:gd name="T29" fmla="*/ 454 h 908"/>
                <a:gd name="T30" fmla="*/ 114 w 851"/>
                <a:gd name="T31" fmla="*/ 454 h 908"/>
                <a:gd name="T32" fmla="*/ 114 w 851"/>
                <a:gd name="T33" fmla="*/ 511 h 908"/>
                <a:gd name="T34" fmla="*/ 170 w 851"/>
                <a:gd name="T35" fmla="*/ 511 h 908"/>
                <a:gd name="T36" fmla="*/ 170 w 851"/>
                <a:gd name="T37" fmla="*/ 681 h 908"/>
                <a:gd name="T38" fmla="*/ 227 w 851"/>
                <a:gd name="T39" fmla="*/ 681 h 908"/>
                <a:gd name="T40" fmla="*/ 227 w 851"/>
                <a:gd name="T41" fmla="*/ 737 h 908"/>
                <a:gd name="T42" fmla="*/ 284 w 851"/>
                <a:gd name="T43" fmla="*/ 737 h 908"/>
                <a:gd name="T44" fmla="*/ 284 w 851"/>
                <a:gd name="T45" fmla="*/ 794 h 908"/>
                <a:gd name="T46" fmla="*/ 397 w 851"/>
                <a:gd name="T47" fmla="*/ 794 h 908"/>
                <a:gd name="T48" fmla="*/ 397 w 851"/>
                <a:gd name="T49" fmla="*/ 737 h 908"/>
                <a:gd name="T50" fmla="*/ 454 w 851"/>
                <a:gd name="T51" fmla="*/ 737 h 908"/>
                <a:gd name="T52" fmla="*/ 454 w 851"/>
                <a:gd name="T53" fmla="*/ 794 h 908"/>
                <a:gd name="T54" fmla="*/ 567 w 851"/>
                <a:gd name="T55" fmla="*/ 794 h 908"/>
                <a:gd name="T56" fmla="*/ 567 w 851"/>
                <a:gd name="T57" fmla="*/ 908 h 908"/>
                <a:gd name="T58" fmla="*/ 737 w 851"/>
                <a:gd name="T59" fmla="*/ 908 h 908"/>
                <a:gd name="T60" fmla="*/ 737 w 851"/>
                <a:gd name="T61" fmla="*/ 737 h 908"/>
                <a:gd name="T62" fmla="*/ 794 w 851"/>
                <a:gd name="T63" fmla="*/ 737 h 908"/>
                <a:gd name="T64" fmla="*/ 794 w 851"/>
                <a:gd name="T65" fmla="*/ 511 h 908"/>
                <a:gd name="T66" fmla="*/ 737 w 851"/>
                <a:gd name="T67" fmla="*/ 511 h 908"/>
                <a:gd name="T68" fmla="*/ 737 w 851"/>
                <a:gd name="T69" fmla="*/ 397 h 908"/>
                <a:gd name="T70" fmla="*/ 794 w 851"/>
                <a:gd name="T71" fmla="*/ 397 h 908"/>
                <a:gd name="T72" fmla="*/ 794 w 851"/>
                <a:gd name="T73" fmla="*/ 284 h 908"/>
                <a:gd name="T74" fmla="*/ 851 w 851"/>
                <a:gd name="T75" fmla="*/ 284 h 908"/>
                <a:gd name="T76" fmla="*/ 851 w 851"/>
                <a:gd name="T77" fmla="*/ 170 h 908"/>
                <a:gd name="T78" fmla="*/ 794 w 851"/>
                <a:gd name="T79" fmla="*/ 170 h 908"/>
                <a:gd name="T80" fmla="*/ 794 w 851"/>
                <a:gd name="T8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908">
                  <a:moveTo>
                    <a:pt x="794" y="114"/>
                  </a:moveTo>
                  <a:lnTo>
                    <a:pt x="624" y="114"/>
                  </a:lnTo>
                  <a:lnTo>
                    <a:pt x="624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737" y="908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6" name="Freeform 276"/>
            <p:cNvSpPr>
              <a:spLocks/>
            </p:cNvSpPr>
            <p:nvPr/>
          </p:nvSpPr>
          <p:spPr bwMode="auto">
            <a:xfrm>
              <a:off x="3081" y="5846"/>
              <a:ext cx="397" cy="341"/>
            </a:xfrm>
            <a:custGeom>
              <a:avLst/>
              <a:gdLst>
                <a:gd name="T0" fmla="*/ 0 w 397"/>
                <a:gd name="T1" fmla="*/ 57 h 341"/>
                <a:gd name="T2" fmla="*/ 0 w 397"/>
                <a:gd name="T3" fmla="*/ 227 h 341"/>
                <a:gd name="T4" fmla="*/ 56 w 397"/>
                <a:gd name="T5" fmla="*/ 227 h 341"/>
                <a:gd name="T6" fmla="*/ 56 w 397"/>
                <a:gd name="T7" fmla="*/ 341 h 341"/>
                <a:gd name="T8" fmla="*/ 227 w 397"/>
                <a:gd name="T9" fmla="*/ 341 h 341"/>
                <a:gd name="T10" fmla="*/ 227 w 397"/>
                <a:gd name="T11" fmla="*/ 284 h 341"/>
                <a:gd name="T12" fmla="*/ 397 w 397"/>
                <a:gd name="T13" fmla="*/ 284 h 341"/>
                <a:gd name="T14" fmla="*/ 397 w 397"/>
                <a:gd name="T15" fmla="*/ 171 h 341"/>
                <a:gd name="T16" fmla="*/ 283 w 397"/>
                <a:gd name="T17" fmla="*/ 171 h 341"/>
                <a:gd name="T18" fmla="*/ 283 w 397"/>
                <a:gd name="T19" fmla="*/ 57 h 341"/>
                <a:gd name="T20" fmla="*/ 170 w 397"/>
                <a:gd name="T21" fmla="*/ 57 h 341"/>
                <a:gd name="T22" fmla="*/ 170 w 397"/>
                <a:gd name="T23" fmla="*/ 0 h 341"/>
                <a:gd name="T24" fmla="*/ 113 w 397"/>
                <a:gd name="T25" fmla="*/ 0 h 341"/>
                <a:gd name="T26" fmla="*/ 113 w 397"/>
                <a:gd name="T27" fmla="*/ 57 h 341"/>
                <a:gd name="T28" fmla="*/ 0 w 397"/>
                <a:gd name="T29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0" y="57"/>
                  </a:moveTo>
                  <a:lnTo>
                    <a:pt x="0" y="227"/>
                  </a:lnTo>
                  <a:lnTo>
                    <a:pt x="56" y="227"/>
                  </a:lnTo>
                  <a:lnTo>
                    <a:pt x="56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283" y="171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7" name="Freeform 277"/>
            <p:cNvSpPr>
              <a:spLocks/>
            </p:cNvSpPr>
            <p:nvPr/>
          </p:nvSpPr>
          <p:spPr bwMode="auto">
            <a:xfrm>
              <a:off x="2797" y="4826"/>
              <a:ext cx="454" cy="510"/>
            </a:xfrm>
            <a:custGeom>
              <a:avLst/>
              <a:gdLst>
                <a:gd name="T0" fmla="*/ 284 w 454"/>
                <a:gd name="T1" fmla="*/ 0 h 510"/>
                <a:gd name="T2" fmla="*/ 284 w 454"/>
                <a:gd name="T3" fmla="*/ 170 h 510"/>
                <a:gd name="T4" fmla="*/ 114 w 454"/>
                <a:gd name="T5" fmla="*/ 170 h 510"/>
                <a:gd name="T6" fmla="*/ 114 w 454"/>
                <a:gd name="T7" fmla="*/ 227 h 510"/>
                <a:gd name="T8" fmla="*/ 57 w 454"/>
                <a:gd name="T9" fmla="*/ 227 h 510"/>
                <a:gd name="T10" fmla="*/ 57 w 454"/>
                <a:gd name="T11" fmla="*/ 283 h 510"/>
                <a:gd name="T12" fmla="*/ 0 w 454"/>
                <a:gd name="T13" fmla="*/ 283 h 510"/>
                <a:gd name="T14" fmla="*/ 0 w 454"/>
                <a:gd name="T15" fmla="*/ 453 h 510"/>
                <a:gd name="T16" fmla="*/ 57 w 454"/>
                <a:gd name="T17" fmla="*/ 453 h 510"/>
                <a:gd name="T18" fmla="*/ 57 w 454"/>
                <a:gd name="T19" fmla="*/ 510 h 510"/>
                <a:gd name="T20" fmla="*/ 114 w 454"/>
                <a:gd name="T21" fmla="*/ 510 h 510"/>
                <a:gd name="T22" fmla="*/ 114 w 454"/>
                <a:gd name="T23" fmla="*/ 453 h 510"/>
                <a:gd name="T24" fmla="*/ 170 w 454"/>
                <a:gd name="T25" fmla="*/ 453 h 510"/>
                <a:gd name="T26" fmla="*/ 170 w 454"/>
                <a:gd name="T27" fmla="*/ 397 h 510"/>
                <a:gd name="T28" fmla="*/ 227 w 454"/>
                <a:gd name="T29" fmla="*/ 397 h 510"/>
                <a:gd name="T30" fmla="*/ 227 w 454"/>
                <a:gd name="T31" fmla="*/ 340 h 510"/>
                <a:gd name="T32" fmla="*/ 284 w 454"/>
                <a:gd name="T33" fmla="*/ 340 h 510"/>
                <a:gd name="T34" fmla="*/ 284 w 454"/>
                <a:gd name="T35" fmla="*/ 283 h 510"/>
                <a:gd name="T36" fmla="*/ 454 w 454"/>
                <a:gd name="T37" fmla="*/ 283 h 510"/>
                <a:gd name="T38" fmla="*/ 454 w 454"/>
                <a:gd name="T39" fmla="*/ 0 h 510"/>
                <a:gd name="T40" fmla="*/ 284 w 454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510">
                  <a:moveTo>
                    <a:pt x="284" y="0"/>
                  </a:moveTo>
                  <a:lnTo>
                    <a:pt x="284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454" y="283"/>
                  </a:lnTo>
                  <a:lnTo>
                    <a:pt x="454" y="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8" name="Freeform 279"/>
            <p:cNvSpPr>
              <a:spLocks/>
            </p:cNvSpPr>
            <p:nvPr/>
          </p:nvSpPr>
          <p:spPr bwMode="auto">
            <a:xfrm>
              <a:off x="2797" y="1651"/>
              <a:ext cx="1078" cy="1077"/>
            </a:xfrm>
            <a:custGeom>
              <a:avLst/>
              <a:gdLst>
                <a:gd name="T0" fmla="*/ 170 w 1078"/>
                <a:gd name="T1" fmla="*/ 226 h 1077"/>
                <a:gd name="T2" fmla="*/ 170 w 1078"/>
                <a:gd name="T3" fmla="*/ 340 h 1077"/>
                <a:gd name="T4" fmla="*/ 114 w 1078"/>
                <a:gd name="T5" fmla="*/ 340 h 1077"/>
                <a:gd name="T6" fmla="*/ 114 w 1078"/>
                <a:gd name="T7" fmla="*/ 396 h 1077"/>
                <a:gd name="T8" fmla="*/ 170 w 1078"/>
                <a:gd name="T9" fmla="*/ 396 h 1077"/>
                <a:gd name="T10" fmla="*/ 170 w 1078"/>
                <a:gd name="T11" fmla="*/ 510 h 1077"/>
                <a:gd name="T12" fmla="*/ 57 w 1078"/>
                <a:gd name="T13" fmla="*/ 510 h 1077"/>
                <a:gd name="T14" fmla="*/ 57 w 1078"/>
                <a:gd name="T15" fmla="*/ 567 h 1077"/>
                <a:gd name="T16" fmla="*/ 0 w 1078"/>
                <a:gd name="T17" fmla="*/ 567 h 1077"/>
                <a:gd name="T18" fmla="*/ 0 w 1078"/>
                <a:gd name="T19" fmla="*/ 793 h 1077"/>
                <a:gd name="T20" fmla="*/ 57 w 1078"/>
                <a:gd name="T21" fmla="*/ 793 h 1077"/>
                <a:gd name="T22" fmla="*/ 57 w 1078"/>
                <a:gd name="T23" fmla="*/ 963 h 1077"/>
                <a:gd name="T24" fmla="*/ 284 w 1078"/>
                <a:gd name="T25" fmla="*/ 963 h 1077"/>
                <a:gd name="T26" fmla="*/ 284 w 1078"/>
                <a:gd name="T27" fmla="*/ 907 h 1077"/>
                <a:gd name="T28" fmla="*/ 340 w 1078"/>
                <a:gd name="T29" fmla="*/ 907 h 1077"/>
                <a:gd name="T30" fmla="*/ 340 w 1078"/>
                <a:gd name="T31" fmla="*/ 793 h 1077"/>
                <a:gd name="T32" fmla="*/ 397 w 1078"/>
                <a:gd name="T33" fmla="*/ 793 h 1077"/>
                <a:gd name="T34" fmla="*/ 397 w 1078"/>
                <a:gd name="T35" fmla="*/ 907 h 1077"/>
                <a:gd name="T36" fmla="*/ 511 w 1078"/>
                <a:gd name="T37" fmla="*/ 907 h 1077"/>
                <a:gd name="T38" fmla="*/ 511 w 1078"/>
                <a:gd name="T39" fmla="*/ 1020 h 1077"/>
                <a:gd name="T40" fmla="*/ 624 w 1078"/>
                <a:gd name="T41" fmla="*/ 1020 h 1077"/>
                <a:gd name="T42" fmla="*/ 624 w 1078"/>
                <a:gd name="T43" fmla="*/ 1077 h 1077"/>
                <a:gd name="T44" fmla="*/ 681 w 1078"/>
                <a:gd name="T45" fmla="*/ 1077 h 1077"/>
                <a:gd name="T46" fmla="*/ 681 w 1078"/>
                <a:gd name="T47" fmla="*/ 1020 h 1077"/>
                <a:gd name="T48" fmla="*/ 737 w 1078"/>
                <a:gd name="T49" fmla="*/ 1020 h 1077"/>
                <a:gd name="T50" fmla="*/ 737 w 1078"/>
                <a:gd name="T51" fmla="*/ 793 h 1077"/>
                <a:gd name="T52" fmla="*/ 794 w 1078"/>
                <a:gd name="T53" fmla="*/ 793 h 1077"/>
                <a:gd name="T54" fmla="*/ 794 w 1078"/>
                <a:gd name="T55" fmla="*/ 737 h 1077"/>
                <a:gd name="T56" fmla="*/ 851 w 1078"/>
                <a:gd name="T57" fmla="*/ 737 h 1077"/>
                <a:gd name="T58" fmla="*/ 851 w 1078"/>
                <a:gd name="T59" fmla="*/ 793 h 1077"/>
                <a:gd name="T60" fmla="*/ 907 w 1078"/>
                <a:gd name="T61" fmla="*/ 793 h 1077"/>
                <a:gd name="T62" fmla="*/ 907 w 1078"/>
                <a:gd name="T63" fmla="*/ 737 h 1077"/>
                <a:gd name="T64" fmla="*/ 964 w 1078"/>
                <a:gd name="T65" fmla="*/ 737 h 1077"/>
                <a:gd name="T66" fmla="*/ 964 w 1078"/>
                <a:gd name="T67" fmla="*/ 623 h 1077"/>
                <a:gd name="T68" fmla="*/ 1021 w 1078"/>
                <a:gd name="T69" fmla="*/ 623 h 1077"/>
                <a:gd name="T70" fmla="*/ 1021 w 1078"/>
                <a:gd name="T71" fmla="*/ 567 h 1077"/>
                <a:gd name="T72" fmla="*/ 1078 w 1078"/>
                <a:gd name="T73" fmla="*/ 567 h 1077"/>
                <a:gd name="T74" fmla="*/ 1078 w 1078"/>
                <a:gd name="T75" fmla="*/ 510 h 1077"/>
                <a:gd name="T76" fmla="*/ 1021 w 1078"/>
                <a:gd name="T77" fmla="*/ 510 h 1077"/>
                <a:gd name="T78" fmla="*/ 1021 w 1078"/>
                <a:gd name="T79" fmla="*/ 453 h 1077"/>
                <a:gd name="T80" fmla="*/ 1078 w 1078"/>
                <a:gd name="T81" fmla="*/ 453 h 1077"/>
                <a:gd name="T82" fmla="*/ 1078 w 1078"/>
                <a:gd name="T83" fmla="*/ 283 h 1077"/>
                <a:gd name="T84" fmla="*/ 1021 w 1078"/>
                <a:gd name="T85" fmla="*/ 283 h 1077"/>
                <a:gd name="T86" fmla="*/ 1021 w 1078"/>
                <a:gd name="T87" fmla="*/ 226 h 1077"/>
                <a:gd name="T88" fmla="*/ 964 w 1078"/>
                <a:gd name="T89" fmla="*/ 226 h 1077"/>
                <a:gd name="T90" fmla="*/ 964 w 1078"/>
                <a:gd name="T91" fmla="*/ 283 h 1077"/>
                <a:gd name="T92" fmla="*/ 794 w 1078"/>
                <a:gd name="T93" fmla="*/ 283 h 1077"/>
                <a:gd name="T94" fmla="*/ 794 w 1078"/>
                <a:gd name="T95" fmla="*/ 340 h 1077"/>
                <a:gd name="T96" fmla="*/ 737 w 1078"/>
                <a:gd name="T97" fmla="*/ 340 h 1077"/>
                <a:gd name="T98" fmla="*/ 737 w 1078"/>
                <a:gd name="T99" fmla="*/ 113 h 1077"/>
                <a:gd name="T100" fmla="*/ 681 w 1078"/>
                <a:gd name="T101" fmla="*/ 113 h 1077"/>
                <a:gd name="T102" fmla="*/ 681 w 1078"/>
                <a:gd name="T103" fmla="*/ 56 h 1077"/>
                <a:gd name="T104" fmla="*/ 624 w 1078"/>
                <a:gd name="T105" fmla="*/ 56 h 1077"/>
                <a:gd name="T106" fmla="*/ 624 w 1078"/>
                <a:gd name="T107" fmla="*/ 0 h 1077"/>
                <a:gd name="T108" fmla="*/ 567 w 1078"/>
                <a:gd name="T109" fmla="*/ 0 h 1077"/>
                <a:gd name="T110" fmla="*/ 567 w 1078"/>
                <a:gd name="T111" fmla="*/ 56 h 1077"/>
                <a:gd name="T112" fmla="*/ 511 w 1078"/>
                <a:gd name="T113" fmla="*/ 56 h 1077"/>
                <a:gd name="T114" fmla="*/ 511 w 1078"/>
                <a:gd name="T115" fmla="*/ 113 h 1077"/>
                <a:gd name="T116" fmla="*/ 454 w 1078"/>
                <a:gd name="T117" fmla="*/ 113 h 1077"/>
                <a:gd name="T118" fmla="*/ 454 w 1078"/>
                <a:gd name="T119" fmla="*/ 170 h 1077"/>
                <a:gd name="T120" fmla="*/ 397 w 1078"/>
                <a:gd name="T121" fmla="*/ 170 h 1077"/>
                <a:gd name="T122" fmla="*/ 397 w 1078"/>
                <a:gd name="T123" fmla="*/ 226 h 1077"/>
                <a:gd name="T124" fmla="*/ 170 w 1078"/>
                <a:gd name="T125" fmla="*/ 22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8" h="1077">
                  <a:moveTo>
                    <a:pt x="170" y="226"/>
                  </a:moveTo>
                  <a:lnTo>
                    <a:pt x="170" y="340"/>
                  </a:lnTo>
                  <a:lnTo>
                    <a:pt x="114" y="340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57" y="793"/>
                  </a:lnTo>
                  <a:lnTo>
                    <a:pt x="57" y="963"/>
                  </a:lnTo>
                  <a:lnTo>
                    <a:pt x="284" y="963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793"/>
                  </a:lnTo>
                  <a:lnTo>
                    <a:pt x="397" y="793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11" y="1020"/>
                  </a:lnTo>
                  <a:lnTo>
                    <a:pt x="624" y="1020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1020"/>
                  </a:lnTo>
                  <a:lnTo>
                    <a:pt x="737" y="1020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793"/>
                  </a:lnTo>
                  <a:lnTo>
                    <a:pt x="907" y="793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623"/>
                  </a:lnTo>
                  <a:lnTo>
                    <a:pt x="1021" y="623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78" y="453"/>
                  </a:lnTo>
                  <a:lnTo>
                    <a:pt x="1078" y="283"/>
                  </a:lnTo>
                  <a:lnTo>
                    <a:pt x="1021" y="283"/>
                  </a:lnTo>
                  <a:lnTo>
                    <a:pt x="1021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17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9" name="Freeform 280"/>
            <p:cNvSpPr>
              <a:spLocks/>
            </p:cNvSpPr>
            <p:nvPr/>
          </p:nvSpPr>
          <p:spPr bwMode="auto">
            <a:xfrm>
              <a:off x="2400" y="1821"/>
              <a:ext cx="567" cy="397"/>
            </a:xfrm>
            <a:custGeom>
              <a:avLst/>
              <a:gdLst>
                <a:gd name="T0" fmla="*/ 397 w 567"/>
                <a:gd name="T1" fmla="*/ 397 h 397"/>
                <a:gd name="T2" fmla="*/ 340 w 567"/>
                <a:gd name="T3" fmla="*/ 397 h 397"/>
                <a:gd name="T4" fmla="*/ 340 w 567"/>
                <a:gd name="T5" fmla="*/ 283 h 397"/>
                <a:gd name="T6" fmla="*/ 284 w 567"/>
                <a:gd name="T7" fmla="*/ 283 h 397"/>
                <a:gd name="T8" fmla="*/ 284 w 567"/>
                <a:gd name="T9" fmla="*/ 226 h 397"/>
                <a:gd name="T10" fmla="*/ 227 w 567"/>
                <a:gd name="T11" fmla="*/ 226 h 397"/>
                <a:gd name="T12" fmla="*/ 227 w 567"/>
                <a:gd name="T13" fmla="*/ 283 h 397"/>
                <a:gd name="T14" fmla="*/ 57 w 567"/>
                <a:gd name="T15" fmla="*/ 283 h 397"/>
                <a:gd name="T16" fmla="*/ 57 w 567"/>
                <a:gd name="T17" fmla="*/ 226 h 397"/>
                <a:gd name="T18" fmla="*/ 0 w 567"/>
                <a:gd name="T19" fmla="*/ 226 h 397"/>
                <a:gd name="T20" fmla="*/ 0 w 567"/>
                <a:gd name="T21" fmla="*/ 170 h 397"/>
                <a:gd name="T22" fmla="*/ 57 w 567"/>
                <a:gd name="T23" fmla="*/ 170 h 397"/>
                <a:gd name="T24" fmla="*/ 57 w 567"/>
                <a:gd name="T25" fmla="*/ 113 h 397"/>
                <a:gd name="T26" fmla="*/ 397 w 567"/>
                <a:gd name="T27" fmla="*/ 113 h 397"/>
                <a:gd name="T28" fmla="*/ 397 w 567"/>
                <a:gd name="T29" fmla="*/ 56 h 397"/>
                <a:gd name="T30" fmla="*/ 454 w 567"/>
                <a:gd name="T31" fmla="*/ 56 h 397"/>
                <a:gd name="T32" fmla="*/ 454 w 567"/>
                <a:gd name="T33" fmla="*/ 0 h 397"/>
                <a:gd name="T34" fmla="*/ 567 w 567"/>
                <a:gd name="T35" fmla="*/ 0 h 397"/>
                <a:gd name="T36" fmla="*/ 567 w 567"/>
                <a:gd name="T37" fmla="*/ 170 h 397"/>
                <a:gd name="T38" fmla="*/ 511 w 567"/>
                <a:gd name="T39" fmla="*/ 170 h 397"/>
                <a:gd name="T40" fmla="*/ 511 w 567"/>
                <a:gd name="T41" fmla="*/ 226 h 397"/>
                <a:gd name="T42" fmla="*/ 567 w 567"/>
                <a:gd name="T43" fmla="*/ 226 h 397"/>
                <a:gd name="T44" fmla="*/ 567 w 567"/>
                <a:gd name="T45" fmla="*/ 340 h 397"/>
                <a:gd name="T46" fmla="*/ 454 w 567"/>
                <a:gd name="T47" fmla="*/ 340 h 397"/>
                <a:gd name="T48" fmla="*/ 454 w 567"/>
                <a:gd name="T49" fmla="*/ 397 h 397"/>
                <a:gd name="T50" fmla="*/ 397 w 567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397">
                  <a:moveTo>
                    <a:pt x="397" y="397"/>
                  </a:moveTo>
                  <a:lnTo>
                    <a:pt x="340" y="397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0" name="Freeform 281"/>
            <p:cNvSpPr>
              <a:spLocks/>
            </p:cNvSpPr>
            <p:nvPr/>
          </p:nvSpPr>
          <p:spPr bwMode="auto">
            <a:xfrm>
              <a:off x="2797" y="2614"/>
              <a:ext cx="284" cy="284"/>
            </a:xfrm>
            <a:custGeom>
              <a:avLst/>
              <a:gdLst>
                <a:gd name="T0" fmla="*/ 57 w 284"/>
                <a:gd name="T1" fmla="*/ 0 h 284"/>
                <a:gd name="T2" fmla="*/ 57 w 284"/>
                <a:gd name="T3" fmla="*/ 114 h 284"/>
                <a:gd name="T4" fmla="*/ 0 w 284"/>
                <a:gd name="T5" fmla="*/ 114 h 284"/>
                <a:gd name="T6" fmla="*/ 0 w 284"/>
                <a:gd name="T7" fmla="*/ 227 h 284"/>
                <a:gd name="T8" fmla="*/ 57 w 284"/>
                <a:gd name="T9" fmla="*/ 227 h 284"/>
                <a:gd name="T10" fmla="*/ 57 w 284"/>
                <a:gd name="T11" fmla="*/ 284 h 284"/>
                <a:gd name="T12" fmla="*/ 227 w 284"/>
                <a:gd name="T13" fmla="*/ 284 h 284"/>
                <a:gd name="T14" fmla="*/ 227 w 284"/>
                <a:gd name="T15" fmla="*/ 57 h 284"/>
                <a:gd name="T16" fmla="*/ 284 w 284"/>
                <a:gd name="T17" fmla="*/ 57 h 284"/>
                <a:gd name="T18" fmla="*/ 284 w 284"/>
                <a:gd name="T19" fmla="*/ 0 h 284"/>
                <a:gd name="T20" fmla="*/ 57 w 284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284">
                  <a:moveTo>
                    <a:pt x="57" y="0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Freeform 282"/>
            <p:cNvSpPr>
              <a:spLocks/>
            </p:cNvSpPr>
            <p:nvPr/>
          </p:nvSpPr>
          <p:spPr bwMode="auto">
            <a:xfrm>
              <a:off x="3024" y="2444"/>
              <a:ext cx="567" cy="624"/>
            </a:xfrm>
            <a:custGeom>
              <a:avLst/>
              <a:gdLst>
                <a:gd name="T0" fmla="*/ 0 w 567"/>
                <a:gd name="T1" fmla="*/ 397 h 624"/>
                <a:gd name="T2" fmla="*/ 57 w 567"/>
                <a:gd name="T3" fmla="*/ 397 h 624"/>
                <a:gd name="T4" fmla="*/ 57 w 567"/>
                <a:gd name="T5" fmla="*/ 454 h 624"/>
                <a:gd name="T6" fmla="*/ 113 w 567"/>
                <a:gd name="T7" fmla="*/ 454 h 624"/>
                <a:gd name="T8" fmla="*/ 113 w 567"/>
                <a:gd name="T9" fmla="*/ 567 h 624"/>
                <a:gd name="T10" fmla="*/ 170 w 567"/>
                <a:gd name="T11" fmla="*/ 567 h 624"/>
                <a:gd name="T12" fmla="*/ 170 w 567"/>
                <a:gd name="T13" fmla="*/ 624 h 624"/>
                <a:gd name="T14" fmla="*/ 284 w 567"/>
                <a:gd name="T15" fmla="*/ 624 h 624"/>
                <a:gd name="T16" fmla="*/ 284 w 567"/>
                <a:gd name="T17" fmla="*/ 567 h 624"/>
                <a:gd name="T18" fmla="*/ 397 w 567"/>
                <a:gd name="T19" fmla="*/ 567 h 624"/>
                <a:gd name="T20" fmla="*/ 397 w 567"/>
                <a:gd name="T21" fmla="*/ 624 h 624"/>
                <a:gd name="T22" fmla="*/ 567 w 567"/>
                <a:gd name="T23" fmla="*/ 624 h 624"/>
                <a:gd name="T24" fmla="*/ 567 w 567"/>
                <a:gd name="T25" fmla="*/ 511 h 624"/>
                <a:gd name="T26" fmla="*/ 397 w 567"/>
                <a:gd name="T27" fmla="*/ 511 h 624"/>
                <a:gd name="T28" fmla="*/ 397 w 567"/>
                <a:gd name="T29" fmla="*/ 454 h 624"/>
                <a:gd name="T30" fmla="*/ 454 w 567"/>
                <a:gd name="T31" fmla="*/ 454 h 624"/>
                <a:gd name="T32" fmla="*/ 454 w 567"/>
                <a:gd name="T33" fmla="*/ 397 h 624"/>
                <a:gd name="T34" fmla="*/ 397 w 567"/>
                <a:gd name="T35" fmla="*/ 397 h 624"/>
                <a:gd name="T36" fmla="*/ 397 w 567"/>
                <a:gd name="T37" fmla="*/ 341 h 624"/>
                <a:gd name="T38" fmla="*/ 340 w 567"/>
                <a:gd name="T39" fmla="*/ 341 h 624"/>
                <a:gd name="T40" fmla="*/ 340 w 567"/>
                <a:gd name="T41" fmla="*/ 227 h 624"/>
                <a:gd name="T42" fmla="*/ 284 w 567"/>
                <a:gd name="T43" fmla="*/ 227 h 624"/>
                <a:gd name="T44" fmla="*/ 284 w 567"/>
                <a:gd name="T45" fmla="*/ 114 h 624"/>
                <a:gd name="T46" fmla="*/ 170 w 567"/>
                <a:gd name="T47" fmla="*/ 114 h 624"/>
                <a:gd name="T48" fmla="*/ 170 w 567"/>
                <a:gd name="T49" fmla="*/ 0 h 624"/>
                <a:gd name="T50" fmla="*/ 113 w 567"/>
                <a:gd name="T51" fmla="*/ 0 h 624"/>
                <a:gd name="T52" fmla="*/ 113 w 567"/>
                <a:gd name="T53" fmla="*/ 114 h 624"/>
                <a:gd name="T54" fmla="*/ 57 w 567"/>
                <a:gd name="T55" fmla="*/ 114 h 624"/>
                <a:gd name="T56" fmla="*/ 57 w 567"/>
                <a:gd name="T57" fmla="*/ 227 h 624"/>
                <a:gd name="T58" fmla="*/ 0 w 567"/>
                <a:gd name="T59" fmla="*/ 227 h 624"/>
                <a:gd name="T60" fmla="*/ 0 w 567"/>
                <a:gd name="T61" fmla="*/ 39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624">
                  <a:moveTo>
                    <a:pt x="0" y="397"/>
                  </a:moveTo>
                  <a:lnTo>
                    <a:pt x="57" y="39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567" y="624"/>
                  </a:lnTo>
                  <a:lnTo>
                    <a:pt x="567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2" name="Freeform 284"/>
            <p:cNvSpPr>
              <a:spLocks/>
            </p:cNvSpPr>
            <p:nvPr/>
          </p:nvSpPr>
          <p:spPr bwMode="auto">
            <a:xfrm>
              <a:off x="3364" y="2444"/>
              <a:ext cx="454" cy="624"/>
            </a:xfrm>
            <a:custGeom>
              <a:avLst/>
              <a:gdLst>
                <a:gd name="T0" fmla="*/ 227 w 454"/>
                <a:gd name="T1" fmla="*/ 624 h 624"/>
                <a:gd name="T2" fmla="*/ 227 w 454"/>
                <a:gd name="T3" fmla="*/ 511 h 624"/>
                <a:gd name="T4" fmla="*/ 57 w 454"/>
                <a:gd name="T5" fmla="*/ 511 h 624"/>
                <a:gd name="T6" fmla="*/ 57 w 454"/>
                <a:gd name="T7" fmla="*/ 454 h 624"/>
                <a:gd name="T8" fmla="*/ 114 w 454"/>
                <a:gd name="T9" fmla="*/ 454 h 624"/>
                <a:gd name="T10" fmla="*/ 114 w 454"/>
                <a:gd name="T11" fmla="*/ 397 h 624"/>
                <a:gd name="T12" fmla="*/ 57 w 454"/>
                <a:gd name="T13" fmla="*/ 397 h 624"/>
                <a:gd name="T14" fmla="*/ 57 w 454"/>
                <a:gd name="T15" fmla="*/ 341 h 624"/>
                <a:gd name="T16" fmla="*/ 0 w 454"/>
                <a:gd name="T17" fmla="*/ 341 h 624"/>
                <a:gd name="T18" fmla="*/ 0 w 454"/>
                <a:gd name="T19" fmla="*/ 227 h 624"/>
                <a:gd name="T20" fmla="*/ 57 w 454"/>
                <a:gd name="T21" fmla="*/ 227 h 624"/>
                <a:gd name="T22" fmla="*/ 57 w 454"/>
                <a:gd name="T23" fmla="*/ 284 h 624"/>
                <a:gd name="T24" fmla="*/ 114 w 454"/>
                <a:gd name="T25" fmla="*/ 284 h 624"/>
                <a:gd name="T26" fmla="*/ 114 w 454"/>
                <a:gd name="T27" fmla="*/ 227 h 624"/>
                <a:gd name="T28" fmla="*/ 170 w 454"/>
                <a:gd name="T29" fmla="*/ 227 h 624"/>
                <a:gd name="T30" fmla="*/ 170 w 454"/>
                <a:gd name="T31" fmla="*/ 0 h 624"/>
                <a:gd name="T32" fmla="*/ 227 w 454"/>
                <a:gd name="T33" fmla="*/ 0 h 624"/>
                <a:gd name="T34" fmla="*/ 227 w 454"/>
                <a:gd name="T35" fmla="*/ 57 h 624"/>
                <a:gd name="T36" fmla="*/ 284 w 454"/>
                <a:gd name="T37" fmla="*/ 57 h 624"/>
                <a:gd name="T38" fmla="*/ 284 w 454"/>
                <a:gd name="T39" fmla="*/ 114 h 624"/>
                <a:gd name="T40" fmla="*/ 340 w 454"/>
                <a:gd name="T41" fmla="*/ 114 h 624"/>
                <a:gd name="T42" fmla="*/ 340 w 454"/>
                <a:gd name="T43" fmla="*/ 397 h 624"/>
                <a:gd name="T44" fmla="*/ 454 w 454"/>
                <a:gd name="T45" fmla="*/ 397 h 624"/>
                <a:gd name="T46" fmla="*/ 454 w 454"/>
                <a:gd name="T47" fmla="*/ 511 h 624"/>
                <a:gd name="T48" fmla="*/ 340 w 454"/>
                <a:gd name="T49" fmla="*/ 511 h 624"/>
                <a:gd name="T50" fmla="*/ 340 w 454"/>
                <a:gd name="T51" fmla="*/ 567 h 624"/>
                <a:gd name="T52" fmla="*/ 284 w 454"/>
                <a:gd name="T53" fmla="*/ 567 h 624"/>
                <a:gd name="T54" fmla="*/ 284 w 454"/>
                <a:gd name="T55" fmla="*/ 624 h 624"/>
                <a:gd name="T56" fmla="*/ 227 w 454"/>
                <a:gd name="T5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624">
                  <a:moveTo>
                    <a:pt x="227" y="624"/>
                  </a:moveTo>
                  <a:lnTo>
                    <a:pt x="227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397"/>
                  </a:lnTo>
                  <a:lnTo>
                    <a:pt x="454" y="397"/>
                  </a:lnTo>
                  <a:lnTo>
                    <a:pt x="454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22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3" name="Freeform 285"/>
            <p:cNvSpPr>
              <a:spLocks/>
            </p:cNvSpPr>
            <p:nvPr/>
          </p:nvSpPr>
          <p:spPr bwMode="auto">
            <a:xfrm>
              <a:off x="2797" y="2841"/>
              <a:ext cx="511" cy="851"/>
            </a:xfrm>
            <a:custGeom>
              <a:avLst/>
              <a:gdLst>
                <a:gd name="T0" fmla="*/ 511 w 511"/>
                <a:gd name="T1" fmla="*/ 227 h 851"/>
                <a:gd name="T2" fmla="*/ 511 w 511"/>
                <a:gd name="T3" fmla="*/ 340 h 851"/>
                <a:gd name="T4" fmla="*/ 397 w 511"/>
                <a:gd name="T5" fmla="*/ 340 h 851"/>
                <a:gd name="T6" fmla="*/ 397 w 511"/>
                <a:gd name="T7" fmla="*/ 511 h 851"/>
                <a:gd name="T8" fmla="*/ 284 w 511"/>
                <a:gd name="T9" fmla="*/ 511 h 851"/>
                <a:gd name="T10" fmla="*/ 284 w 511"/>
                <a:gd name="T11" fmla="*/ 681 h 851"/>
                <a:gd name="T12" fmla="*/ 340 w 511"/>
                <a:gd name="T13" fmla="*/ 681 h 851"/>
                <a:gd name="T14" fmla="*/ 340 w 511"/>
                <a:gd name="T15" fmla="*/ 737 h 851"/>
                <a:gd name="T16" fmla="*/ 397 w 511"/>
                <a:gd name="T17" fmla="*/ 737 h 851"/>
                <a:gd name="T18" fmla="*/ 397 w 511"/>
                <a:gd name="T19" fmla="*/ 794 h 851"/>
                <a:gd name="T20" fmla="*/ 284 w 511"/>
                <a:gd name="T21" fmla="*/ 794 h 851"/>
                <a:gd name="T22" fmla="*/ 284 w 511"/>
                <a:gd name="T23" fmla="*/ 851 h 851"/>
                <a:gd name="T24" fmla="*/ 170 w 511"/>
                <a:gd name="T25" fmla="*/ 851 h 851"/>
                <a:gd name="T26" fmla="*/ 170 w 511"/>
                <a:gd name="T27" fmla="*/ 794 h 851"/>
                <a:gd name="T28" fmla="*/ 114 w 511"/>
                <a:gd name="T29" fmla="*/ 794 h 851"/>
                <a:gd name="T30" fmla="*/ 114 w 511"/>
                <a:gd name="T31" fmla="*/ 737 h 851"/>
                <a:gd name="T32" fmla="*/ 57 w 511"/>
                <a:gd name="T33" fmla="*/ 737 h 851"/>
                <a:gd name="T34" fmla="*/ 57 w 511"/>
                <a:gd name="T35" fmla="*/ 681 h 851"/>
                <a:gd name="T36" fmla="*/ 114 w 511"/>
                <a:gd name="T37" fmla="*/ 681 h 851"/>
                <a:gd name="T38" fmla="*/ 114 w 511"/>
                <a:gd name="T39" fmla="*/ 567 h 851"/>
                <a:gd name="T40" fmla="*/ 57 w 511"/>
                <a:gd name="T41" fmla="*/ 567 h 851"/>
                <a:gd name="T42" fmla="*/ 57 w 511"/>
                <a:gd name="T43" fmla="*/ 397 h 851"/>
                <a:gd name="T44" fmla="*/ 0 w 511"/>
                <a:gd name="T45" fmla="*/ 397 h 851"/>
                <a:gd name="T46" fmla="*/ 0 w 511"/>
                <a:gd name="T47" fmla="*/ 340 h 851"/>
                <a:gd name="T48" fmla="*/ 57 w 511"/>
                <a:gd name="T49" fmla="*/ 340 h 851"/>
                <a:gd name="T50" fmla="*/ 57 w 511"/>
                <a:gd name="T51" fmla="*/ 284 h 851"/>
                <a:gd name="T52" fmla="*/ 114 w 511"/>
                <a:gd name="T53" fmla="*/ 284 h 851"/>
                <a:gd name="T54" fmla="*/ 114 w 511"/>
                <a:gd name="T55" fmla="*/ 227 h 851"/>
                <a:gd name="T56" fmla="*/ 170 w 511"/>
                <a:gd name="T57" fmla="*/ 227 h 851"/>
                <a:gd name="T58" fmla="*/ 170 w 511"/>
                <a:gd name="T59" fmla="*/ 57 h 851"/>
                <a:gd name="T60" fmla="*/ 227 w 511"/>
                <a:gd name="T61" fmla="*/ 57 h 851"/>
                <a:gd name="T62" fmla="*/ 227 w 511"/>
                <a:gd name="T63" fmla="*/ 0 h 851"/>
                <a:gd name="T64" fmla="*/ 284 w 511"/>
                <a:gd name="T65" fmla="*/ 0 h 851"/>
                <a:gd name="T66" fmla="*/ 284 w 511"/>
                <a:gd name="T67" fmla="*/ 57 h 851"/>
                <a:gd name="T68" fmla="*/ 340 w 511"/>
                <a:gd name="T69" fmla="*/ 57 h 851"/>
                <a:gd name="T70" fmla="*/ 340 w 511"/>
                <a:gd name="T71" fmla="*/ 170 h 851"/>
                <a:gd name="T72" fmla="*/ 397 w 511"/>
                <a:gd name="T73" fmla="*/ 170 h 851"/>
                <a:gd name="T74" fmla="*/ 397 w 511"/>
                <a:gd name="T75" fmla="*/ 227 h 851"/>
                <a:gd name="T76" fmla="*/ 511 w 511"/>
                <a:gd name="T77" fmla="*/ 22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11" h="851">
                  <a:moveTo>
                    <a:pt x="511" y="227"/>
                  </a:moveTo>
                  <a:lnTo>
                    <a:pt x="511" y="340"/>
                  </a:lnTo>
                  <a:lnTo>
                    <a:pt x="397" y="340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170" y="851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51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4" name="Freeform 286"/>
            <p:cNvSpPr>
              <a:spLocks/>
            </p:cNvSpPr>
            <p:nvPr/>
          </p:nvSpPr>
          <p:spPr bwMode="auto">
            <a:xfrm>
              <a:off x="2967" y="3352"/>
              <a:ext cx="737" cy="737"/>
            </a:xfrm>
            <a:custGeom>
              <a:avLst/>
              <a:gdLst>
                <a:gd name="T0" fmla="*/ 284 w 737"/>
                <a:gd name="T1" fmla="*/ 0 h 737"/>
                <a:gd name="T2" fmla="*/ 114 w 737"/>
                <a:gd name="T3" fmla="*/ 0 h 737"/>
                <a:gd name="T4" fmla="*/ 114 w 737"/>
                <a:gd name="T5" fmla="*/ 170 h 737"/>
                <a:gd name="T6" fmla="*/ 170 w 737"/>
                <a:gd name="T7" fmla="*/ 170 h 737"/>
                <a:gd name="T8" fmla="*/ 170 w 737"/>
                <a:gd name="T9" fmla="*/ 226 h 737"/>
                <a:gd name="T10" fmla="*/ 227 w 737"/>
                <a:gd name="T11" fmla="*/ 226 h 737"/>
                <a:gd name="T12" fmla="*/ 227 w 737"/>
                <a:gd name="T13" fmla="*/ 283 h 737"/>
                <a:gd name="T14" fmla="*/ 114 w 737"/>
                <a:gd name="T15" fmla="*/ 283 h 737"/>
                <a:gd name="T16" fmla="*/ 114 w 737"/>
                <a:gd name="T17" fmla="*/ 340 h 737"/>
                <a:gd name="T18" fmla="*/ 0 w 737"/>
                <a:gd name="T19" fmla="*/ 340 h 737"/>
                <a:gd name="T20" fmla="*/ 0 w 737"/>
                <a:gd name="T21" fmla="*/ 396 h 737"/>
                <a:gd name="T22" fmla="*/ 57 w 737"/>
                <a:gd name="T23" fmla="*/ 396 h 737"/>
                <a:gd name="T24" fmla="*/ 57 w 737"/>
                <a:gd name="T25" fmla="*/ 453 h 737"/>
                <a:gd name="T26" fmla="*/ 227 w 737"/>
                <a:gd name="T27" fmla="*/ 453 h 737"/>
                <a:gd name="T28" fmla="*/ 227 w 737"/>
                <a:gd name="T29" fmla="*/ 567 h 737"/>
                <a:gd name="T30" fmla="*/ 341 w 737"/>
                <a:gd name="T31" fmla="*/ 567 h 737"/>
                <a:gd name="T32" fmla="*/ 341 w 737"/>
                <a:gd name="T33" fmla="*/ 623 h 737"/>
                <a:gd name="T34" fmla="*/ 397 w 737"/>
                <a:gd name="T35" fmla="*/ 623 h 737"/>
                <a:gd name="T36" fmla="*/ 397 w 737"/>
                <a:gd name="T37" fmla="*/ 737 h 737"/>
                <a:gd name="T38" fmla="*/ 624 w 737"/>
                <a:gd name="T39" fmla="*/ 737 h 737"/>
                <a:gd name="T40" fmla="*/ 624 w 737"/>
                <a:gd name="T41" fmla="*/ 680 h 737"/>
                <a:gd name="T42" fmla="*/ 567 w 737"/>
                <a:gd name="T43" fmla="*/ 680 h 737"/>
                <a:gd name="T44" fmla="*/ 567 w 737"/>
                <a:gd name="T45" fmla="*/ 623 h 737"/>
                <a:gd name="T46" fmla="*/ 681 w 737"/>
                <a:gd name="T47" fmla="*/ 623 h 737"/>
                <a:gd name="T48" fmla="*/ 681 w 737"/>
                <a:gd name="T49" fmla="*/ 453 h 737"/>
                <a:gd name="T50" fmla="*/ 737 w 737"/>
                <a:gd name="T51" fmla="*/ 453 h 737"/>
                <a:gd name="T52" fmla="*/ 737 w 737"/>
                <a:gd name="T53" fmla="*/ 226 h 737"/>
                <a:gd name="T54" fmla="*/ 624 w 737"/>
                <a:gd name="T55" fmla="*/ 226 h 737"/>
                <a:gd name="T56" fmla="*/ 624 w 737"/>
                <a:gd name="T57" fmla="*/ 283 h 737"/>
                <a:gd name="T58" fmla="*/ 511 w 737"/>
                <a:gd name="T59" fmla="*/ 283 h 737"/>
                <a:gd name="T60" fmla="*/ 511 w 737"/>
                <a:gd name="T61" fmla="*/ 170 h 737"/>
                <a:gd name="T62" fmla="*/ 227 w 737"/>
                <a:gd name="T63" fmla="*/ 170 h 737"/>
                <a:gd name="T64" fmla="*/ 227 w 737"/>
                <a:gd name="T65" fmla="*/ 113 h 737"/>
                <a:gd name="T66" fmla="*/ 284 w 737"/>
                <a:gd name="T67" fmla="*/ 113 h 737"/>
                <a:gd name="T68" fmla="*/ 284 w 737"/>
                <a:gd name="T6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7" h="737">
                  <a:moveTo>
                    <a:pt x="284" y="0"/>
                  </a:moveTo>
                  <a:lnTo>
                    <a:pt x="114" y="0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396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23"/>
                  </a:lnTo>
                  <a:lnTo>
                    <a:pt x="397" y="623"/>
                  </a:lnTo>
                  <a:lnTo>
                    <a:pt x="397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81" y="623"/>
                  </a:lnTo>
                  <a:lnTo>
                    <a:pt x="681" y="453"/>
                  </a:lnTo>
                  <a:lnTo>
                    <a:pt x="737" y="453"/>
                  </a:lnTo>
                  <a:lnTo>
                    <a:pt x="737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511" y="283"/>
                  </a:lnTo>
                  <a:lnTo>
                    <a:pt x="511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5" name="Freeform 287"/>
            <p:cNvSpPr>
              <a:spLocks/>
            </p:cNvSpPr>
            <p:nvPr/>
          </p:nvSpPr>
          <p:spPr bwMode="auto">
            <a:xfrm>
              <a:off x="3194" y="3011"/>
              <a:ext cx="964" cy="851"/>
            </a:xfrm>
            <a:custGeom>
              <a:avLst/>
              <a:gdLst>
                <a:gd name="T0" fmla="*/ 510 w 964"/>
                <a:gd name="T1" fmla="*/ 57 h 851"/>
                <a:gd name="T2" fmla="*/ 227 w 964"/>
                <a:gd name="T3" fmla="*/ 57 h 851"/>
                <a:gd name="T4" fmla="*/ 227 w 964"/>
                <a:gd name="T5" fmla="*/ 0 h 851"/>
                <a:gd name="T6" fmla="*/ 114 w 964"/>
                <a:gd name="T7" fmla="*/ 0 h 851"/>
                <a:gd name="T8" fmla="*/ 114 w 964"/>
                <a:gd name="T9" fmla="*/ 170 h 851"/>
                <a:gd name="T10" fmla="*/ 0 w 964"/>
                <a:gd name="T11" fmla="*/ 170 h 851"/>
                <a:gd name="T12" fmla="*/ 0 w 964"/>
                <a:gd name="T13" fmla="*/ 341 h 851"/>
                <a:gd name="T14" fmla="*/ 57 w 964"/>
                <a:gd name="T15" fmla="*/ 341 h 851"/>
                <a:gd name="T16" fmla="*/ 57 w 964"/>
                <a:gd name="T17" fmla="*/ 454 h 851"/>
                <a:gd name="T18" fmla="*/ 0 w 964"/>
                <a:gd name="T19" fmla="*/ 454 h 851"/>
                <a:gd name="T20" fmla="*/ 0 w 964"/>
                <a:gd name="T21" fmla="*/ 511 h 851"/>
                <a:gd name="T22" fmla="*/ 284 w 964"/>
                <a:gd name="T23" fmla="*/ 511 h 851"/>
                <a:gd name="T24" fmla="*/ 284 w 964"/>
                <a:gd name="T25" fmla="*/ 624 h 851"/>
                <a:gd name="T26" fmla="*/ 397 w 964"/>
                <a:gd name="T27" fmla="*/ 624 h 851"/>
                <a:gd name="T28" fmla="*/ 397 w 964"/>
                <a:gd name="T29" fmla="*/ 567 h 851"/>
                <a:gd name="T30" fmla="*/ 510 w 964"/>
                <a:gd name="T31" fmla="*/ 567 h 851"/>
                <a:gd name="T32" fmla="*/ 510 w 964"/>
                <a:gd name="T33" fmla="*/ 737 h 851"/>
                <a:gd name="T34" fmla="*/ 624 w 964"/>
                <a:gd name="T35" fmla="*/ 737 h 851"/>
                <a:gd name="T36" fmla="*/ 624 w 964"/>
                <a:gd name="T37" fmla="*/ 794 h 851"/>
                <a:gd name="T38" fmla="*/ 681 w 964"/>
                <a:gd name="T39" fmla="*/ 794 h 851"/>
                <a:gd name="T40" fmla="*/ 681 w 964"/>
                <a:gd name="T41" fmla="*/ 851 h 851"/>
                <a:gd name="T42" fmla="*/ 737 w 964"/>
                <a:gd name="T43" fmla="*/ 851 h 851"/>
                <a:gd name="T44" fmla="*/ 737 w 964"/>
                <a:gd name="T45" fmla="*/ 794 h 851"/>
                <a:gd name="T46" fmla="*/ 794 w 964"/>
                <a:gd name="T47" fmla="*/ 794 h 851"/>
                <a:gd name="T48" fmla="*/ 794 w 964"/>
                <a:gd name="T49" fmla="*/ 737 h 851"/>
                <a:gd name="T50" fmla="*/ 851 w 964"/>
                <a:gd name="T51" fmla="*/ 737 h 851"/>
                <a:gd name="T52" fmla="*/ 851 w 964"/>
                <a:gd name="T53" fmla="*/ 681 h 851"/>
                <a:gd name="T54" fmla="*/ 907 w 964"/>
                <a:gd name="T55" fmla="*/ 681 h 851"/>
                <a:gd name="T56" fmla="*/ 907 w 964"/>
                <a:gd name="T57" fmla="*/ 624 h 851"/>
                <a:gd name="T58" fmla="*/ 964 w 964"/>
                <a:gd name="T59" fmla="*/ 624 h 851"/>
                <a:gd name="T60" fmla="*/ 964 w 964"/>
                <a:gd name="T61" fmla="*/ 454 h 851"/>
                <a:gd name="T62" fmla="*/ 794 w 964"/>
                <a:gd name="T63" fmla="*/ 454 h 851"/>
                <a:gd name="T64" fmla="*/ 794 w 964"/>
                <a:gd name="T65" fmla="*/ 397 h 851"/>
                <a:gd name="T66" fmla="*/ 851 w 964"/>
                <a:gd name="T67" fmla="*/ 397 h 851"/>
                <a:gd name="T68" fmla="*/ 851 w 964"/>
                <a:gd name="T69" fmla="*/ 341 h 851"/>
                <a:gd name="T70" fmla="*/ 794 w 964"/>
                <a:gd name="T71" fmla="*/ 341 h 851"/>
                <a:gd name="T72" fmla="*/ 794 w 964"/>
                <a:gd name="T73" fmla="*/ 284 h 851"/>
                <a:gd name="T74" fmla="*/ 681 w 964"/>
                <a:gd name="T75" fmla="*/ 284 h 851"/>
                <a:gd name="T76" fmla="*/ 681 w 964"/>
                <a:gd name="T77" fmla="*/ 227 h 851"/>
                <a:gd name="T78" fmla="*/ 737 w 964"/>
                <a:gd name="T79" fmla="*/ 227 h 851"/>
                <a:gd name="T80" fmla="*/ 737 w 964"/>
                <a:gd name="T81" fmla="*/ 170 h 851"/>
                <a:gd name="T82" fmla="*/ 567 w 964"/>
                <a:gd name="T83" fmla="*/ 170 h 851"/>
                <a:gd name="T84" fmla="*/ 567 w 964"/>
                <a:gd name="T85" fmla="*/ 114 h 851"/>
                <a:gd name="T86" fmla="*/ 510 w 964"/>
                <a:gd name="T87" fmla="*/ 114 h 851"/>
                <a:gd name="T88" fmla="*/ 510 w 964"/>
                <a:gd name="T89" fmla="*/ 5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851">
                  <a:moveTo>
                    <a:pt x="510" y="57"/>
                  </a:move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1"/>
                  </a:lnTo>
                  <a:lnTo>
                    <a:pt x="284" y="511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510" y="567"/>
                  </a:lnTo>
                  <a:lnTo>
                    <a:pt x="510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6" name="Freeform 288"/>
            <p:cNvSpPr>
              <a:spLocks/>
            </p:cNvSpPr>
            <p:nvPr/>
          </p:nvSpPr>
          <p:spPr bwMode="auto">
            <a:xfrm>
              <a:off x="1606" y="3805"/>
              <a:ext cx="1191" cy="1985"/>
            </a:xfrm>
            <a:custGeom>
              <a:avLst/>
              <a:gdLst>
                <a:gd name="T0" fmla="*/ 624 w 1191"/>
                <a:gd name="T1" fmla="*/ 1985 h 1985"/>
                <a:gd name="T2" fmla="*/ 567 w 1191"/>
                <a:gd name="T3" fmla="*/ 1928 h 1985"/>
                <a:gd name="T4" fmla="*/ 511 w 1191"/>
                <a:gd name="T5" fmla="*/ 1871 h 1985"/>
                <a:gd name="T6" fmla="*/ 454 w 1191"/>
                <a:gd name="T7" fmla="*/ 1531 h 1985"/>
                <a:gd name="T8" fmla="*/ 511 w 1191"/>
                <a:gd name="T9" fmla="*/ 1418 h 1985"/>
                <a:gd name="T10" fmla="*/ 567 w 1191"/>
                <a:gd name="T11" fmla="*/ 1361 h 1985"/>
                <a:gd name="T12" fmla="*/ 511 w 1191"/>
                <a:gd name="T13" fmla="*/ 1248 h 1985"/>
                <a:gd name="T14" fmla="*/ 454 w 1191"/>
                <a:gd name="T15" fmla="*/ 1078 h 1985"/>
                <a:gd name="T16" fmla="*/ 397 w 1191"/>
                <a:gd name="T17" fmla="*/ 1134 h 1985"/>
                <a:gd name="T18" fmla="*/ 114 w 1191"/>
                <a:gd name="T19" fmla="*/ 794 h 1985"/>
                <a:gd name="T20" fmla="*/ 57 w 1191"/>
                <a:gd name="T21" fmla="*/ 681 h 1985"/>
                <a:gd name="T22" fmla="*/ 0 w 1191"/>
                <a:gd name="T23" fmla="*/ 567 h 1985"/>
                <a:gd name="T24" fmla="*/ 57 w 1191"/>
                <a:gd name="T25" fmla="*/ 397 h 1985"/>
                <a:gd name="T26" fmla="*/ 114 w 1191"/>
                <a:gd name="T27" fmla="*/ 284 h 1985"/>
                <a:gd name="T28" fmla="*/ 114 w 1191"/>
                <a:gd name="T29" fmla="*/ 170 h 1985"/>
                <a:gd name="T30" fmla="*/ 171 w 1191"/>
                <a:gd name="T31" fmla="*/ 114 h 1985"/>
                <a:gd name="T32" fmla="*/ 227 w 1191"/>
                <a:gd name="T33" fmla="*/ 57 h 1985"/>
                <a:gd name="T34" fmla="*/ 397 w 1191"/>
                <a:gd name="T35" fmla="*/ 0 h 1985"/>
                <a:gd name="T36" fmla="*/ 511 w 1191"/>
                <a:gd name="T37" fmla="*/ 57 h 1985"/>
                <a:gd name="T38" fmla="*/ 624 w 1191"/>
                <a:gd name="T39" fmla="*/ 114 h 1985"/>
                <a:gd name="T40" fmla="*/ 794 w 1191"/>
                <a:gd name="T41" fmla="*/ 170 h 1985"/>
                <a:gd name="T42" fmla="*/ 908 w 1191"/>
                <a:gd name="T43" fmla="*/ 114 h 1985"/>
                <a:gd name="T44" fmla="*/ 964 w 1191"/>
                <a:gd name="T45" fmla="*/ 57 h 1985"/>
                <a:gd name="T46" fmla="*/ 1078 w 1191"/>
                <a:gd name="T47" fmla="*/ 340 h 1985"/>
                <a:gd name="T48" fmla="*/ 1191 w 1191"/>
                <a:gd name="T49" fmla="*/ 454 h 1985"/>
                <a:gd name="T50" fmla="*/ 964 w 1191"/>
                <a:gd name="T51" fmla="*/ 567 h 1985"/>
                <a:gd name="T52" fmla="*/ 794 w 1191"/>
                <a:gd name="T53" fmla="*/ 624 h 1985"/>
                <a:gd name="T54" fmla="*/ 851 w 1191"/>
                <a:gd name="T55" fmla="*/ 737 h 1985"/>
                <a:gd name="T56" fmla="*/ 794 w 1191"/>
                <a:gd name="T57" fmla="*/ 794 h 1985"/>
                <a:gd name="T58" fmla="*/ 851 w 1191"/>
                <a:gd name="T59" fmla="*/ 907 h 1985"/>
                <a:gd name="T60" fmla="*/ 908 w 1191"/>
                <a:gd name="T61" fmla="*/ 1021 h 1985"/>
                <a:gd name="T62" fmla="*/ 964 w 1191"/>
                <a:gd name="T63" fmla="*/ 1134 h 1985"/>
                <a:gd name="T64" fmla="*/ 908 w 1191"/>
                <a:gd name="T65" fmla="*/ 1191 h 1985"/>
                <a:gd name="T66" fmla="*/ 964 w 1191"/>
                <a:gd name="T67" fmla="*/ 1304 h 1985"/>
                <a:gd name="T68" fmla="*/ 1021 w 1191"/>
                <a:gd name="T69" fmla="*/ 1418 h 1985"/>
                <a:gd name="T70" fmla="*/ 1078 w 1191"/>
                <a:gd name="T71" fmla="*/ 1588 h 1985"/>
                <a:gd name="T72" fmla="*/ 964 w 1191"/>
                <a:gd name="T73" fmla="*/ 1531 h 1985"/>
                <a:gd name="T74" fmla="*/ 908 w 1191"/>
                <a:gd name="T75" fmla="*/ 1645 h 1985"/>
                <a:gd name="T76" fmla="*/ 964 w 1191"/>
                <a:gd name="T77" fmla="*/ 1701 h 1985"/>
                <a:gd name="T78" fmla="*/ 908 w 1191"/>
                <a:gd name="T79" fmla="*/ 1758 h 1985"/>
                <a:gd name="T80" fmla="*/ 794 w 1191"/>
                <a:gd name="T81" fmla="*/ 1871 h 1985"/>
                <a:gd name="T82" fmla="*/ 738 w 1191"/>
                <a:gd name="T83" fmla="*/ 1928 h 1985"/>
                <a:gd name="T84" fmla="*/ 681 w 1191"/>
                <a:gd name="T85" fmla="*/ 1985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1985">
                  <a:moveTo>
                    <a:pt x="681" y="1985"/>
                  </a:moveTo>
                  <a:lnTo>
                    <a:pt x="624" y="1985"/>
                  </a:lnTo>
                  <a:lnTo>
                    <a:pt x="624" y="1928"/>
                  </a:lnTo>
                  <a:lnTo>
                    <a:pt x="567" y="1928"/>
                  </a:lnTo>
                  <a:lnTo>
                    <a:pt x="567" y="1871"/>
                  </a:lnTo>
                  <a:lnTo>
                    <a:pt x="511" y="1871"/>
                  </a:lnTo>
                  <a:lnTo>
                    <a:pt x="511" y="1531"/>
                  </a:lnTo>
                  <a:lnTo>
                    <a:pt x="454" y="1531"/>
                  </a:lnTo>
                  <a:lnTo>
                    <a:pt x="454" y="1418"/>
                  </a:lnTo>
                  <a:lnTo>
                    <a:pt x="511" y="1418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511" y="1248"/>
                  </a:lnTo>
                  <a:lnTo>
                    <a:pt x="511" y="1078"/>
                  </a:lnTo>
                  <a:lnTo>
                    <a:pt x="454" y="1078"/>
                  </a:lnTo>
                  <a:lnTo>
                    <a:pt x="454" y="1134"/>
                  </a:lnTo>
                  <a:lnTo>
                    <a:pt x="397" y="1134"/>
                  </a:lnTo>
                  <a:lnTo>
                    <a:pt x="397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57" y="68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908" y="170"/>
                  </a:lnTo>
                  <a:lnTo>
                    <a:pt x="908" y="114"/>
                  </a:lnTo>
                  <a:lnTo>
                    <a:pt x="964" y="114"/>
                  </a:lnTo>
                  <a:lnTo>
                    <a:pt x="964" y="57"/>
                  </a:lnTo>
                  <a:lnTo>
                    <a:pt x="1078" y="57"/>
                  </a:lnTo>
                  <a:lnTo>
                    <a:pt x="1078" y="340"/>
                  </a:lnTo>
                  <a:lnTo>
                    <a:pt x="1191" y="340"/>
                  </a:lnTo>
                  <a:lnTo>
                    <a:pt x="1191" y="454"/>
                  </a:lnTo>
                  <a:lnTo>
                    <a:pt x="964" y="454"/>
                  </a:lnTo>
                  <a:lnTo>
                    <a:pt x="964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964" y="1134"/>
                  </a:lnTo>
                  <a:lnTo>
                    <a:pt x="908" y="1134"/>
                  </a:lnTo>
                  <a:lnTo>
                    <a:pt x="908" y="1191"/>
                  </a:lnTo>
                  <a:lnTo>
                    <a:pt x="964" y="1191"/>
                  </a:lnTo>
                  <a:lnTo>
                    <a:pt x="964" y="1304"/>
                  </a:lnTo>
                  <a:lnTo>
                    <a:pt x="1021" y="1304"/>
                  </a:lnTo>
                  <a:lnTo>
                    <a:pt x="1021" y="1418"/>
                  </a:lnTo>
                  <a:lnTo>
                    <a:pt x="1078" y="1418"/>
                  </a:lnTo>
                  <a:lnTo>
                    <a:pt x="1078" y="1588"/>
                  </a:lnTo>
                  <a:lnTo>
                    <a:pt x="964" y="1588"/>
                  </a:lnTo>
                  <a:lnTo>
                    <a:pt x="964" y="1531"/>
                  </a:lnTo>
                  <a:lnTo>
                    <a:pt x="908" y="1531"/>
                  </a:lnTo>
                  <a:lnTo>
                    <a:pt x="908" y="1645"/>
                  </a:lnTo>
                  <a:lnTo>
                    <a:pt x="964" y="1645"/>
                  </a:lnTo>
                  <a:lnTo>
                    <a:pt x="964" y="1701"/>
                  </a:lnTo>
                  <a:lnTo>
                    <a:pt x="908" y="1701"/>
                  </a:lnTo>
                  <a:lnTo>
                    <a:pt x="908" y="1758"/>
                  </a:lnTo>
                  <a:lnTo>
                    <a:pt x="794" y="1758"/>
                  </a:lnTo>
                  <a:lnTo>
                    <a:pt x="794" y="1871"/>
                  </a:lnTo>
                  <a:lnTo>
                    <a:pt x="738" y="1871"/>
                  </a:lnTo>
                  <a:lnTo>
                    <a:pt x="738" y="1928"/>
                  </a:lnTo>
                  <a:lnTo>
                    <a:pt x="681" y="1928"/>
                  </a:lnTo>
                  <a:lnTo>
                    <a:pt x="681" y="19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290"/>
            <p:cNvSpPr>
              <a:spLocks/>
            </p:cNvSpPr>
            <p:nvPr/>
          </p:nvSpPr>
          <p:spPr bwMode="auto">
            <a:xfrm>
              <a:off x="2797" y="4145"/>
              <a:ext cx="624" cy="738"/>
            </a:xfrm>
            <a:custGeom>
              <a:avLst/>
              <a:gdLst>
                <a:gd name="T0" fmla="*/ 0 w 624"/>
                <a:gd name="T1" fmla="*/ 57 h 738"/>
                <a:gd name="T2" fmla="*/ 0 w 624"/>
                <a:gd name="T3" fmla="*/ 397 h 738"/>
                <a:gd name="T4" fmla="*/ 57 w 624"/>
                <a:gd name="T5" fmla="*/ 397 h 738"/>
                <a:gd name="T6" fmla="*/ 57 w 624"/>
                <a:gd name="T7" fmla="*/ 567 h 738"/>
                <a:gd name="T8" fmla="*/ 0 w 624"/>
                <a:gd name="T9" fmla="*/ 567 h 738"/>
                <a:gd name="T10" fmla="*/ 0 w 624"/>
                <a:gd name="T11" fmla="*/ 624 h 738"/>
                <a:gd name="T12" fmla="*/ 170 w 624"/>
                <a:gd name="T13" fmla="*/ 624 h 738"/>
                <a:gd name="T14" fmla="*/ 170 w 624"/>
                <a:gd name="T15" fmla="*/ 681 h 738"/>
                <a:gd name="T16" fmla="*/ 114 w 624"/>
                <a:gd name="T17" fmla="*/ 681 h 738"/>
                <a:gd name="T18" fmla="*/ 114 w 624"/>
                <a:gd name="T19" fmla="*/ 738 h 738"/>
                <a:gd name="T20" fmla="*/ 284 w 624"/>
                <a:gd name="T21" fmla="*/ 738 h 738"/>
                <a:gd name="T22" fmla="*/ 284 w 624"/>
                <a:gd name="T23" fmla="*/ 681 h 738"/>
                <a:gd name="T24" fmla="*/ 340 w 624"/>
                <a:gd name="T25" fmla="*/ 681 h 738"/>
                <a:gd name="T26" fmla="*/ 340 w 624"/>
                <a:gd name="T27" fmla="*/ 511 h 738"/>
                <a:gd name="T28" fmla="*/ 397 w 624"/>
                <a:gd name="T29" fmla="*/ 511 h 738"/>
                <a:gd name="T30" fmla="*/ 397 w 624"/>
                <a:gd name="T31" fmla="*/ 454 h 738"/>
                <a:gd name="T32" fmla="*/ 454 w 624"/>
                <a:gd name="T33" fmla="*/ 454 h 738"/>
                <a:gd name="T34" fmla="*/ 454 w 624"/>
                <a:gd name="T35" fmla="*/ 284 h 738"/>
                <a:gd name="T36" fmla="*/ 511 w 624"/>
                <a:gd name="T37" fmla="*/ 284 h 738"/>
                <a:gd name="T38" fmla="*/ 511 w 624"/>
                <a:gd name="T39" fmla="*/ 227 h 738"/>
                <a:gd name="T40" fmla="*/ 567 w 624"/>
                <a:gd name="T41" fmla="*/ 227 h 738"/>
                <a:gd name="T42" fmla="*/ 567 w 624"/>
                <a:gd name="T43" fmla="*/ 171 h 738"/>
                <a:gd name="T44" fmla="*/ 624 w 624"/>
                <a:gd name="T45" fmla="*/ 171 h 738"/>
                <a:gd name="T46" fmla="*/ 624 w 624"/>
                <a:gd name="T47" fmla="*/ 57 h 738"/>
                <a:gd name="T48" fmla="*/ 511 w 624"/>
                <a:gd name="T49" fmla="*/ 57 h 738"/>
                <a:gd name="T50" fmla="*/ 511 w 624"/>
                <a:gd name="T51" fmla="*/ 114 h 738"/>
                <a:gd name="T52" fmla="*/ 454 w 624"/>
                <a:gd name="T53" fmla="*/ 114 h 738"/>
                <a:gd name="T54" fmla="*/ 454 w 624"/>
                <a:gd name="T55" fmla="*/ 57 h 738"/>
                <a:gd name="T56" fmla="*/ 397 w 624"/>
                <a:gd name="T57" fmla="*/ 57 h 738"/>
                <a:gd name="T58" fmla="*/ 397 w 624"/>
                <a:gd name="T59" fmla="*/ 0 h 738"/>
                <a:gd name="T60" fmla="*/ 114 w 624"/>
                <a:gd name="T61" fmla="*/ 0 h 738"/>
                <a:gd name="T62" fmla="*/ 114 w 624"/>
                <a:gd name="T63" fmla="*/ 57 h 738"/>
                <a:gd name="T64" fmla="*/ 0 w 624"/>
                <a:gd name="T65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738">
                  <a:moveTo>
                    <a:pt x="0" y="57"/>
                  </a:move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738"/>
                  </a:lnTo>
                  <a:lnTo>
                    <a:pt x="284" y="738"/>
                  </a:lnTo>
                  <a:lnTo>
                    <a:pt x="284" y="681"/>
                  </a:lnTo>
                  <a:lnTo>
                    <a:pt x="340" y="681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57"/>
                  </a:lnTo>
                  <a:lnTo>
                    <a:pt x="511" y="57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291"/>
            <p:cNvSpPr>
              <a:spLocks/>
            </p:cNvSpPr>
            <p:nvPr/>
          </p:nvSpPr>
          <p:spPr bwMode="auto">
            <a:xfrm>
              <a:off x="2400" y="4259"/>
              <a:ext cx="454" cy="510"/>
            </a:xfrm>
            <a:custGeom>
              <a:avLst/>
              <a:gdLst>
                <a:gd name="T0" fmla="*/ 397 w 454"/>
                <a:gd name="T1" fmla="*/ 0 h 510"/>
                <a:gd name="T2" fmla="*/ 170 w 454"/>
                <a:gd name="T3" fmla="*/ 0 h 510"/>
                <a:gd name="T4" fmla="*/ 170 w 454"/>
                <a:gd name="T5" fmla="*/ 113 h 510"/>
                <a:gd name="T6" fmla="*/ 0 w 454"/>
                <a:gd name="T7" fmla="*/ 113 h 510"/>
                <a:gd name="T8" fmla="*/ 0 w 454"/>
                <a:gd name="T9" fmla="*/ 170 h 510"/>
                <a:gd name="T10" fmla="*/ 57 w 454"/>
                <a:gd name="T11" fmla="*/ 170 h 510"/>
                <a:gd name="T12" fmla="*/ 57 w 454"/>
                <a:gd name="T13" fmla="*/ 283 h 510"/>
                <a:gd name="T14" fmla="*/ 0 w 454"/>
                <a:gd name="T15" fmla="*/ 283 h 510"/>
                <a:gd name="T16" fmla="*/ 0 w 454"/>
                <a:gd name="T17" fmla="*/ 340 h 510"/>
                <a:gd name="T18" fmla="*/ 57 w 454"/>
                <a:gd name="T19" fmla="*/ 340 h 510"/>
                <a:gd name="T20" fmla="*/ 57 w 454"/>
                <a:gd name="T21" fmla="*/ 453 h 510"/>
                <a:gd name="T22" fmla="*/ 114 w 454"/>
                <a:gd name="T23" fmla="*/ 453 h 510"/>
                <a:gd name="T24" fmla="*/ 114 w 454"/>
                <a:gd name="T25" fmla="*/ 510 h 510"/>
                <a:gd name="T26" fmla="*/ 227 w 454"/>
                <a:gd name="T27" fmla="*/ 510 h 510"/>
                <a:gd name="T28" fmla="*/ 227 w 454"/>
                <a:gd name="T29" fmla="*/ 397 h 510"/>
                <a:gd name="T30" fmla="*/ 340 w 454"/>
                <a:gd name="T31" fmla="*/ 397 h 510"/>
                <a:gd name="T32" fmla="*/ 340 w 454"/>
                <a:gd name="T33" fmla="*/ 340 h 510"/>
                <a:gd name="T34" fmla="*/ 454 w 454"/>
                <a:gd name="T35" fmla="*/ 340 h 510"/>
                <a:gd name="T36" fmla="*/ 454 w 454"/>
                <a:gd name="T37" fmla="*/ 283 h 510"/>
                <a:gd name="T38" fmla="*/ 397 w 454"/>
                <a:gd name="T39" fmla="*/ 283 h 510"/>
                <a:gd name="T40" fmla="*/ 397 w 454"/>
                <a:gd name="T41" fmla="*/ 57 h 510"/>
                <a:gd name="T42" fmla="*/ 397 w 454"/>
                <a:gd name="T4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510">
                  <a:moveTo>
                    <a:pt x="397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397" y="283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Freeform 292"/>
            <p:cNvSpPr>
              <a:spLocks/>
            </p:cNvSpPr>
            <p:nvPr/>
          </p:nvSpPr>
          <p:spPr bwMode="auto">
            <a:xfrm>
              <a:off x="2514" y="4599"/>
              <a:ext cx="567" cy="624"/>
            </a:xfrm>
            <a:custGeom>
              <a:avLst/>
              <a:gdLst>
                <a:gd name="T0" fmla="*/ 283 w 567"/>
                <a:gd name="T1" fmla="*/ 624 h 624"/>
                <a:gd name="T2" fmla="*/ 113 w 567"/>
                <a:gd name="T3" fmla="*/ 624 h 624"/>
                <a:gd name="T4" fmla="*/ 113 w 567"/>
                <a:gd name="T5" fmla="*/ 510 h 624"/>
                <a:gd name="T6" fmla="*/ 56 w 567"/>
                <a:gd name="T7" fmla="*/ 510 h 624"/>
                <a:gd name="T8" fmla="*/ 56 w 567"/>
                <a:gd name="T9" fmla="*/ 397 h 624"/>
                <a:gd name="T10" fmla="*/ 0 w 567"/>
                <a:gd name="T11" fmla="*/ 397 h 624"/>
                <a:gd name="T12" fmla="*/ 0 w 567"/>
                <a:gd name="T13" fmla="*/ 340 h 624"/>
                <a:gd name="T14" fmla="*/ 56 w 567"/>
                <a:gd name="T15" fmla="*/ 340 h 624"/>
                <a:gd name="T16" fmla="*/ 56 w 567"/>
                <a:gd name="T17" fmla="*/ 227 h 624"/>
                <a:gd name="T18" fmla="*/ 0 w 567"/>
                <a:gd name="T19" fmla="*/ 227 h 624"/>
                <a:gd name="T20" fmla="*/ 0 w 567"/>
                <a:gd name="T21" fmla="*/ 170 h 624"/>
                <a:gd name="T22" fmla="*/ 113 w 567"/>
                <a:gd name="T23" fmla="*/ 170 h 624"/>
                <a:gd name="T24" fmla="*/ 113 w 567"/>
                <a:gd name="T25" fmla="*/ 57 h 624"/>
                <a:gd name="T26" fmla="*/ 226 w 567"/>
                <a:gd name="T27" fmla="*/ 57 h 624"/>
                <a:gd name="T28" fmla="*/ 226 w 567"/>
                <a:gd name="T29" fmla="*/ 0 h 624"/>
                <a:gd name="T30" fmla="*/ 340 w 567"/>
                <a:gd name="T31" fmla="*/ 0 h 624"/>
                <a:gd name="T32" fmla="*/ 340 w 567"/>
                <a:gd name="T33" fmla="*/ 113 h 624"/>
                <a:gd name="T34" fmla="*/ 283 w 567"/>
                <a:gd name="T35" fmla="*/ 113 h 624"/>
                <a:gd name="T36" fmla="*/ 283 w 567"/>
                <a:gd name="T37" fmla="*/ 170 h 624"/>
                <a:gd name="T38" fmla="*/ 453 w 567"/>
                <a:gd name="T39" fmla="*/ 170 h 624"/>
                <a:gd name="T40" fmla="*/ 453 w 567"/>
                <a:gd name="T41" fmla="*/ 227 h 624"/>
                <a:gd name="T42" fmla="*/ 397 w 567"/>
                <a:gd name="T43" fmla="*/ 227 h 624"/>
                <a:gd name="T44" fmla="*/ 397 w 567"/>
                <a:gd name="T45" fmla="*/ 284 h 624"/>
                <a:gd name="T46" fmla="*/ 567 w 567"/>
                <a:gd name="T47" fmla="*/ 284 h 624"/>
                <a:gd name="T48" fmla="*/ 567 w 567"/>
                <a:gd name="T49" fmla="*/ 397 h 624"/>
                <a:gd name="T50" fmla="*/ 397 w 567"/>
                <a:gd name="T51" fmla="*/ 397 h 624"/>
                <a:gd name="T52" fmla="*/ 397 w 567"/>
                <a:gd name="T53" fmla="*/ 454 h 624"/>
                <a:gd name="T54" fmla="*/ 340 w 567"/>
                <a:gd name="T55" fmla="*/ 454 h 624"/>
                <a:gd name="T56" fmla="*/ 340 w 567"/>
                <a:gd name="T57" fmla="*/ 510 h 624"/>
                <a:gd name="T58" fmla="*/ 283 w 567"/>
                <a:gd name="T59" fmla="*/ 510 h 624"/>
                <a:gd name="T60" fmla="*/ 283 w 567"/>
                <a:gd name="T61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624">
                  <a:moveTo>
                    <a:pt x="283" y="624"/>
                  </a:moveTo>
                  <a:lnTo>
                    <a:pt x="113" y="62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Freeform 293"/>
            <p:cNvSpPr>
              <a:spLocks/>
            </p:cNvSpPr>
            <p:nvPr/>
          </p:nvSpPr>
          <p:spPr bwMode="auto">
            <a:xfrm>
              <a:off x="1266" y="4316"/>
              <a:ext cx="737" cy="793"/>
            </a:xfrm>
            <a:custGeom>
              <a:avLst/>
              <a:gdLst>
                <a:gd name="T0" fmla="*/ 737 w 737"/>
                <a:gd name="T1" fmla="*/ 567 h 793"/>
                <a:gd name="T2" fmla="*/ 511 w 737"/>
                <a:gd name="T3" fmla="*/ 567 h 793"/>
                <a:gd name="T4" fmla="*/ 511 w 737"/>
                <a:gd name="T5" fmla="*/ 623 h 793"/>
                <a:gd name="T6" fmla="*/ 454 w 737"/>
                <a:gd name="T7" fmla="*/ 623 h 793"/>
                <a:gd name="T8" fmla="*/ 454 w 737"/>
                <a:gd name="T9" fmla="*/ 680 h 793"/>
                <a:gd name="T10" fmla="*/ 397 w 737"/>
                <a:gd name="T11" fmla="*/ 680 h 793"/>
                <a:gd name="T12" fmla="*/ 397 w 737"/>
                <a:gd name="T13" fmla="*/ 793 h 793"/>
                <a:gd name="T14" fmla="*/ 284 w 737"/>
                <a:gd name="T15" fmla="*/ 793 h 793"/>
                <a:gd name="T16" fmla="*/ 284 w 737"/>
                <a:gd name="T17" fmla="*/ 567 h 793"/>
                <a:gd name="T18" fmla="*/ 227 w 737"/>
                <a:gd name="T19" fmla="*/ 567 h 793"/>
                <a:gd name="T20" fmla="*/ 227 w 737"/>
                <a:gd name="T21" fmla="*/ 510 h 793"/>
                <a:gd name="T22" fmla="*/ 340 w 737"/>
                <a:gd name="T23" fmla="*/ 510 h 793"/>
                <a:gd name="T24" fmla="*/ 340 w 737"/>
                <a:gd name="T25" fmla="*/ 396 h 793"/>
                <a:gd name="T26" fmla="*/ 114 w 737"/>
                <a:gd name="T27" fmla="*/ 396 h 793"/>
                <a:gd name="T28" fmla="*/ 114 w 737"/>
                <a:gd name="T29" fmla="*/ 340 h 793"/>
                <a:gd name="T30" fmla="*/ 57 w 737"/>
                <a:gd name="T31" fmla="*/ 340 h 793"/>
                <a:gd name="T32" fmla="*/ 57 w 737"/>
                <a:gd name="T33" fmla="*/ 396 h 793"/>
                <a:gd name="T34" fmla="*/ 0 w 737"/>
                <a:gd name="T35" fmla="*/ 396 h 793"/>
                <a:gd name="T36" fmla="*/ 0 w 737"/>
                <a:gd name="T37" fmla="*/ 113 h 793"/>
                <a:gd name="T38" fmla="*/ 114 w 737"/>
                <a:gd name="T39" fmla="*/ 113 h 793"/>
                <a:gd name="T40" fmla="*/ 114 w 737"/>
                <a:gd name="T41" fmla="*/ 0 h 793"/>
                <a:gd name="T42" fmla="*/ 340 w 737"/>
                <a:gd name="T43" fmla="*/ 0 h 793"/>
                <a:gd name="T44" fmla="*/ 340 w 737"/>
                <a:gd name="T45" fmla="*/ 56 h 793"/>
                <a:gd name="T46" fmla="*/ 397 w 737"/>
                <a:gd name="T47" fmla="*/ 56 h 793"/>
                <a:gd name="T48" fmla="*/ 397 w 737"/>
                <a:gd name="T49" fmla="*/ 170 h 793"/>
                <a:gd name="T50" fmla="*/ 454 w 737"/>
                <a:gd name="T51" fmla="*/ 170 h 793"/>
                <a:gd name="T52" fmla="*/ 454 w 737"/>
                <a:gd name="T53" fmla="*/ 283 h 793"/>
                <a:gd name="T54" fmla="*/ 737 w 737"/>
                <a:gd name="T55" fmla="*/ 283 h 793"/>
                <a:gd name="T56" fmla="*/ 737 w 737"/>
                <a:gd name="T57" fmla="*/ 56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793">
                  <a:moveTo>
                    <a:pt x="737" y="567"/>
                  </a:moveTo>
                  <a:lnTo>
                    <a:pt x="511" y="56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793"/>
                  </a:lnTo>
                  <a:lnTo>
                    <a:pt x="284" y="793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283"/>
                  </a:lnTo>
                  <a:lnTo>
                    <a:pt x="737" y="283"/>
                  </a:lnTo>
                  <a:lnTo>
                    <a:pt x="737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294"/>
            <p:cNvSpPr>
              <a:spLocks/>
            </p:cNvSpPr>
            <p:nvPr/>
          </p:nvSpPr>
          <p:spPr bwMode="auto">
            <a:xfrm>
              <a:off x="983" y="4486"/>
              <a:ext cx="1190" cy="793"/>
            </a:xfrm>
            <a:custGeom>
              <a:avLst/>
              <a:gdLst>
                <a:gd name="T0" fmla="*/ 283 w 1190"/>
                <a:gd name="T1" fmla="*/ 0 h 793"/>
                <a:gd name="T2" fmla="*/ 170 w 1190"/>
                <a:gd name="T3" fmla="*/ 0 h 793"/>
                <a:gd name="T4" fmla="*/ 170 w 1190"/>
                <a:gd name="T5" fmla="*/ 56 h 793"/>
                <a:gd name="T6" fmla="*/ 56 w 1190"/>
                <a:gd name="T7" fmla="*/ 56 h 793"/>
                <a:gd name="T8" fmla="*/ 56 w 1190"/>
                <a:gd name="T9" fmla="*/ 340 h 793"/>
                <a:gd name="T10" fmla="*/ 113 w 1190"/>
                <a:gd name="T11" fmla="*/ 340 h 793"/>
                <a:gd name="T12" fmla="*/ 113 w 1190"/>
                <a:gd name="T13" fmla="*/ 397 h 793"/>
                <a:gd name="T14" fmla="*/ 56 w 1190"/>
                <a:gd name="T15" fmla="*/ 397 h 793"/>
                <a:gd name="T16" fmla="*/ 56 w 1190"/>
                <a:gd name="T17" fmla="*/ 453 h 793"/>
                <a:gd name="T18" fmla="*/ 0 w 1190"/>
                <a:gd name="T19" fmla="*/ 453 h 793"/>
                <a:gd name="T20" fmla="*/ 0 w 1190"/>
                <a:gd name="T21" fmla="*/ 623 h 793"/>
                <a:gd name="T22" fmla="*/ 56 w 1190"/>
                <a:gd name="T23" fmla="*/ 623 h 793"/>
                <a:gd name="T24" fmla="*/ 56 w 1190"/>
                <a:gd name="T25" fmla="*/ 680 h 793"/>
                <a:gd name="T26" fmla="*/ 283 w 1190"/>
                <a:gd name="T27" fmla="*/ 680 h 793"/>
                <a:gd name="T28" fmla="*/ 283 w 1190"/>
                <a:gd name="T29" fmla="*/ 737 h 793"/>
                <a:gd name="T30" fmla="*/ 397 w 1190"/>
                <a:gd name="T31" fmla="*/ 737 h 793"/>
                <a:gd name="T32" fmla="*/ 397 w 1190"/>
                <a:gd name="T33" fmla="*/ 793 h 793"/>
                <a:gd name="T34" fmla="*/ 510 w 1190"/>
                <a:gd name="T35" fmla="*/ 793 h 793"/>
                <a:gd name="T36" fmla="*/ 510 w 1190"/>
                <a:gd name="T37" fmla="*/ 737 h 793"/>
                <a:gd name="T38" fmla="*/ 567 w 1190"/>
                <a:gd name="T39" fmla="*/ 737 h 793"/>
                <a:gd name="T40" fmla="*/ 567 w 1190"/>
                <a:gd name="T41" fmla="*/ 793 h 793"/>
                <a:gd name="T42" fmla="*/ 680 w 1190"/>
                <a:gd name="T43" fmla="*/ 793 h 793"/>
                <a:gd name="T44" fmla="*/ 680 w 1190"/>
                <a:gd name="T45" fmla="*/ 737 h 793"/>
                <a:gd name="T46" fmla="*/ 737 w 1190"/>
                <a:gd name="T47" fmla="*/ 737 h 793"/>
                <a:gd name="T48" fmla="*/ 737 w 1190"/>
                <a:gd name="T49" fmla="*/ 680 h 793"/>
                <a:gd name="T50" fmla="*/ 794 w 1190"/>
                <a:gd name="T51" fmla="*/ 680 h 793"/>
                <a:gd name="T52" fmla="*/ 794 w 1190"/>
                <a:gd name="T53" fmla="*/ 567 h 793"/>
                <a:gd name="T54" fmla="*/ 907 w 1190"/>
                <a:gd name="T55" fmla="*/ 567 h 793"/>
                <a:gd name="T56" fmla="*/ 907 w 1190"/>
                <a:gd name="T57" fmla="*/ 623 h 793"/>
                <a:gd name="T58" fmla="*/ 1020 w 1190"/>
                <a:gd name="T59" fmla="*/ 623 h 793"/>
                <a:gd name="T60" fmla="*/ 1020 w 1190"/>
                <a:gd name="T61" fmla="*/ 737 h 793"/>
                <a:gd name="T62" fmla="*/ 1134 w 1190"/>
                <a:gd name="T63" fmla="*/ 737 h 793"/>
                <a:gd name="T64" fmla="*/ 1134 w 1190"/>
                <a:gd name="T65" fmla="*/ 680 h 793"/>
                <a:gd name="T66" fmla="*/ 1190 w 1190"/>
                <a:gd name="T67" fmla="*/ 680 h 793"/>
                <a:gd name="T68" fmla="*/ 1190 w 1190"/>
                <a:gd name="T69" fmla="*/ 567 h 793"/>
                <a:gd name="T70" fmla="*/ 1134 w 1190"/>
                <a:gd name="T71" fmla="*/ 567 h 793"/>
                <a:gd name="T72" fmla="*/ 1134 w 1190"/>
                <a:gd name="T73" fmla="*/ 397 h 793"/>
                <a:gd name="T74" fmla="*/ 1077 w 1190"/>
                <a:gd name="T75" fmla="*/ 397 h 793"/>
                <a:gd name="T76" fmla="*/ 1077 w 1190"/>
                <a:gd name="T77" fmla="*/ 453 h 793"/>
                <a:gd name="T78" fmla="*/ 1020 w 1190"/>
                <a:gd name="T79" fmla="*/ 453 h 793"/>
                <a:gd name="T80" fmla="*/ 1020 w 1190"/>
                <a:gd name="T81" fmla="*/ 397 h 793"/>
                <a:gd name="T82" fmla="*/ 794 w 1190"/>
                <a:gd name="T83" fmla="*/ 397 h 793"/>
                <a:gd name="T84" fmla="*/ 794 w 1190"/>
                <a:gd name="T85" fmla="*/ 453 h 793"/>
                <a:gd name="T86" fmla="*/ 737 w 1190"/>
                <a:gd name="T87" fmla="*/ 453 h 793"/>
                <a:gd name="T88" fmla="*/ 737 w 1190"/>
                <a:gd name="T89" fmla="*/ 510 h 793"/>
                <a:gd name="T90" fmla="*/ 680 w 1190"/>
                <a:gd name="T91" fmla="*/ 510 h 793"/>
                <a:gd name="T92" fmla="*/ 680 w 1190"/>
                <a:gd name="T93" fmla="*/ 623 h 793"/>
                <a:gd name="T94" fmla="*/ 567 w 1190"/>
                <a:gd name="T95" fmla="*/ 623 h 793"/>
                <a:gd name="T96" fmla="*/ 567 w 1190"/>
                <a:gd name="T97" fmla="*/ 397 h 793"/>
                <a:gd name="T98" fmla="*/ 510 w 1190"/>
                <a:gd name="T99" fmla="*/ 397 h 793"/>
                <a:gd name="T100" fmla="*/ 510 w 1190"/>
                <a:gd name="T101" fmla="*/ 340 h 793"/>
                <a:gd name="T102" fmla="*/ 623 w 1190"/>
                <a:gd name="T103" fmla="*/ 340 h 793"/>
                <a:gd name="T104" fmla="*/ 623 w 1190"/>
                <a:gd name="T105" fmla="*/ 226 h 793"/>
                <a:gd name="T106" fmla="*/ 397 w 1190"/>
                <a:gd name="T107" fmla="*/ 226 h 793"/>
                <a:gd name="T108" fmla="*/ 397 w 1190"/>
                <a:gd name="T109" fmla="*/ 170 h 793"/>
                <a:gd name="T110" fmla="*/ 340 w 1190"/>
                <a:gd name="T111" fmla="*/ 170 h 793"/>
                <a:gd name="T112" fmla="*/ 340 w 1190"/>
                <a:gd name="T113" fmla="*/ 226 h 793"/>
                <a:gd name="T114" fmla="*/ 283 w 1190"/>
                <a:gd name="T115" fmla="*/ 226 h 793"/>
                <a:gd name="T116" fmla="*/ 283 w 1190"/>
                <a:gd name="T11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0" h="793">
                  <a:moveTo>
                    <a:pt x="283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56" y="56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397" y="737"/>
                  </a:lnTo>
                  <a:lnTo>
                    <a:pt x="397" y="793"/>
                  </a:lnTo>
                  <a:lnTo>
                    <a:pt x="510" y="793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1134" y="737"/>
                  </a:lnTo>
                  <a:lnTo>
                    <a:pt x="1134" y="680"/>
                  </a:lnTo>
                  <a:lnTo>
                    <a:pt x="1190" y="680"/>
                  </a:lnTo>
                  <a:lnTo>
                    <a:pt x="1190" y="567"/>
                  </a:lnTo>
                  <a:lnTo>
                    <a:pt x="1134" y="567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453"/>
                  </a:lnTo>
                  <a:lnTo>
                    <a:pt x="1020" y="453"/>
                  </a:lnTo>
                  <a:lnTo>
                    <a:pt x="1020" y="397"/>
                  </a:lnTo>
                  <a:lnTo>
                    <a:pt x="794" y="39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623"/>
                  </a:lnTo>
                  <a:lnTo>
                    <a:pt x="567" y="62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623" y="340"/>
                  </a:lnTo>
                  <a:lnTo>
                    <a:pt x="623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26"/>
                  </a:lnTo>
                  <a:lnTo>
                    <a:pt x="283" y="226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295"/>
            <p:cNvSpPr>
              <a:spLocks/>
            </p:cNvSpPr>
            <p:nvPr/>
          </p:nvSpPr>
          <p:spPr bwMode="auto">
            <a:xfrm>
              <a:off x="643" y="6243"/>
              <a:ext cx="567" cy="397"/>
            </a:xfrm>
            <a:custGeom>
              <a:avLst/>
              <a:gdLst>
                <a:gd name="T0" fmla="*/ 510 w 567"/>
                <a:gd name="T1" fmla="*/ 114 h 397"/>
                <a:gd name="T2" fmla="*/ 453 w 567"/>
                <a:gd name="T3" fmla="*/ 114 h 397"/>
                <a:gd name="T4" fmla="*/ 453 w 567"/>
                <a:gd name="T5" fmla="*/ 57 h 397"/>
                <a:gd name="T6" fmla="*/ 396 w 567"/>
                <a:gd name="T7" fmla="*/ 57 h 397"/>
                <a:gd name="T8" fmla="*/ 396 w 567"/>
                <a:gd name="T9" fmla="*/ 0 h 397"/>
                <a:gd name="T10" fmla="*/ 0 w 567"/>
                <a:gd name="T11" fmla="*/ 0 h 397"/>
                <a:gd name="T12" fmla="*/ 0 w 567"/>
                <a:gd name="T13" fmla="*/ 57 h 397"/>
                <a:gd name="T14" fmla="*/ 56 w 567"/>
                <a:gd name="T15" fmla="*/ 57 h 397"/>
                <a:gd name="T16" fmla="*/ 56 w 567"/>
                <a:gd name="T17" fmla="*/ 227 h 397"/>
                <a:gd name="T18" fmla="*/ 0 w 567"/>
                <a:gd name="T19" fmla="*/ 227 h 397"/>
                <a:gd name="T20" fmla="*/ 0 w 567"/>
                <a:gd name="T21" fmla="*/ 397 h 397"/>
                <a:gd name="T22" fmla="*/ 113 w 567"/>
                <a:gd name="T23" fmla="*/ 397 h 397"/>
                <a:gd name="T24" fmla="*/ 113 w 567"/>
                <a:gd name="T25" fmla="*/ 341 h 397"/>
                <a:gd name="T26" fmla="*/ 396 w 567"/>
                <a:gd name="T27" fmla="*/ 341 h 397"/>
                <a:gd name="T28" fmla="*/ 396 w 567"/>
                <a:gd name="T29" fmla="*/ 284 h 397"/>
                <a:gd name="T30" fmla="*/ 510 w 567"/>
                <a:gd name="T31" fmla="*/ 284 h 397"/>
                <a:gd name="T32" fmla="*/ 510 w 567"/>
                <a:gd name="T33" fmla="*/ 227 h 397"/>
                <a:gd name="T34" fmla="*/ 567 w 567"/>
                <a:gd name="T35" fmla="*/ 227 h 397"/>
                <a:gd name="T36" fmla="*/ 567 w 567"/>
                <a:gd name="T37" fmla="*/ 114 h 397"/>
                <a:gd name="T38" fmla="*/ 510 w 567"/>
                <a:gd name="T39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510" y="114"/>
                  </a:moveTo>
                  <a:lnTo>
                    <a:pt x="453" y="114"/>
                  </a:lnTo>
                  <a:lnTo>
                    <a:pt x="453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396" y="341"/>
                  </a:lnTo>
                  <a:lnTo>
                    <a:pt x="396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51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296"/>
            <p:cNvSpPr>
              <a:spLocks/>
            </p:cNvSpPr>
            <p:nvPr/>
          </p:nvSpPr>
          <p:spPr bwMode="auto">
            <a:xfrm>
              <a:off x="302" y="6924"/>
              <a:ext cx="964" cy="850"/>
            </a:xfrm>
            <a:custGeom>
              <a:avLst/>
              <a:gdLst>
                <a:gd name="T0" fmla="*/ 397 w 964"/>
                <a:gd name="T1" fmla="*/ 113 h 850"/>
                <a:gd name="T2" fmla="*/ 511 w 964"/>
                <a:gd name="T3" fmla="*/ 113 h 850"/>
                <a:gd name="T4" fmla="*/ 511 w 964"/>
                <a:gd name="T5" fmla="*/ 56 h 850"/>
                <a:gd name="T6" fmla="*/ 567 w 964"/>
                <a:gd name="T7" fmla="*/ 56 h 850"/>
                <a:gd name="T8" fmla="*/ 567 w 964"/>
                <a:gd name="T9" fmla="*/ 0 h 850"/>
                <a:gd name="T10" fmla="*/ 681 w 964"/>
                <a:gd name="T11" fmla="*/ 0 h 850"/>
                <a:gd name="T12" fmla="*/ 681 w 964"/>
                <a:gd name="T13" fmla="*/ 283 h 850"/>
                <a:gd name="T14" fmla="*/ 737 w 964"/>
                <a:gd name="T15" fmla="*/ 283 h 850"/>
                <a:gd name="T16" fmla="*/ 737 w 964"/>
                <a:gd name="T17" fmla="*/ 227 h 850"/>
                <a:gd name="T18" fmla="*/ 851 w 964"/>
                <a:gd name="T19" fmla="*/ 227 h 850"/>
                <a:gd name="T20" fmla="*/ 851 w 964"/>
                <a:gd name="T21" fmla="*/ 170 h 850"/>
                <a:gd name="T22" fmla="*/ 908 w 964"/>
                <a:gd name="T23" fmla="*/ 170 h 850"/>
                <a:gd name="T24" fmla="*/ 908 w 964"/>
                <a:gd name="T25" fmla="*/ 283 h 850"/>
                <a:gd name="T26" fmla="*/ 964 w 964"/>
                <a:gd name="T27" fmla="*/ 283 h 850"/>
                <a:gd name="T28" fmla="*/ 964 w 964"/>
                <a:gd name="T29" fmla="*/ 340 h 850"/>
                <a:gd name="T30" fmla="*/ 908 w 964"/>
                <a:gd name="T31" fmla="*/ 340 h 850"/>
                <a:gd name="T32" fmla="*/ 908 w 964"/>
                <a:gd name="T33" fmla="*/ 397 h 850"/>
                <a:gd name="T34" fmla="*/ 851 w 964"/>
                <a:gd name="T35" fmla="*/ 397 h 850"/>
                <a:gd name="T36" fmla="*/ 851 w 964"/>
                <a:gd name="T37" fmla="*/ 453 h 850"/>
                <a:gd name="T38" fmla="*/ 794 w 964"/>
                <a:gd name="T39" fmla="*/ 453 h 850"/>
                <a:gd name="T40" fmla="*/ 794 w 964"/>
                <a:gd name="T41" fmla="*/ 510 h 850"/>
                <a:gd name="T42" fmla="*/ 737 w 964"/>
                <a:gd name="T43" fmla="*/ 510 h 850"/>
                <a:gd name="T44" fmla="*/ 737 w 964"/>
                <a:gd name="T45" fmla="*/ 623 h 850"/>
                <a:gd name="T46" fmla="*/ 851 w 964"/>
                <a:gd name="T47" fmla="*/ 623 h 850"/>
                <a:gd name="T48" fmla="*/ 851 w 964"/>
                <a:gd name="T49" fmla="*/ 737 h 850"/>
                <a:gd name="T50" fmla="*/ 737 w 964"/>
                <a:gd name="T51" fmla="*/ 737 h 850"/>
                <a:gd name="T52" fmla="*/ 737 w 964"/>
                <a:gd name="T53" fmla="*/ 794 h 850"/>
                <a:gd name="T54" fmla="*/ 511 w 964"/>
                <a:gd name="T55" fmla="*/ 794 h 850"/>
                <a:gd name="T56" fmla="*/ 511 w 964"/>
                <a:gd name="T57" fmla="*/ 850 h 850"/>
                <a:gd name="T58" fmla="*/ 341 w 964"/>
                <a:gd name="T59" fmla="*/ 850 h 850"/>
                <a:gd name="T60" fmla="*/ 341 w 964"/>
                <a:gd name="T61" fmla="*/ 680 h 850"/>
                <a:gd name="T62" fmla="*/ 227 w 964"/>
                <a:gd name="T63" fmla="*/ 680 h 850"/>
                <a:gd name="T64" fmla="*/ 227 w 964"/>
                <a:gd name="T65" fmla="*/ 623 h 850"/>
                <a:gd name="T66" fmla="*/ 57 w 964"/>
                <a:gd name="T67" fmla="*/ 623 h 850"/>
                <a:gd name="T68" fmla="*/ 57 w 964"/>
                <a:gd name="T69" fmla="*/ 567 h 850"/>
                <a:gd name="T70" fmla="*/ 0 w 964"/>
                <a:gd name="T71" fmla="*/ 567 h 850"/>
                <a:gd name="T72" fmla="*/ 0 w 964"/>
                <a:gd name="T73" fmla="*/ 453 h 850"/>
                <a:gd name="T74" fmla="*/ 341 w 964"/>
                <a:gd name="T75" fmla="*/ 453 h 850"/>
                <a:gd name="T76" fmla="*/ 341 w 964"/>
                <a:gd name="T77" fmla="*/ 340 h 850"/>
                <a:gd name="T78" fmla="*/ 454 w 964"/>
                <a:gd name="T79" fmla="*/ 340 h 850"/>
                <a:gd name="T80" fmla="*/ 454 w 964"/>
                <a:gd name="T81" fmla="*/ 397 h 850"/>
                <a:gd name="T82" fmla="*/ 511 w 964"/>
                <a:gd name="T83" fmla="*/ 397 h 850"/>
                <a:gd name="T84" fmla="*/ 511 w 964"/>
                <a:gd name="T85" fmla="*/ 170 h 850"/>
                <a:gd name="T86" fmla="*/ 397 w 964"/>
                <a:gd name="T87" fmla="*/ 170 h 850"/>
                <a:gd name="T88" fmla="*/ 397 w 964"/>
                <a:gd name="T89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850">
                  <a:moveTo>
                    <a:pt x="397" y="113"/>
                  </a:moveTo>
                  <a:lnTo>
                    <a:pt x="511" y="113"/>
                  </a:lnTo>
                  <a:lnTo>
                    <a:pt x="511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8" y="340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623"/>
                  </a:lnTo>
                  <a:lnTo>
                    <a:pt x="851" y="623"/>
                  </a:lnTo>
                  <a:lnTo>
                    <a:pt x="851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511" y="794"/>
                  </a:lnTo>
                  <a:lnTo>
                    <a:pt x="511" y="850"/>
                  </a:lnTo>
                  <a:lnTo>
                    <a:pt x="341" y="850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Freeform 297"/>
            <p:cNvSpPr>
              <a:spLocks/>
            </p:cNvSpPr>
            <p:nvPr/>
          </p:nvSpPr>
          <p:spPr bwMode="auto">
            <a:xfrm>
              <a:off x="586" y="6470"/>
              <a:ext cx="1134" cy="1361"/>
            </a:xfrm>
            <a:custGeom>
              <a:avLst/>
              <a:gdLst>
                <a:gd name="T0" fmla="*/ 113 w 1134"/>
                <a:gd name="T1" fmla="*/ 284 h 1361"/>
                <a:gd name="T2" fmla="*/ 57 w 1134"/>
                <a:gd name="T3" fmla="*/ 454 h 1361"/>
                <a:gd name="T4" fmla="*/ 113 w 1134"/>
                <a:gd name="T5" fmla="*/ 510 h 1361"/>
                <a:gd name="T6" fmla="*/ 0 w 1134"/>
                <a:gd name="T7" fmla="*/ 567 h 1361"/>
                <a:gd name="T8" fmla="*/ 227 w 1134"/>
                <a:gd name="T9" fmla="*/ 510 h 1361"/>
                <a:gd name="T10" fmla="*/ 283 w 1134"/>
                <a:gd name="T11" fmla="*/ 454 h 1361"/>
                <a:gd name="T12" fmla="*/ 397 w 1134"/>
                <a:gd name="T13" fmla="*/ 737 h 1361"/>
                <a:gd name="T14" fmla="*/ 453 w 1134"/>
                <a:gd name="T15" fmla="*/ 681 h 1361"/>
                <a:gd name="T16" fmla="*/ 567 w 1134"/>
                <a:gd name="T17" fmla="*/ 624 h 1361"/>
                <a:gd name="T18" fmla="*/ 624 w 1134"/>
                <a:gd name="T19" fmla="*/ 737 h 1361"/>
                <a:gd name="T20" fmla="*/ 680 w 1134"/>
                <a:gd name="T21" fmla="*/ 794 h 1361"/>
                <a:gd name="T22" fmla="*/ 624 w 1134"/>
                <a:gd name="T23" fmla="*/ 851 h 1361"/>
                <a:gd name="T24" fmla="*/ 567 w 1134"/>
                <a:gd name="T25" fmla="*/ 907 h 1361"/>
                <a:gd name="T26" fmla="*/ 510 w 1134"/>
                <a:gd name="T27" fmla="*/ 964 h 1361"/>
                <a:gd name="T28" fmla="*/ 453 w 1134"/>
                <a:gd name="T29" fmla="*/ 1077 h 1361"/>
                <a:gd name="T30" fmla="*/ 567 w 1134"/>
                <a:gd name="T31" fmla="*/ 1191 h 1361"/>
                <a:gd name="T32" fmla="*/ 453 w 1134"/>
                <a:gd name="T33" fmla="*/ 1248 h 1361"/>
                <a:gd name="T34" fmla="*/ 227 w 1134"/>
                <a:gd name="T35" fmla="*/ 1304 h 1361"/>
                <a:gd name="T36" fmla="*/ 57 w 1134"/>
                <a:gd name="T37" fmla="*/ 1361 h 1361"/>
                <a:gd name="T38" fmla="*/ 567 w 1134"/>
                <a:gd name="T39" fmla="*/ 1304 h 1361"/>
                <a:gd name="T40" fmla="*/ 680 w 1134"/>
                <a:gd name="T41" fmla="*/ 1248 h 1361"/>
                <a:gd name="T42" fmla="*/ 737 w 1134"/>
                <a:gd name="T43" fmla="*/ 1191 h 1361"/>
                <a:gd name="T44" fmla="*/ 794 w 1134"/>
                <a:gd name="T45" fmla="*/ 851 h 1361"/>
                <a:gd name="T46" fmla="*/ 850 w 1134"/>
                <a:gd name="T47" fmla="*/ 681 h 1361"/>
                <a:gd name="T48" fmla="*/ 907 w 1134"/>
                <a:gd name="T49" fmla="*/ 624 h 1361"/>
                <a:gd name="T50" fmla="*/ 964 w 1134"/>
                <a:gd name="T51" fmla="*/ 567 h 1361"/>
                <a:gd name="T52" fmla="*/ 1077 w 1134"/>
                <a:gd name="T53" fmla="*/ 510 h 1361"/>
                <a:gd name="T54" fmla="*/ 1134 w 1134"/>
                <a:gd name="T55" fmla="*/ 340 h 1361"/>
                <a:gd name="T56" fmla="*/ 1077 w 1134"/>
                <a:gd name="T57" fmla="*/ 227 h 1361"/>
                <a:gd name="T58" fmla="*/ 1020 w 1134"/>
                <a:gd name="T59" fmla="*/ 170 h 1361"/>
                <a:gd name="T60" fmla="*/ 964 w 1134"/>
                <a:gd name="T61" fmla="*/ 57 h 1361"/>
                <a:gd name="T62" fmla="*/ 737 w 1134"/>
                <a:gd name="T63" fmla="*/ 0 h 1361"/>
                <a:gd name="T64" fmla="*/ 567 w 1134"/>
                <a:gd name="T65" fmla="*/ 57 h 1361"/>
                <a:gd name="T66" fmla="*/ 453 w 1134"/>
                <a:gd name="T67" fmla="*/ 114 h 1361"/>
                <a:gd name="T68" fmla="*/ 170 w 1134"/>
                <a:gd name="T69" fmla="*/ 17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361">
                  <a:moveTo>
                    <a:pt x="113" y="170"/>
                  </a:moveTo>
                  <a:lnTo>
                    <a:pt x="113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567" y="851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567" y="1077"/>
                  </a:lnTo>
                  <a:lnTo>
                    <a:pt x="567" y="1191"/>
                  </a:lnTo>
                  <a:lnTo>
                    <a:pt x="453" y="1191"/>
                  </a:lnTo>
                  <a:lnTo>
                    <a:pt x="453" y="1248"/>
                  </a:lnTo>
                  <a:lnTo>
                    <a:pt x="227" y="1248"/>
                  </a:lnTo>
                  <a:lnTo>
                    <a:pt x="227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80" y="1304"/>
                  </a:lnTo>
                  <a:lnTo>
                    <a:pt x="680" y="1248"/>
                  </a:lnTo>
                  <a:lnTo>
                    <a:pt x="737" y="1248"/>
                  </a:lnTo>
                  <a:lnTo>
                    <a:pt x="737" y="1191"/>
                  </a:lnTo>
                  <a:lnTo>
                    <a:pt x="794" y="1191"/>
                  </a:lnTo>
                  <a:lnTo>
                    <a:pt x="794" y="851"/>
                  </a:lnTo>
                  <a:lnTo>
                    <a:pt x="850" y="851"/>
                  </a:lnTo>
                  <a:lnTo>
                    <a:pt x="850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299"/>
            <p:cNvSpPr>
              <a:spLocks/>
            </p:cNvSpPr>
            <p:nvPr/>
          </p:nvSpPr>
          <p:spPr bwMode="auto">
            <a:xfrm>
              <a:off x="2230" y="5223"/>
              <a:ext cx="737" cy="1020"/>
            </a:xfrm>
            <a:custGeom>
              <a:avLst/>
              <a:gdLst>
                <a:gd name="T0" fmla="*/ 681 w 737"/>
                <a:gd name="T1" fmla="*/ 397 h 1020"/>
                <a:gd name="T2" fmla="*/ 681 w 737"/>
                <a:gd name="T3" fmla="*/ 340 h 1020"/>
                <a:gd name="T4" fmla="*/ 567 w 737"/>
                <a:gd name="T5" fmla="*/ 340 h 1020"/>
                <a:gd name="T6" fmla="*/ 567 w 737"/>
                <a:gd name="T7" fmla="*/ 283 h 1020"/>
                <a:gd name="T8" fmla="*/ 624 w 737"/>
                <a:gd name="T9" fmla="*/ 283 h 1020"/>
                <a:gd name="T10" fmla="*/ 624 w 737"/>
                <a:gd name="T11" fmla="*/ 227 h 1020"/>
                <a:gd name="T12" fmla="*/ 681 w 737"/>
                <a:gd name="T13" fmla="*/ 227 h 1020"/>
                <a:gd name="T14" fmla="*/ 681 w 737"/>
                <a:gd name="T15" fmla="*/ 113 h 1020"/>
                <a:gd name="T16" fmla="*/ 624 w 737"/>
                <a:gd name="T17" fmla="*/ 113 h 1020"/>
                <a:gd name="T18" fmla="*/ 624 w 737"/>
                <a:gd name="T19" fmla="*/ 56 h 1020"/>
                <a:gd name="T20" fmla="*/ 567 w 737"/>
                <a:gd name="T21" fmla="*/ 56 h 1020"/>
                <a:gd name="T22" fmla="*/ 567 w 737"/>
                <a:gd name="T23" fmla="*/ 0 h 1020"/>
                <a:gd name="T24" fmla="*/ 454 w 737"/>
                <a:gd name="T25" fmla="*/ 0 h 1020"/>
                <a:gd name="T26" fmla="*/ 454 w 737"/>
                <a:gd name="T27" fmla="*/ 170 h 1020"/>
                <a:gd name="T28" fmla="*/ 340 w 737"/>
                <a:gd name="T29" fmla="*/ 170 h 1020"/>
                <a:gd name="T30" fmla="*/ 340 w 737"/>
                <a:gd name="T31" fmla="*/ 113 h 1020"/>
                <a:gd name="T32" fmla="*/ 284 w 737"/>
                <a:gd name="T33" fmla="*/ 113 h 1020"/>
                <a:gd name="T34" fmla="*/ 284 w 737"/>
                <a:gd name="T35" fmla="*/ 227 h 1020"/>
                <a:gd name="T36" fmla="*/ 340 w 737"/>
                <a:gd name="T37" fmla="*/ 227 h 1020"/>
                <a:gd name="T38" fmla="*/ 340 w 737"/>
                <a:gd name="T39" fmla="*/ 283 h 1020"/>
                <a:gd name="T40" fmla="*/ 284 w 737"/>
                <a:gd name="T41" fmla="*/ 283 h 1020"/>
                <a:gd name="T42" fmla="*/ 284 w 737"/>
                <a:gd name="T43" fmla="*/ 340 h 1020"/>
                <a:gd name="T44" fmla="*/ 170 w 737"/>
                <a:gd name="T45" fmla="*/ 340 h 1020"/>
                <a:gd name="T46" fmla="*/ 170 w 737"/>
                <a:gd name="T47" fmla="*/ 453 h 1020"/>
                <a:gd name="T48" fmla="*/ 114 w 737"/>
                <a:gd name="T49" fmla="*/ 453 h 1020"/>
                <a:gd name="T50" fmla="*/ 114 w 737"/>
                <a:gd name="T51" fmla="*/ 510 h 1020"/>
                <a:gd name="T52" fmla="*/ 57 w 737"/>
                <a:gd name="T53" fmla="*/ 510 h 1020"/>
                <a:gd name="T54" fmla="*/ 57 w 737"/>
                <a:gd name="T55" fmla="*/ 567 h 1020"/>
                <a:gd name="T56" fmla="*/ 0 w 737"/>
                <a:gd name="T57" fmla="*/ 567 h 1020"/>
                <a:gd name="T58" fmla="*/ 0 w 737"/>
                <a:gd name="T59" fmla="*/ 680 h 1020"/>
                <a:gd name="T60" fmla="*/ 57 w 737"/>
                <a:gd name="T61" fmla="*/ 680 h 1020"/>
                <a:gd name="T62" fmla="*/ 57 w 737"/>
                <a:gd name="T63" fmla="*/ 794 h 1020"/>
                <a:gd name="T64" fmla="*/ 114 w 737"/>
                <a:gd name="T65" fmla="*/ 794 h 1020"/>
                <a:gd name="T66" fmla="*/ 114 w 737"/>
                <a:gd name="T67" fmla="*/ 964 h 1020"/>
                <a:gd name="T68" fmla="*/ 170 w 737"/>
                <a:gd name="T69" fmla="*/ 964 h 1020"/>
                <a:gd name="T70" fmla="*/ 170 w 737"/>
                <a:gd name="T71" fmla="*/ 1020 h 1020"/>
                <a:gd name="T72" fmla="*/ 227 w 737"/>
                <a:gd name="T73" fmla="*/ 1020 h 1020"/>
                <a:gd name="T74" fmla="*/ 227 w 737"/>
                <a:gd name="T75" fmla="*/ 964 h 1020"/>
                <a:gd name="T76" fmla="*/ 284 w 737"/>
                <a:gd name="T77" fmla="*/ 964 h 1020"/>
                <a:gd name="T78" fmla="*/ 284 w 737"/>
                <a:gd name="T79" fmla="*/ 907 h 1020"/>
                <a:gd name="T80" fmla="*/ 510 w 737"/>
                <a:gd name="T81" fmla="*/ 907 h 1020"/>
                <a:gd name="T82" fmla="*/ 510 w 737"/>
                <a:gd name="T83" fmla="*/ 850 h 1020"/>
                <a:gd name="T84" fmla="*/ 567 w 737"/>
                <a:gd name="T85" fmla="*/ 850 h 1020"/>
                <a:gd name="T86" fmla="*/ 567 w 737"/>
                <a:gd name="T87" fmla="*/ 680 h 1020"/>
                <a:gd name="T88" fmla="*/ 624 w 737"/>
                <a:gd name="T89" fmla="*/ 680 h 1020"/>
                <a:gd name="T90" fmla="*/ 624 w 737"/>
                <a:gd name="T91" fmla="*/ 623 h 1020"/>
                <a:gd name="T92" fmla="*/ 567 w 737"/>
                <a:gd name="T93" fmla="*/ 623 h 1020"/>
                <a:gd name="T94" fmla="*/ 567 w 737"/>
                <a:gd name="T95" fmla="*/ 567 h 1020"/>
                <a:gd name="T96" fmla="*/ 737 w 737"/>
                <a:gd name="T97" fmla="*/ 567 h 1020"/>
                <a:gd name="T98" fmla="*/ 737 w 737"/>
                <a:gd name="T99" fmla="*/ 397 h 1020"/>
                <a:gd name="T100" fmla="*/ 681 w 737"/>
                <a:gd name="T101" fmla="*/ 39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7" h="1020">
                  <a:moveTo>
                    <a:pt x="681" y="397"/>
                  </a:moveTo>
                  <a:lnTo>
                    <a:pt x="681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964"/>
                  </a:lnTo>
                  <a:lnTo>
                    <a:pt x="170" y="964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567" y="850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397"/>
                  </a:lnTo>
                  <a:lnTo>
                    <a:pt x="681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300"/>
            <p:cNvSpPr>
              <a:spLocks/>
            </p:cNvSpPr>
            <p:nvPr/>
          </p:nvSpPr>
          <p:spPr bwMode="auto">
            <a:xfrm>
              <a:off x="756" y="4939"/>
              <a:ext cx="1588" cy="1361"/>
            </a:xfrm>
            <a:custGeom>
              <a:avLst/>
              <a:gdLst>
                <a:gd name="T0" fmla="*/ 907 w 1588"/>
                <a:gd name="T1" fmla="*/ 1361 h 1361"/>
                <a:gd name="T2" fmla="*/ 1077 w 1588"/>
                <a:gd name="T3" fmla="*/ 1304 h 1361"/>
                <a:gd name="T4" fmla="*/ 1247 w 1588"/>
                <a:gd name="T5" fmla="*/ 1248 h 1361"/>
                <a:gd name="T6" fmla="*/ 1361 w 1588"/>
                <a:gd name="T7" fmla="*/ 1191 h 1361"/>
                <a:gd name="T8" fmla="*/ 1474 w 1588"/>
                <a:gd name="T9" fmla="*/ 1134 h 1361"/>
                <a:gd name="T10" fmla="*/ 1588 w 1588"/>
                <a:gd name="T11" fmla="*/ 1191 h 1361"/>
                <a:gd name="T12" fmla="*/ 1531 w 1588"/>
                <a:gd name="T13" fmla="*/ 1078 h 1361"/>
                <a:gd name="T14" fmla="*/ 1474 w 1588"/>
                <a:gd name="T15" fmla="*/ 964 h 1361"/>
                <a:gd name="T16" fmla="*/ 1417 w 1588"/>
                <a:gd name="T17" fmla="*/ 794 h 1361"/>
                <a:gd name="T18" fmla="*/ 1361 w 1588"/>
                <a:gd name="T19" fmla="*/ 737 h 1361"/>
                <a:gd name="T20" fmla="*/ 1304 w 1588"/>
                <a:gd name="T21" fmla="*/ 397 h 1361"/>
                <a:gd name="T22" fmla="*/ 1247 w 1588"/>
                <a:gd name="T23" fmla="*/ 284 h 1361"/>
                <a:gd name="T24" fmla="*/ 1134 w 1588"/>
                <a:gd name="T25" fmla="*/ 170 h 1361"/>
                <a:gd name="T26" fmla="*/ 1021 w 1588"/>
                <a:gd name="T27" fmla="*/ 114 h 1361"/>
                <a:gd name="T28" fmla="*/ 964 w 1588"/>
                <a:gd name="T29" fmla="*/ 227 h 1361"/>
                <a:gd name="T30" fmla="*/ 907 w 1588"/>
                <a:gd name="T31" fmla="*/ 284 h 1361"/>
                <a:gd name="T32" fmla="*/ 794 w 1588"/>
                <a:gd name="T33" fmla="*/ 340 h 1361"/>
                <a:gd name="T34" fmla="*/ 737 w 1588"/>
                <a:gd name="T35" fmla="*/ 284 h 1361"/>
                <a:gd name="T36" fmla="*/ 624 w 1588"/>
                <a:gd name="T37" fmla="*/ 340 h 1361"/>
                <a:gd name="T38" fmla="*/ 510 w 1588"/>
                <a:gd name="T39" fmla="*/ 284 h 1361"/>
                <a:gd name="T40" fmla="*/ 283 w 1588"/>
                <a:gd name="T41" fmla="*/ 227 h 1361"/>
                <a:gd name="T42" fmla="*/ 227 w 1588"/>
                <a:gd name="T43" fmla="*/ 170 h 1361"/>
                <a:gd name="T44" fmla="*/ 113 w 1588"/>
                <a:gd name="T45" fmla="*/ 57 h 1361"/>
                <a:gd name="T46" fmla="*/ 0 w 1588"/>
                <a:gd name="T47" fmla="*/ 0 h 1361"/>
                <a:gd name="T48" fmla="*/ 57 w 1588"/>
                <a:gd name="T49" fmla="*/ 57 h 1361"/>
                <a:gd name="T50" fmla="*/ 113 w 1588"/>
                <a:gd name="T51" fmla="*/ 227 h 1361"/>
                <a:gd name="T52" fmla="*/ 170 w 1588"/>
                <a:gd name="T53" fmla="*/ 284 h 1361"/>
                <a:gd name="T54" fmla="*/ 227 w 1588"/>
                <a:gd name="T55" fmla="*/ 340 h 1361"/>
                <a:gd name="T56" fmla="*/ 283 w 1588"/>
                <a:gd name="T57" fmla="*/ 454 h 1361"/>
                <a:gd name="T58" fmla="*/ 340 w 1588"/>
                <a:gd name="T59" fmla="*/ 511 h 1361"/>
                <a:gd name="T60" fmla="*/ 397 w 1588"/>
                <a:gd name="T61" fmla="*/ 624 h 1361"/>
                <a:gd name="T62" fmla="*/ 567 w 1588"/>
                <a:gd name="T63" fmla="*/ 681 h 1361"/>
                <a:gd name="T64" fmla="*/ 510 w 1588"/>
                <a:gd name="T65" fmla="*/ 737 h 1361"/>
                <a:gd name="T66" fmla="*/ 624 w 1588"/>
                <a:gd name="T67" fmla="*/ 794 h 1361"/>
                <a:gd name="T68" fmla="*/ 680 w 1588"/>
                <a:gd name="T69" fmla="*/ 1021 h 1361"/>
                <a:gd name="T70" fmla="*/ 737 w 1588"/>
                <a:gd name="T71" fmla="*/ 1134 h 1361"/>
                <a:gd name="T72" fmla="*/ 794 w 1588"/>
                <a:gd name="T73" fmla="*/ 1248 h 1361"/>
                <a:gd name="T74" fmla="*/ 737 w 1588"/>
                <a:gd name="T7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361">
                  <a:moveTo>
                    <a:pt x="794" y="1361"/>
                  </a:moveTo>
                  <a:lnTo>
                    <a:pt x="907" y="1361"/>
                  </a:lnTo>
                  <a:lnTo>
                    <a:pt x="907" y="1304"/>
                  </a:lnTo>
                  <a:lnTo>
                    <a:pt x="1077" y="1304"/>
                  </a:lnTo>
                  <a:lnTo>
                    <a:pt x="1077" y="1248"/>
                  </a:lnTo>
                  <a:lnTo>
                    <a:pt x="1247" y="1248"/>
                  </a:lnTo>
                  <a:lnTo>
                    <a:pt x="1247" y="1191"/>
                  </a:lnTo>
                  <a:lnTo>
                    <a:pt x="1361" y="1191"/>
                  </a:lnTo>
                  <a:lnTo>
                    <a:pt x="1361" y="1134"/>
                  </a:lnTo>
                  <a:lnTo>
                    <a:pt x="1474" y="1134"/>
                  </a:lnTo>
                  <a:lnTo>
                    <a:pt x="1474" y="1191"/>
                  </a:lnTo>
                  <a:lnTo>
                    <a:pt x="1588" y="1191"/>
                  </a:lnTo>
                  <a:lnTo>
                    <a:pt x="1588" y="1078"/>
                  </a:lnTo>
                  <a:lnTo>
                    <a:pt x="1531" y="1078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397"/>
                  </a:lnTo>
                  <a:lnTo>
                    <a:pt x="1304" y="397"/>
                  </a:lnTo>
                  <a:lnTo>
                    <a:pt x="1304" y="284"/>
                  </a:lnTo>
                  <a:lnTo>
                    <a:pt x="1247" y="284"/>
                  </a:lnTo>
                  <a:lnTo>
                    <a:pt x="1247" y="170"/>
                  </a:lnTo>
                  <a:lnTo>
                    <a:pt x="1134" y="170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624" y="794"/>
                  </a:lnTo>
                  <a:lnTo>
                    <a:pt x="680" y="79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1361"/>
                  </a:lnTo>
                  <a:lnTo>
                    <a:pt x="794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301"/>
            <p:cNvSpPr>
              <a:spLocks/>
            </p:cNvSpPr>
            <p:nvPr/>
          </p:nvSpPr>
          <p:spPr bwMode="auto">
            <a:xfrm>
              <a:off x="416" y="5053"/>
              <a:ext cx="1134" cy="1304"/>
            </a:xfrm>
            <a:custGeom>
              <a:avLst/>
              <a:gdLst>
                <a:gd name="T0" fmla="*/ 397 w 1134"/>
                <a:gd name="T1" fmla="*/ 56 h 1304"/>
                <a:gd name="T2" fmla="*/ 340 w 1134"/>
                <a:gd name="T3" fmla="*/ 56 h 1304"/>
                <a:gd name="T4" fmla="*/ 340 w 1134"/>
                <a:gd name="T5" fmla="*/ 0 h 1304"/>
                <a:gd name="T6" fmla="*/ 227 w 1134"/>
                <a:gd name="T7" fmla="*/ 0 h 1304"/>
                <a:gd name="T8" fmla="*/ 227 w 1134"/>
                <a:gd name="T9" fmla="*/ 113 h 1304"/>
                <a:gd name="T10" fmla="*/ 283 w 1134"/>
                <a:gd name="T11" fmla="*/ 113 h 1304"/>
                <a:gd name="T12" fmla="*/ 283 w 1134"/>
                <a:gd name="T13" fmla="*/ 170 h 1304"/>
                <a:gd name="T14" fmla="*/ 170 w 1134"/>
                <a:gd name="T15" fmla="*/ 170 h 1304"/>
                <a:gd name="T16" fmla="*/ 170 w 1134"/>
                <a:gd name="T17" fmla="*/ 226 h 1304"/>
                <a:gd name="T18" fmla="*/ 0 w 1134"/>
                <a:gd name="T19" fmla="*/ 226 h 1304"/>
                <a:gd name="T20" fmla="*/ 0 w 1134"/>
                <a:gd name="T21" fmla="*/ 283 h 1304"/>
                <a:gd name="T22" fmla="*/ 170 w 1134"/>
                <a:gd name="T23" fmla="*/ 283 h 1304"/>
                <a:gd name="T24" fmla="*/ 170 w 1134"/>
                <a:gd name="T25" fmla="*/ 340 h 1304"/>
                <a:gd name="T26" fmla="*/ 283 w 1134"/>
                <a:gd name="T27" fmla="*/ 340 h 1304"/>
                <a:gd name="T28" fmla="*/ 283 w 1134"/>
                <a:gd name="T29" fmla="*/ 397 h 1304"/>
                <a:gd name="T30" fmla="*/ 340 w 1134"/>
                <a:gd name="T31" fmla="*/ 397 h 1304"/>
                <a:gd name="T32" fmla="*/ 340 w 1134"/>
                <a:gd name="T33" fmla="*/ 567 h 1304"/>
                <a:gd name="T34" fmla="*/ 397 w 1134"/>
                <a:gd name="T35" fmla="*/ 567 h 1304"/>
                <a:gd name="T36" fmla="*/ 397 w 1134"/>
                <a:gd name="T37" fmla="*/ 623 h 1304"/>
                <a:gd name="T38" fmla="*/ 453 w 1134"/>
                <a:gd name="T39" fmla="*/ 623 h 1304"/>
                <a:gd name="T40" fmla="*/ 453 w 1134"/>
                <a:gd name="T41" fmla="*/ 850 h 1304"/>
                <a:gd name="T42" fmla="*/ 340 w 1134"/>
                <a:gd name="T43" fmla="*/ 850 h 1304"/>
                <a:gd name="T44" fmla="*/ 340 w 1134"/>
                <a:gd name="T45" fmla="*/ 907 h 1304"/>
                <a:gd name="T46" fmla="*/ 227 w 1134"/>
                <a:gd name="T47" fmla="*/ 907 h 1304"/>
                <a:gd name="T48" fmla="*/ 227 w 1134"/>
                <a:gd name="T49" fmla="*/ 1020 h 1304"/>
                <a:gd name="T50" fmla="*/ 170 w 1134"/>
                <a:gd name="T51" fmla="*/ 1020 h 1304"/>
                <a:gd name="T52" fmla="*/ 170 w 1134"/>
                <a:gd name="T53" fmla="*/ 1190 h 1304"/>
                <a:gd name="T54" fmla="*/ 623 w 1134"/>
                <a:gd name="T55" fmla="*/ 1190 h 1304"/>
                <a:gd name="T56" fmla="*/ 623 w 1134"/>
                <a:gd name="T57" fmla="*/ 1247 h 1304"/>
                <a:gd name="T58" fmla="*/ 680 w 1134"/>
                <a:gd name="T59" fmla="*/ 1247 h 1304"/>
                <a:gd name="T60" fmla="*/ 680 w 1134"/>
                <a:gd name="T61" fmla="*/ 1304 h 1304"/>
                <a:gd name="T62" fmla="*/ 850 w 1134"/>
                <a:gd name="T63" fmla="*/ 1304 h 1304"/>
                <a:gd name="T64" fmla="*/ 850 w 1134"/>
                <a:gd name="T65" fmla="*/ 1247 h 1304"/>
                <a:gd name="T66" fmla="*/ 1077 w 1134"/>
                <a:gd name="T67" fmla="*/ 1247 h 1304"/>
                <a:gd name="T68" fmla="*/ 1077 w 1134"/>
                <a:gd name="T69" fmla="*/ 1134 h 1304"/>
                <a:gd name="T70" fmla="*/ 1134 w 1134"/>
                <a:gd name="T71" fmla="*/ 1134 h 1304"/>
                <a:gd name="T72" fmla="*/ 1134 w 1134"/>
                <a:gd name="T73" fmla="*/ 1020 h 1304"/>
                <a:gd name="T74" fmla="*/ 1077 w 1134"/>
                <a:gd name="T75" fmla="*/ 1020 h 1304"/>
                <a:gd name="T76" fmla="*/ 1077 w 1134"/>
                <a:gd name="T77" fmla="*/ 907 h 1304"/>
                <a:gd name="T78" fmla="*/ 1020 w 1134"/>
                <a:gd name="T79" fmla="*/ 907 h 1304"/>
                <a:gd name="T80" fmla="*/ 1020 w 1134"/>
                <a:gd name="T81" fmla="*/ 680 h 1304"/>
                <a:gd name="T82" fmla="*/ 850 w 1134"/>
                <a:gd name="T83" fmla="*/ 680 h 1304"/>
                <a:gd name="T84" fmla="*/ 850 w 1134"/>
                <a:gd name="T85" fmla="*/ 623 h 1304"/>
                <a:gd name="T86" fmla="*/ 907 w 1134"/>
                <a:gd name="T87" fmla="*/ 623 h 1304"/>
                <a:gd name="T88" fmla="*/ 907 w 1134"/>
                <a:gd name="T89" fmla="*/ 567 h 1304"/>
                <a:gd name="T90" fmla="*/ 737 w 1134"/>
                <a:gd name="T91" fmla="*/ 567 h 1304"/>
                <a:gd name="T92" fmla="*/ 737 w 1134"/>
                <a:gd name="T93" fmla="*/ 510 h 1304"/>
                <a:gd name="T94" fmla="*/ 680 w 1134"/>
                <a:gd name="T95" fmla="*/ 510 h 1304"/>
                <a:gd name="T96" fmla="*/ 680 w 1134"/>
                <a:gd name="T97" fmla="*/ 397 h 1304"/>
                <a:gd name="T98" fmla="*/ 623 w 1134"/>
                <a:gd name="T99" fmla="*/ 397 h 1304"/>
                <a:gd name="T100" fmla="*/ 623 w 1134"/>
                <a:gd name="T101" fmla="*/ 340 h 1304"/>
                <a:gd name="T102" fmla="*/ 567 w 1134"/>
                <a:gd name="T103" fmla="*/ 340 h 1304"/>
                <a:gd name="T104" fmla="*/ 567 w 1134"/>
                <a:gd name="T105" fmla="*/ 226 h 1304"/>
                <a:gd name="T106" fmla="*/ 510 w 1134"/>
                <a:gd name="T107" fmla="*/ 226 h 1304"/>
                <a:gd name="T108" fmla="*/ 510 w 1134"/>
                <a:gd name="T109" fmla="*/ 170 h 1304"/>
                <a:gd name="T110" fmla="*/ 453 w 1134"/>
                <a:gd name="T111" fmla="*/ 170 h 1304"/>
                <a:gd name="T112" fmla="*/ 453 w 1134"/>
                <a:gd name="T113" fmla="*/ 113 h 1304"/>
                <a:gd name="T114" fmla="*/ 397 w 1134"/>
                <a:gd name="T115" fmla="*/ 113 h 1304"/>
                <a:gd name="T116" fmla="*/ 397 w 1134"/>
                <a:gd name="T117" fmla="*/ 56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304">
                  <a:moveTo>
                    <a:pt x="397" y="56"/>
                  </a:moveTo>
                  <a:lnTo>
                    <a:pt x="340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453" y="623"/>
                  </a:lnTo>
                  <a:lnTo>
                    <a:pt x="453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1190"/>
                  </a:lnTo>
                  <a:lnTo>
                    <a:pt x="623" y="1190"/>
                  </a:lnTo>
                  <a:lnTo>
                    <a:pt x="623" y="1247"/>
                  </a:lnTo>
                  <a:lnTo>
                    <a:pt x="680" y="1247"/>
                  </a:lnTo>
                  <a:lnTo>
                    <a:pt x="680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1077" y="1247"/>
                  </a:lnTo>
                  <a:lnTo>
                    <a:pt x="1077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077" y="1020"/>
                  </a:lnTo>
                  <a:lnTo>
                    <a:pt x="1077" y="907"/>
                  </a:lnTo>
                  <a:lnTo>
                    <a:pt x="1020" y="907"/>
                  </a:lnTo>
                  <a:lnTo>
                    <a:pt x="1020" y="680"/>
                  </a:lnTo>
                  <a:lnTo>
                    <a:pt x="850" y="680"/>
                  </a:lnTo>
                  <a:lnTo>
                    <a:pt x="850" y="623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Freeform 302"/>
            <p:cNvSpPr>
              <a:spLocks/>
            </p:cNvSpPr>
            <p:nvPr/>
          </p:nvSpPr>
          <p:spPr bwMode="auto">
            <a:xfrm>
              <a:off x="2514" y="5790"/>
              <a:ext cx="737" cy="737"/>
            </a:xfrm>
            <a:custGeom>
              <a:avLst/>
              <a:gdLst>
                <a:gd name="T0" fmla="*/ 680 w 737"/>
                <a:gd name="T1" fmla="*/ 623 h 737"/>
                <a:gd name="T2" fmla="*/ 567 w 737"/>
                <a:gd name="T3" fmla="*/ 623 h 737"/>
                <a:gd name="T4" fmla="*/ 567 w 737"/>
                <a:gd name="T5" fmla="*/ 510 h 737"/>
                <a:gd name="T6" fmla="*/ 510 w 737"/>
                <a:gd name="T7" fmla="*/ 510 h 737"/>
                <a:gd name="T8" fmla="*/ 510 w 737"/>
                <a:gd name="T9" fmla="*/ 623 h 737"/>
                <a:gd name="T10" fmla="*/ 453 w 737"/>
                <a:gd name="T11" fmla="*/ 623 h 737"/>
                <a:gd name="T12" fmla="*/ 453 w 737"/>
                <a:gd name="T13" fmla="*/ 680 h 737"/>
                <a:gd name="T14" fmla="*/ 397 w 737"/>
                <a:gd name="T15" fmla="*/ 680 h 737"/>
                <a:gd name="T16" fmla="*/ 397 w 737"/>
                <a:gd name="T17" fmla="*/ 623 h 737"/>
                <a:gd name="T18" fmla="*/ 283 w 737"/>
                <a:gd name="T19" fmla="*/ 623 h 737"/>
                <a:gd name="T20" fmla="*/ 283 w 737"/>
                <a:gd name="T21" fmla="*/ 680 h 737"/>
                <a:gd name="T22" fmla="*/ 226 w 737"/>
                <a:gd name="T23" fmla="*/ 680 h 737"/>
                <a:gd name="T24" fmla="*/ 226 w 737"/>
                <a:gd name="T25" fmla="*/ 737 h 737"/>
                <a:gd name="T26" fmla="*/ 113 w 737"/>
                <a:gd name="T27" fmla="*/ 737 h 737"/>
                <a:gd name="T28" fmla="*/ 113 w 737"/>
                <a:gd name="T29" fmla="*/ 510 h 737"/>
                <a:gd name="T30" fmla="*/ 56 w 737"/>
                <a:gd name="T31" fmla="*/ 510 h 737"/>
                <a:gd name="T32" fmla="*/ 56 w 737"/>
                <a:gd name="T33" fmla="*/ 397 h 737"/>
                <a:gd name="T34" fmla="*/ 0 w 737"/>
                <a:gd name="T35" fmla="*/ 397 h 737"/>
                <a:gd name="T36" fmla="*/ 0 w 737"/>
                <a:gd name="T37" fmla="*/ 340 h 737"/>
                <a:gd name="T38" fmla="*/ 226 w 737"/>
                <a:gd name="T39" fmla="*/ 340 h 737"/>
                <a:gd name="T40" fmla="*/ 226 w 737"/>
                <a:gd name="T41" fmla="*/ 283 h 737"/>
                <a:gd name="T42" fmla="*/ 283 w 737"/>
                <a:gd name="T43" fmla="*/ 283 h 737"/>
                <a:gd name="T44" fmla="*/ 283 w 737"/>
                <a:gd name="T45" fmla="*/ 113 h 737"/>
                <a:gd name="T46" fmla="*/ 340 w 737"/>
                <a:gd name="T47" fmla="*/ 113 h 737"/>
                <a:gd name="T48" fmla="*/ 340 w 737"/>
                <a:gd name="T49" fmla="*/ 56 h 737"/>
                <a:gd name="T50" fmla="*/ 283 w 737"/>
                <a:gd name="T51" fmla="*/ 56 h 737"/>
                <a:gd name="T52" fmla="*/ 283 w 737"/>
                <a:gd name="T53" fmla="*/ 0 h 737"/>
                <a:gd name="T54" fmla="*/ 510 w 737"/>
                <a:gd name="T55" fmla="*/ 0 h 737"/>
                <a:gd name="T56" fmla="*/ 510 w 737"/>
                <a:gd name="T57" fmla="*/ 56 h 737"/>
                <a:gd name="T58" fmla="*/ 567 w 737"/>
                <a:gd name="T59" fmla="*/ 56 h 737"/>
                <a:gd name="T60" fmla="*/ 567 w 737"/>
                <a:gd name="T61" fmla="*/ 283 h 737"/>
                <a:gd name="T62" fmla="*/ 623 w 737"/>
                <a:gd name="T63" fmla="*/ 283 h 737"/>
                <a:gd name="T64" fmla="*/ 623 w 737"/>
                <a:gd name="T65" fmla="*/ 397 h 737"/>
                <a:gd name="T66" fmla="*/ 737 w 737"/>
                <a:gd name="T67" fmla="*/ 397 h 737"/>
                <a:gd name="T68" fmla="*/ 737 w 737"/>
                <a:gd name="T69" fmla="*/ 453 h 737"/>
                <a:gd name="T70" fmla="*/ 680 w 737"/>
                <a:gd name="T71" fmla="*/ 453 h 737"/>
                <a:gd name="T72" fmla="*/ 680 w 737"/>
                <a:gd name="T73" fmla="*/ 62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7" h="737">
                  <a:moveTo>
                    <a:pt x="680" y="623"/>
                  </a:moveTo>
                  <a:lnTo>
                    <a:pt x="567" y="623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623"/>
                  </a:lnTo>
                  <a:lnTo>
                    <a:pt x="453" y="623"/>
                  </a:lnTo>
                  <a:lnTo>
                    <a:pt x="453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113" y="73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283" y="283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283"/>
                  </a:lnTo>
                  <a:lnTo>
                    <a:pt x="623" y="283"/>
                  </a:lnTo>
                  <a:lnTo>
                    <a:pt x="623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Freeform 303"/>
            <p:cNvSpPr>
              <a:spLocks/>
            </p:cNvSpPr>
            <p:nvPr/>
          </p:nvSpPr>
          <p:spPr bwMode="auto">
            <a:xfrm>
              <a:off x="1210" y="6073"/>
              <a:ext cx="1417" cy="851"/>
            </a:xfrm>
            <a:custGeom>
              <a:avLst/>
              <a:gdLst>
                <a:gd name="T0" fmla="*/ 510 w 1417"/>
                <a:gd name="T1" fmla="*/ 851 h 851"/>
                <a:gd name="T2" fmla="*/ 567 w 1417"/>
                <a:gd name="T3" fmla="*/ 851 h 851"/>
                <a:gd name="T4" fmla="*/ 567 w 1417"/>
                <a:gd name="T5" fmla="*/ 794 h 851"/>
                <a:gd name="T6" fmla="*/ 680 w 1417"/>
                <a:gd name="T7" fmla="*/ 794 h 851"/>
                <a:gd name="T8" fmla="*/ 680 w 1417"/>
                <a:gd name="T9" fmla="*/ 851 h 851"/>
                <a:gd name="T10" fmla="*/ 737 w 1417"/>
                <a:gd name="T11" fmla="*/ 851 h 851"/>
                <a:gd name="T12" fmla="*/ 737 w 1417"/>
                <a:gd name="T13" fmla="*/ 737 h 851"/>
                <a:gd name="T14" fmla="*/ 850 w 1417"/>
                <a:gd name="T15" fmla="*/ 737 h 851"/>
                <a:gd name="T16" fmla="*/ 850 w 1417"/>
                <a:gd name="T17" fmla="*/ 511 h 851"/>
                <a:gd name="T18" fmla="*/ 963 w 1417"/>
                <a:gd name="T19" fmla="*/ 511 h 851"/>
                <a:gd name="T20" fmla="*/ 963 w 1417"/>
                <a:gd name="T21" fmla="*/ 454 h 851"/>
                <a:gd name="T22" fmla="*/ 1247 w 1417"/>
                <a:gd name="T23" fmla="*/ 454 h 851"/>
                <a:gd name="T24" fmla="*/ 1247 w 1417"/>
                <a:gd name="T25" fmla="*/ 397 h 851"/>
                <a:gd name="T26" fmla="*/ 1304 w 1417"/>
                <a:gd name="T27" fmla="*/ 397 h 851"/>
                <a:gd name="T28" fmla="*/ 1304 w 1417"/>
                <a:gd name="T29" fmla="*/ 511 h 851"/>
                <a:gd name="T30" fmla="*/ 1417 w 1417"/>
                <a:gd name="T31" fmla="*/ 511 h 851"/>
                <a:gd name="T32" fmla="*/ 1417 w 1417"/>
                <a:gd name="T33" fmla="*/ 227 h 851"/>
                <a:gd name="T34" fmla="*/ 1360 w 1417"/>
                <a:gd name="T35" fmla="*/ 227 h 851"/>
                <a:gd name="T36" fmla="*/ 1360 w 1417"/>
                <a:gd name="T37" fmla="*/ 114 h 851"/>
                <a:gd name="T38" fmla="*/ 1247 w 1417"/>
                <a:gd name="T39" fmla="*/ 114 h 851"/>
                <a:gd name="T40" fmla="*/ 1247 w 1417"/>
                <a:gd name="T41" fmla="*/ 170 h 851"/>
                <a:gd name="T42" fmla="*/ 1190 w 1417"/>
                <a:gd name="T43" fmla="*/ 170 h 851"/>
                <a:gd name="T44" fmla="*/ 1190 w 1417"/>
                <a:gd name="T45" fmla="*/ 114 h 851"/>
                <a:gd name="T46" fmla="*/ 1134 w 1417"/>
                <a:gd name="T47" fmla="*/ 114 h 851"/>
                <a:gd name="T48" fmla="*/ 1134 w 1417"/>
                <a:gd name="T49" fmla="*/ 57 h 851"/>
                <a:gd name="T50" fmla="*/ 1020 w 1417"/>
                <a:gd name="T51" fmla="*/ 57 h 851"/>
                <a:gd name="T52" fmla="*/ 1020 w 1417"/>
                <a:gd name="T53" fmla="*/ 0 h 851"/>
                <a:gd name="T54" fmla="*/ 907 w 1417"/>
                <a:gd name="T55" fmla="*/ 0 h 851"/>
                <a:gd name="T56" fmla="*/ 907 w 1417"/>
                <a:gd name="T57" fmla="*/ 57 h 851"/>
                <a:gd name="T58" fmla="*/ 793 w 1417"/>
                <a:gd name="T59" fmla="*/ 57 h 851"/>
                <a:gd name="T60" fmla="*/ 793 w 1417"/>
                <a:gd name="T61" fmla="*/ 114 h 851"/>
                <a:gd name="T62" fmla="*/ 623 w 1417"/>
                <a:gd name="T63" fmla="*/ 114 h 851"/>
                <a:gd name="T64" fmla="*/ 623 w 1417"/>
                <a:gd name="T65" fmla="*/ 170 h 851"/>
                <a:gd name="T66" fmla="*/ 453 w 1417"/>
                <a:gd name="T67" fmla="*/ 170 h 851"/>
                <a:gd name="T68" fmla="*/ 453 w 1417"/>
                <a:gd name="T69" fmla="*/ 227 h 851"/>
                <a:gd name="T70" fmla="*/ 56 w 1417"/>
                <a:gd name="T71" fmla="*/ 227 h 851"/>
                <a:gd name="T72" fmla="*/ 56 w 1417"/>
                <a:gd name="T73" fmla="*/ 284 h 851"/>
                <a:gd name="T74" fmla="*/ 0 w 1417"/>
                <a:gd name="T75" fmla="*/ 284 h 851"/>
                <a:gd name="T76" fmla="*/ 0 w 1417"/>
                <a:gd name="T77" fmla="*/ 397 h 851"/>
                <a:gd name="T78" fmla="*/ 113 w 1417"/>
                <a:gd name="T79" fmla="*/ 397 h 851"/>
                <a:gd name="T80" fmla="*/ 113 w 1417"/>
                <a:gd name="T81" fmla="*/ 454 h 851"/>
                <a:gd name="T82" fmla="*/ 340 w 1417"/>
                <a:gd name="T83" fmla="*/ 454 h 851"/>
                <a:gd name="T84" fmla="*/ 340 w 1417"/>
                <a:gd name="T85" fmla="*/ 567 h 851"/>
                <a:gd name="T86" fmla="*/ 396 w 1417"/>
                <a:gd name="T87" fmla="*/ 567 h 851"/>
                <a:gd name="T88" fmla="*/ 396 w 1417"/>
                <a:gd name="T89" fmla="*/ 624 h 851"/>
                <a:gd name="T90" fmla="*/ 453 w 1417"/>
                <a:gd name="T91" fmla="*/ 624 h 851"/>
                <a:gd name="T92" fmla="*/ 453 w 1417"/>
                <a:gd name="T93" fmla="*/ 737 h 851"/>
                <a:gd name="T94" fmla="*/ 510 w 1417"/>
                <a:gd name="T95" fmla="*/ 737 h 851"/>
                <a:gd name="T96" fmla="*/ 510 w 1417"/>
                <a:gd name="T9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7" h="851">
                  <a:moveTo>
                    <a:pt x="510" y="851"/>
                  </a:moveTo>
                  <a:lnTo>
                    <a:pt x="567" y="851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737" y="851"/>
                  </a:lnTo>
                  <a:lnTo>
                    <a:pt x="737" y="737"/>
                  </a:lnTo>
                  <a:lnTo>
                    <a:pt x="850" y="737"/>
                  </a:lnTo>
                  <a:lnTo>
                    <a:pt x="850" y="511"/>
                  </a:lnTo>
                  <a:lnTo>
                    <a:pt x="963" y="511"/>
                  </a:lnTo>
                  <a:lnTo>
                    <a:pt x="963" y="454"/>
                  </a:lnTo>
                  <a:lnTo>
                    <a:pt x="1247" y="454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511"/>
                  </a:lnTo>
                  <a:lnTo>
                    <a:pt x="1417" y="511"/>
                  </a:lnTo>
                  <a:lnTo>
                    <a:pt x="1417" y="227"/>
                  </a:lnTo>
                  <a:lnTo>
                    <a:pt x="1360" y="227"/>
                  </a:lnTo>
                  <a:lnTo>
                    <a:pt x="1360" y="114"/>
                  </a:lnTo>
                  <a:lnTo>
                    <a:pt x="1247" y="114"/>
                  </a:lnTo>
                  <a:lnTo>
                    <a:pt x="1247" y="170"/>
                  </a:lnTo>
                  <a:lnTo>
                    <a:pt x="1190" y="170"/>
                  </a:lnTo>
                  <a:lnTo>
                    <a:pt x="1190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793" y="57"/>
                  </a:lnTo>
                  <a:lnTo>
                    <a:pt x="793" y="114"/>
                  </a:lnTo>
                  <a:lnTo>
                    <a:pt x="623" y="114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396" y="567"/>
                  </a:lnTo>
                  <a:lnTo>
                    <a:pt x="396" y="624"/>
                  </a:lnTo>
                  <a:lnTo>
                    <a:pt x="453" y="624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304"/>
            <p:cNvSpPr>
              <a:spLocks/>
            </p:cNvSpPr>
            <p:nvPr/>
          </p:nvSpPr>
          <p:spPr bwMode="auto">
            <a:xfrm>
              <a:off x="869" y="3068"/>
              <a:ext cx="341" cy="397"/>
            </a:xfrm>
            <a:custGeom>
              <a:avLst/>
              <a:gdLst>
                <a:gd name="T0" fmla="*/ 114 w 341"/>
                <a:gd name="T1" fmla="*/ 0 h 397"/>
                <a:gd name="T2" fmla="*/ 114 w 341"/>
                <a:gd name="T3" fmla="*/ 113 h 397"/>
                <a:gd name="T4" fmla="*/ 57 w 341"/>
                <a:gd name="T5" fmla="*/ 113 h 397"/>
                <a:gd name="T6" fmla="*/ 57 w 341"/>
                <a:gd name="T7" fmla="*/ 227 h 397"/>
                <a:gd name="T8" fmla="*/ 0 w 341"/>
                <a:gd name="T9" fmla="*/ 227 h 397"/>
                <a:gd name="T10" fmla="*/ 0 w 341"/>
                <a:gd name="T11" fmla="*/ 340 h 397"/>
                <a:gd name="T12" fmla="*/ 114 w 341"/>
                <a:gd name="T13" fmla="*/ 340 h 397"/>
                <a:gd name="T14" fmla="*/ 114 w 341"/>
                <a:gd name="T15" fmla="*/ 397 h 397"/>
                <a:gd name="T16" fmla="*/ 170 w 341"/>
                <a:gd name="T17" fmla="*/ 397 h 397"/>
                <a:gd name="T18" fmla="*/ 170 w 341"/>
                <a:gd name="T19" fmla="*/ 340 h 397"/>
                <a:gd name="T20" fmla="*/ 227 w 341"/>
                <a:gd name="T21" fmla="*/ 340 h 397"/>
                <a:gd name="T22" fmla="*/ 284 w 341"/>
                <a:gd name="T23" fmla="*/ 340 h 397"/>
                <a:gd name="T24" fmla="*/ 284 w 341"/>
                <a:gd name="T25" fmla="*/ 284 h 397"/>
                <a:gd name="T26" fmla="*/ 341 w 341"/>
                <a:gd name="T27" fmla="*/ 284 h 397"/>
                <a:gd name="T28" fmla="*/ 341 w 341"/>
                <a:gd name="T29" fmla="*/ 170 h 397"/>
                <a:gd name="T30" fmla="*/ 284 w 341"/>
                <a:gd name="T31" fmla="*/ 170 h 397"/>
                <a:gd name="T32" fmla="*/ 284 w 341"/>
                <a:gd name="T33" fmla="*/ 113 h 397"/>
                <a:gd name="T34" fmla="*/ 227 w 341"/>
                <a:gd name="T35" fmla="*/ 113 h 397"/>
                <a:gd name="T36" fmla="*/ 227 w 341"/>
                <a:gd name="T37" fmla="*/ 57 h 397"/>
                <a:gd name="T38" fmla="*/ 170 w 341"/>
                <a:gd name="T39" fmla="*/ 57 h 397"/>
                <a:gd name="T40" fmla="*/ 170 w 341"/>
                <a:gd name="T41" fmla="*/ 0 h 397"/>
                <a:gd name="T42" fmla="*/ 114 w 341"/>
                <a:gd name="T4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1" h="397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305"/>
            <p:cNvSpPr>
              <a:spLocks/>
            </p:cNvSpPr>
            <p:nvPr/>
          </p:nvSpPr>
          <p:spPr bwMode="auto">
            <a:xfrm>
              <a:off x="1550" y="2898"/>
              <a:ext cx="397" cy="283"/>
            </a:xfrm>
            <a:custGeom>
              <a:avLst/>
              <a:gdLst>
                <a:gd name="T0" fmla="*/ 397 w 397"/>
                <a:gd name="T1" fmla="*/ 57 h 283"/>
                <a:gd name="T2" fmla="*/ 397 w 397"/>
                <a:gd name="T3" fmla="*/ 0 h 283"/>
                <a:gd name="T4" fmla="*/ 283 w 397"/>
                <a:gd name="T5" fmla="*/ 0 h 283"/>
                <a:gd name="T6" fmla="*/ 283 w 397"/>
                <a:gd name="T7" fmla="*/ 57 h 283"/>
                <a:gd name="T8" fmla="*/ 0 w 397"/>
                <a:gd name="T9" fmla="*/ 57 h 283"/>
                <a:gd name="T10" fmla="*/ 0 w 397"/>
                <a:gd name="T11" fmla="*/ 227 h 283"/>
                <a:gd name="T12" fmla="*/ 0 w 397"/>
                <a:gd name="T13" fmla="*/ 283 h 283"/>
                <a:gd name="T14" fmla="*/ 113 w 397"/>
                <a:gd name="T15" fmla="*/ 283 h 283"/>
                <a:gd name="T16" fmla="*/ 113 w 397"/>
                <a:gd name="T17" fmla="*/ 227 h 283"/>
                <a:gd name="T18" fmla="*/ 170 w 397"/>
                <a:gd name="T19" fmla="*/ 227 h 283"/>
                <a:gd name="T20" fmla="*/ 170 w 397"/>
                <a:gd name="T21" fmla="*/ 170 h 283"/>
                <a:gd name="T22" fmla="*/ 283 w 397"/>
                <a:gd name="T23" fmla="*/ 170 h 283"/>
                <a:gd name="T24" fmla="*/ 340 w 397"/>
                <a:gd name="T25" fmla="*/ 170 h 283"/>
                <a:gd name="T26" fmla="*/ 340 w 397"/>
                <a:gd name="T27" fmla="*/ 57 h 283"/>
                <a:gd name="T28" fmla="*/ 397 w 397"/>
                <a:gd name="T29" fmla="*/ 5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83">
                  <a:moveTo>
                    <a:pt x="397" y="57"/>
                  </a:move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306"/>
            <p:cNvSpPr>
              <a:spLocks/>
            </p:cNvSpPr>
            <p:nvPr/>
          </p:nvSpPr>
          <p:spPr bwMode="auto">
            <a:xfrm>
              <a:off x="2230" y="2898"/>
              <a:ext cx="397" cy="454"/>
            </a:xfrm>
            <a:custGeom>
              <a:avLst/>
              <a:gdLst>
                <a:gd name="T0" fmla="*/ 0 w 397"/>
                <a:gd name="T1" fmla="*/ 0 h 454"/>
                <a:gd name="T2" fmla="*/ 340 w 397"/>
                <a:gd name="T3" fmla="*/ 0 h 454"/>
                <a:gd name="T4" fmla="*/ 340 w 397"/>
                <a:gd name="T5" fmla="*/ 170 h 454"/>
                <a:gd name="T6" fmla="*/ 397 w 397"/>
                <a:gd name="T7" fmla="*/ 170 h 454"/>
                <a:gd name="T8" fmla="*/ 397 w 397"/>
                <a:gd name="T9" fmla="*/ 283 h 454"/>
                <a:gd name="T10" fmla="*/ 340 w 397"/>
                <a:gd name="T11" fmla="*/ 283 h 454"/>
                <a:gd name="T12" fmla="*/ 340 w 397"/>
                <a:gd name="T13" fmla="*/ 454 h 454"/>
                <a:gd name="T14" fmla="*/ 284 w 397"/>
                <a:gd name="T15" fmla="*/ 454 h 454"/>
                <a:gd name="T16" fmla="*/ 284 w 397"/>
                <a:gd name="T17" fmla="*/ 340 h 454"/>
                <a:gd name="T18" fmla="*/ 114 w 397"/>
                <a:gd name="T19" fmla="*/ 340 h 454"/>
                <a:gd name="T20" fmla="*/ 114 w 397"/>
                <a:gd name="T21" fmla="*/ 283 h 454"/>
                <a:gd name="T22" fmla="*/ 57 w 397"/>
                <a:gd name="T23" fmla="*/ 283 h 454"/>
                <a:gd name="T24" fmla="*/ 57 w 397"/>
                <a:gd name="T25" fmla="*/ 227 h 454"/>
                <a:gd name="T26" fmla="*/ 0 w 397"/>
                <a:gd name="T27" fmla="*/ 227 h 454"/>
                <a:gd name="T28" fmla="*/ 0 w 397"/>
                <a:gd name="T2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0" y="0"/>
                  </a:move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307"/>
            <p:cNvSpPr>
              <a:spLocks/>
            </p:cNvSpPr>
            <p:nvPr/>
          </p:nvSpPr>
          <p:spPr bwMode="auto">
            <a:xfrm>
              <a:off x="2230" y="2501"/>
              <a:ext cx="737" cy="851"/>
            </a:xfrm>
            <a:custGeom>
              <a:avLst/>
              <a:gdLst>
                <a:gd name="T0" fmla="*/ 0 w 737"/>
                <a:gd name="T1" fmla="*/ 397 h 851"/>
                <a:gd name="T2" fmla="*/ 0 w 737"/>
                <a:gd name="T3" fmla="*/ 57 h 851"/>
                <a:gd name="T4" fmla="*/ 114 w 737"/>
                <a:gd name="T5" fmla="*/ 57 h 851"/>
                <a:gd name="T6" fmla="*/ 114 w 737"/>
                <a:gd name="T7" fmla="*/ 113 h 851"/>
                <a:gd name="T8" fmla="*/ 284 w 737"/>
                <a:gd name="T9" fmla="*/ 113 h 851"/>
                <a:gd name="T10" fmla="*/ 284 w 737"/>
                <a:gd name="T11" fmla="*/ 57 h 851"/>
                <a:gd name="T12" fmla="*/ 340 w 737"/>
                <a:gd name="T13" fmla="*/ 57 h 851"/>
                <a:gd name="T14" fmla="*/ 340 w 737"/>
                <a:gd name="T15" fmla="*/ 0 h 851"/>
                <a:gd name="T16" fmla="*/ 397 w 737"/>
                <a:gd name="T17" fmla="*/ 0 h 851"/>
                <a:gd name="T18" fmla="*/ 397 w 737"/>
                <a:gd name="T19" fmla="*/ 57 h 851"/>
                <a:gd name="T20" fmla="*/ 454 w 737"/>
                <a:gd name="T21" fmla="*/ 57 h 851"/>
                <a:gd name="T22" fmla="*/ 454 w 737"/>
                <a:gd name="T23" fmla="*/ 113 h 851"/>
                <a:gd name="T24" fmla="*/ 567 w 737"/>
                <a:gd name="T25" fmla="*/ 113 h 851"/>
                <a:gd name="T26" fmla="*/ 567 w 737"/>
                <a:gd name="T27" fmla="*/ 170 h 851"/>
                <a:gd name="T28" fmla="*/ 624 w 737"/>
                <a:gd name="T29" fmla="*/ 170 h 851"/>
                <a:gd name="T30" fmla="*/ 624 w 737"/>
                <a:gd name="T31" fmla="*/ 227 h 851"/>
                <a:gd name="T32" fmla="*/ 567 w 737"/>
                <a:gd name="T33" fmla="*/ 227 h 851"/>
                <a:gd name="T34" fmla="*/ 567 w 737"/>
                <a:gd name="T35" fmla="*/ 340 h 851"/>
                <a:gd name="T36" fmla="*/ 624 w 737"/>
                <a:gd name="T37" fmla="*/ 340 h 851"/>
                <a:gd name="T38" fmla="*/ 624 w 737"/>
                <a:gd name="T39" fmla="*/ 397 h 851"/>
                <a:gd name="T40" fmla="*/ 737 w 737"/>
                <a:gd name="T41" fmla="*/ 397 h 851"/>
                <a:gd name="T42" fmla="*/ 737 w 737"/>
                <a:gd name="T43" fmla="*/ 567 h 851"/>
                <a:gd name="T44" fmla="*/ 681 w 737"/>
                <a:gd name="T45" fmla="*/ 567 h 851"/>
                <a:gd name="T46" fmla="*/ 681 w 737"/>
                <a:gd name="T47" fmla="*/ 624 h 851"/>
                <a:gd name="T48" fmla="*/ 624 w 737"/>
                <a:gd name="T49" fmla="*/ 624 h 851"/>
                <a:gd name="T50" fmla="*/ 624 w 737"/>
                <a:gd name="T51" fmla="*/ 680 h 851"/>
                <a:gd name="T52" fmla="*/ 567 w 737"/>
                <a:gd name="T53" fmla="*/ 680 h 851"/>
                <a:gd name="T54" fmla="*/ 567 w 737"/>
                <a:gd name="T55" fmla="*/ 737 h 851"/>
                <a:gd name="T56" fmla="*/ 624 w 737"/>
                <a:gd name="T57" fmla="*/ 737 h 851"/>
                <a:gd name="T58" fmla="*/ 624 w 737"/>
                <a:gd name="T59" fmla="*/ 851 h 851"/>
                <a:gd name="T60" fmla="*/ 454 w 737"/>
                <a:gd name="T61" fmla="*/ 851 h 851"/>
                <a:gd name="T62" fmla="*/ 454 w 737"/>
                <a:gd name="T63" fmla="*/ 794 h 851"/>
                <a:gd name="T64" fmla="*/ 397 w 737"/>
                <a:gd name="T65" fmla="*/ 794 h 851"/>
                <a:gd name="T66" fmla="*/ 397 w 737"/>
                <a:gd name="T67" fmla="*/ 567 h 851"/>
                <a:gd name="T68" fmla="*/ 340 w 737"/>
                <a:gd name="T69" fmla="*/ 567 h 851"/>
                <a:gd name="T70" fmla="*/ 340 w 737"/>
                <a:gd name="T71" fmla="*/ 397 h 851"/>
                <a:gd name="T72" fmla="*/ 0 w 737"/>
                <a:gd name="T73" fmla="*/ 39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7" h="851">
                  <a:moveTo>
                    <a:pt x="0" y="397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567"/>
                  </a:lnTo>
                  <a:lnTo>
                    <a:pt x="681" y="567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851"/>
                  </a:lnTo>
                  <a:lnTo>
                    <a:pt x="454" y="851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Freeform 309"/>
            <p:cNvSpPr>
              <a:spLocks/>
            </p:cNvSpPr>
            <p:nvPr/>
          </p:nvSpPr>
          <p:spPr bwMode="auto">
            <a:xfrm>
              <a:off x="1890" y="2388"/>
              <a:ext cx="397" cy="567"/>
            </a:xfrm>
            <a:custGeom>
              <a:avLst/>
              <a:gdLst>
                <a:gd name="T0" fmla="*/ 340 w 397"/>
                <a:gd name="T1" fmla="*/ 510 h 567"/>
                <a:gd name="T2" fmla="*/ 340 w 397"/>
                <a:gd name="T3" fmla="*/ 170 h 567"/>
                <a:gd name="T4" fmla="*/ 397 w 397"/>
                <a:gd name="T5" fmla="*/ 170 h 567"/>
                <a:gd name="T6" fmla="*/ 397 w 397"/>
                <a:gd name="T7" fmla="*/ 113 h 567"/>
                <a:gd name="T8" fmla="*/ 340 w 397"/>
                <a:gd name="T9" fmla="*/ 113 h 567"/>
                <a:gd name="T10" fmla="*/ 340 w 397"/>
                <a:gd name="T11" fmla="*/ 56 h 567"/>
                <a:gd name="T12" fmla="*/ 170 w 397"/>
                <a:gd name="T13" fmla="*/ 56 h 567"/>
                <a:gd name="T14" fmla="*/ 170 w 397"/>
                <a:gd name="T15" fmla="*/ 0 h 567"/>
                <a:gd name="T16" fmla="*/ 57 w 397"/>
                <a:gd name="T17" fmla="*/ 0 h 567"/>
                <a:gd name="T18" fmla="*/ 57 w 397"/>
                <a:gd name="T19" fmla="*/ 226 h 567"/>
                <a:gd name="T20" fmla="*/ 0 w 397"/>
                <a:gd name="T21" fmla="*/ 226 h 567"/>
                <a:gd name="T22" fmla="*/ 0 w 397"/>
                <a:gd name="T23" fmla="*/ 510 h 567"/>
                <a:gd name="T24" fmla="*/ 57 w 397"/>
                <a:gd name="T25" fmla="*/ 510 h 567"/>
                <a:gd name="T26" fmla="*/ 57 w 397"/>
                <a:gd name="T27" fmla="*/ 567 h 567"/>
                <a:gd name="T28" fmla="*/ 113 w 397"/>
                <a:gd name="T29" fmla="*/ 567 h 567"/>
                <a:gd name="T30" fmla="*/ 113 w 397"/>
                <a:gd name="T31" fmla="*/ 510 h 567"/>
                <a:gd name="T32" fmla="*/ 170 w 397"/>
                <a:gd name="T33" fmla="*/ 510 h 567"/>
                <a:gd name="T34" fmla="*/ 170 w 397"/>
                <a:gd name="T35" fmla="*/ 453 h 567"/>
                <a:gd name="T36" fmla="*/ 227 w 397"/>
                <a:gd name="T37" fmla="*/ 453 h 567"/>
                <a:gd name="T38" fmla="*/ 227 w 397"/>
                <a:gd name="T39" fmla="*/ 510 h 567"/>
                <a:gd name="T40" fmla="*/ 340 w 397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567">
                  <a:moveTo>
                    <a:pt x="340" y="510"/>
                  </a:moveTo>
                  <a:lnTo>
                    <a:pt x="34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4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Freeform 311"/>
            <p:cNvSpPr>
              <a:spLocks/>
            </p:cNvSpPr>
            <p:nvPr/>
          </p:nvSpPr>
          <p:spPr bwMode="auto">
            <a:xfrm>
              <a:off x="416" y="403"/>
              <a:ext cx="850" cy="1191"/>
            </a:xfrm>
            <a:custGeom>
              <a:avLst/>
              <a:gdLst>
                <a:gd name="T0" fmla="*/ 453 w 850"/>
                <a:gd name="T1" fmla="*/ 1191 h 1191"/>
                <a:gd name="T2" fmla="*/ 794 w 850"/>
                <a:gd name="T3" fmla="*/ 1191 h 1191"/>
                <a:gd name="T4" fmla="*/ 794 w 850"/>
                <a:gd name="T5" fmla="*/ 1134 h 1191"/>
                <a:gd name="T6" fmla="*/ 850 w 850"/>
                <a:gd name="T7" fmla="*/ 1134 h 1191"/>
                <a:gd name="T8" fmla="*/ 850 w 850"/>
                <a:gd name="T9" fmla="*/ 1021 h 1191"/>
                <a:gd name="T10" fmla="*/ 794 w 850"/>
                <a:gd name="T11" fmla="*/ 1021 h 1191"/>
                <a:gd name="T12" fmla="*/ 794 w 850"/>
                <a:gd name="T13" fmla="*/ 851 h 1191"/>
                <a:gd name="T14" fmla="*/ 680 w 850"/>
                <a:gd name="T15" fmla="*/ 851 h 1191"/>
                <a:gd name="T16" fmla="*/ 680 w 850"/>
                <a:gd name="T17" fmla="*/ 794 h 1191"/>
                <a:gd name="T18" fmla="*/ 567 w 850"/>
                <a:gd name="T19" fmla="*/ 794 h 1191"/>
                <a:gd name="T20" fmla="*/ 567 w 850"/>
                <a:gd name="T21" fmla="*/ 681 h 1191"/>
                <a:gd name="T22" fmla="*/ 510 w 850"/>
                <a:gd name="T23" fmla="*/ 681 h 1191"/>
                <a:gd name="T24" fmla="*/ 510 w 850"/>
                <a:gd name="T25" fmla="*/ 567 h 1191"/>
                <a:gd name="T26" fmla="*/ 453 w 850"/>
                <a:gd name="T27" fmla="*/ 567 h 1191"/>
                <a:gd name="T28" fmla="*/ 453 w 850"/>
                <a:gd name="T29" fmla="*/ 510 h 1191"/>
                <a:gd name="T30" fmla="*/ 453 w 850"/>
                <a:gd name="T31" fmla="*/ 454 h 1191"/>
                <a:gd name="T32" fmla="*/ 397 w 850"/>
                <a:gd name="T33" fmla="*/ 454 h 1191"/>
                <a:gd name="T34" fmla="*/ 340 w 850"/>
                <a:gd name="T35" fmla="*/ 454 h 1191"/>
                <a:gd name="T36" fmla="*/ 340 w 850"/>
                <a:gd name="T37" fmla="*/ 397 h 1191"/>
                <a:gd name="T38" fmla="*/ 283 w 850"/>
                <a:gd name="T39" fmla="*/ 397 h 1191"/>
                <a:gd name="T40" fmla="*/ 283 w 850"/>
                <a:gd name="T41" fmla="*/ 340 h 1191"/>
                <a:gd name="T42" fmla="*/ 227 w 850"/>
                <a:gd name="T43" fmla="*/ 340 h 1191"/>
                <a:gd name="T44" fmla="*/ 227 w 850"/>
                <a:gd name="T45" fmla="*/ 284 h 1191"/>
                <a:gd name="T46" fmla="*/ 170 w 850"/>
                <a:gd name="T47" fmla="*/ 284 h 1191"/>
                <a:gd name="T48" fmla="*/ 170 w 850"/>
                <a:gd name="T49" fmla="*/ 114 h 1191"/>
                <a:gd name="T50" fmla="*/ 113 w 850"/>
                <a:gd name="T51" fmla="*/ 114 h 1191"/>
                <a:gd name="T52" fmla="*/ 113 w 850"/>
                <a:gd name="T53" fmla="*/ 0 h 1191"/>
                <a:gd name="T54" fmla="*/ 0 w 850"/>
                <a:gd name="T55" fmla="*/ 0 h 1191"/>
                <a:gd name="T56" fmla="*/ 0 w 850"/>
                <a:gd name="T57" fmla="*/ 227 h 1191"/>
                <a:gd name="T58" fmla="*/ 56 w 850"/>
                <a:gd name="T59" fmla="*/ 227 h 1191"/>
                <a:gd name="T60" fmla="*/ 56 w 850"/>
                <a:gd name="T61" fmla="*/ 340 h 1191"/>
                <a:gd name="T62" fmla="*/ 113 w 850"/>
                <a:gd name="T63" fmla="*/ 340 h 1191"/>
                <a:gd name="T64" fmla="*/ 113 w 850"/>
                <a:gd name="T65" fmla="*/ 397 h 1191"/>
                <a:gd name="T66" fmla="*/ 170 w 850"/>
                <a:gd name="T67" fmla="*/ 397 h 1191"/>
                <a:gd name="T68" fmla="*/ 170 w 850"/>
                <a:gd name="T69" fmla="*/ 737 h 1191"/>
                <a:gd name="T70" fmla="*/ 227 w 850"/>
                <a:gd name="T71" fmla="*/ 737 h 1191"/>
                <a:gd name="T72" fmla="*/ 227 w 850"/>
                <a:gd name="T73" fmla="*/ 851 h 1191"/>
                <a:gd name="T74" fmla="*/ 283 w 850"/>
                <a:gd name="T75" fmla="*/ 851 h 1191"/>
                <a:gd name="T76" fmla="*/ 283 w 850"/>
                <a:gd name="T77" fmla="*/ 964 h 1191"/>
                <a:gd name="T78" fmla="*/ 340 w 850"/>
                <a:gd name="T79" fmla="*/ 964 h 1191"/>
                <a:gd name="T80" fmla="*/ 340 w 850"/>
                <a:gd name="T81" fmla="*/ 1077 h 1191"/>
                <a:gd name="T82" fmla="*/ 453 w 850"/>
                <a:gd name="T83" fmla="*/ 1077 h 1191"/>
                <a:gd name="T84" fmla="*/ 453 w 850"/>
                <a:gd name="T85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1191">
                  <a:moveTo>
                    <a:pt x="453" y="1191"/>
                  </a:moveTo>
                  <a:lnTo>
                    <a:pt x="794" y="1191"/>
                  </a:lnTo>
                  <a:lnTo>
                    <a:pt x="794" y="1134"/>
                  </a:lnTo>
                  <a:lnTo>
                    <a:pt x="850" y="1134"/>
                  </a:lnTo>
                  <a:lnTo>
                    <a:pt x="850" y="1021"/>
                  </a:lnTo>
                  <a:lnTo>
                    <a:pt x="794" y="1021"/>
                  </a:lnTo>
                  <a:lnTo>
                    <a:pt x="794" y="851"/>
                  </a:lnTo>
                  <a:lnTo>
                    <a:pt x="680" y="85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1077"/>
                  </a:lnTo>
                  <a:lnTo>
                    <a:pt x="453" y="1077"/>
                  </a:lnTo>
                  <a:lnTo>
                    <a:pt x="453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6" name="Freeform 313"/>
            <p:cNvSpPr>
              <a:spLocks/>
            </p:cNvSpPr>
            <p:nvPr/>
          </p:nvSpPr>
          <p:spPr bwMode="auto">
            <a:xfrm>
              <a:off x="2003" y="1991"/>
              <a:ext cx="851" cy="680"/>
            </a:xfrm>
            <a:custGeom>
              <a:avLst/>
              <a:gdLst>
                <a:gd name="T0" fmla="*/ 851 w 851"/>
                <a:gd name="T1" fmla="*/ 680 h 680"/>
                <a:gd name="T2" fmla="*/ 851 w 851"/>
                <a:gd name="T3" fmla="*/ 453 h 680"/>
                <a:gd name="T4" fmla="*/ 794 w 851"/>
                <a:gd name="T5" fmla="*/ 453 h 680"/>
                <a:gd name="T6" fmla="*/ 794 w 851"/>
                <a:gd name="T7" fmla="*/ 227 h 680"/>
                <a:gd name="T8" fmla="*/ 737 w 851"/>
                <a:gd name="T9" fmla="*/ 227 h 680"/>
                <a:gd name="T10" fmla="*/ 737 w 851"/>
                <a:gd name="T11" fmla="*/ 113 h 680"/>
                <a:gd name="T12" fmla="*/ 681 w 851"/>
                <a:gd name="T13" fmla="*/ 113 h 680"/>
                <a:gd name="T14" fmla="*/ 681 w 851"/>
                <a:gd name="T15" fmla="*/ 56 h 680"/>
                <a:gd name="T16" fmla="*/ 624 w 851"/>
                <a:gd name="T17" fmla="*/ 56 h 680"/>
                <a:gd name="T18" fmla="*/ 624 w 851"/>
                <a:gd name="T19" fmla="*/ 113 h 680"/>
                <a:gd name="T20" fmla="*/ 454 w 851"/>
                <a:gd name="T21" fmla="*/ 113 h 680"/>
                <a:gd name="T22" fmla="*/ 454 w 851"/>
                <a:gd name="T23" fmla="*/ 56 h 680"/>
                <a:gd name="T24" fmla="*/ 397 w 851"/>
                <a:gd name="T25" fmla="*/ 56 h 680"/>
                <a:gd name="T26" fmla="*/ 397 w 851"/>
                <a:gd name="T27" fmla="*/ 0 h 680"/>
                <a:gd name="T28" fmla="*/ 284 w 851"/>
                <a:gd name="T29" fmla="*/ 0 h 680"/>
                <a:gd name="T30" fmla="*/ 284 w 851"/>
                <a:gd name="T31" fmla="*/ 56 h 680"/>
                <a:gd name="T32" fmla="*/ 114 w 851"/>
                <a:gd name="T33" fmla="*/ 56 h 680"/>
                <a:gd name="T34" fmla="*/ 114 w 851"/>
                <a:gd name="T35" fmla="*/ 113 h 680"/>
                <a:gd name="T36" fmla="*/ 0 w 851"/>
                <a:gd name="T37" fmla="*/ 113 h 680"/>
                <a:gd name="T38" fmla="*/ 0 w 851"/>
                <a:gd name="T39" fmla="*/ 283 h 680"/>
                <a:gd name="T40" fmla="*/ 114 w 851"/>
                <a:gd name="T41" fmla="*/ 283 h 680"/>
                <a:gd name="T42" fmla="*/ 114 w 851"/>
                <a:gd name="T43" fmla="*/ 340 h 680"/>
                <a:gd name="T44" fmla="*/ 57 w 851"/>
                <a:gd name="T45" fmla="*/ 340 h 680"/>
                <a:gd name="T46" fmla="*/ 57 w 851"/>
                <a:gd name="T47" fmla="*/ 453 h 680"/>
                <a:gd name="T48" fmla="*/ 227 w 851"/>
                <a:gd name="T49" fmla="*/ 453 h 680"/>
                <a:gd name="T50" fmla="*/ 227 w 851"/>
                <a:gd name="T51" fmla="*/ 510 h 680"/>
                <a:gd name="T52" fmla="*/ 284 w 851"/>
                <a:gd name="T53" fmla="*/ 510 h 680"/>
                <a:gd name="T54" fmla="*/ 284 w 851"/>
                <a:gd name="T55" fmla="*/ 567 h 680"/>
                <a:gd name="T56" fmla="*/ 341 w 851"/>
                <a:gd name="T57" fmla="*/ 567 h 680"/>
                <a:gd name="T58" fmla="*/ 341 w 851"/>
                <a:gd name="T59" fmla="*/ 623 h 680"/>
                <a:gd name="T60" fmla="*/ 511 w 851"/>
                <a:gd name="T61" fmla="*/ 623 h 680"/>
                <a:gd name="T62" fmla="*/ 511 w 851"/>
                <a:gd name="T63" fmla="*/ 567 h 680"/>
                <a:gd name="T64" fmla="*/ 567 w 851"/>
                <a:gd name="T65" fmla="*/ 567 h 680"/>
                <a:gd name="T66" fmla="*/ 567 w 851"/>
                <a:gd name="T67" fmla="*/ 510 h 680"/>
                <a:gd name="T68" fmla="*/ 624 w 851"/>
                <a:gd name="T69" fmla="*/ 510 h 680"/>
                <a:gd name="T70" fmla="*/ 624 w 851"/>
                <a:gd name="T71" fmla="*/ 567 h 680"/>
                <a:gd name="T72" fmla="*/ 681 w 851"/>
                <a:gd name="T73" fmla="*/ 567 h 680"/>
                <a:gd name="T74" fmla="*/ 681 w 851"/>
                <a:gd name="T75" fmla="*/ 623 h 680"/>
                <a:gd name="T76" fmla="*/ 794 w 851"/>
                <a:gd name="T77" fmla="*/ 623 h 680"/>
                <a:gd name="T78" fmla="*/ 794 w 851"/>
                <a:gd name="T79" fmla="*/ 680 h 680"/>
                <a:gd name="T80" fmla="*/ 851 w 851"/>
                <a:gd name="T8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680">
                  <a:moveTo>
                    <a:pt x="851" y="680"/>
                  </a:moveTo>
                  <a:lnTo>
                    <a:pt x="851" y="453"/>
                  </a:lnTo>
                  <a:lnTo>
                    <a:pt x="794" y="453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23"/>
                  </a:lnTo>
                  <a:lnTo>
                    <a:pt x="511" y="623"/>
                  </a:lnTo>
                  <a:lnTo>
                    <a:pt x="511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623"/>
                  </a:lnTo>
                  <a:lnTo>
                    <a:pt x="794" y="623"/>
                  </a:lnTo>
                  <a:lnTo>
                    <a:pt x="794" y="680"/>
                  </a:lnTo>
                  <a:lnTo>
                    <a:pt x="851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7" name="Freeform 314"/>
            <p:cNvSpPr>
              <a:spLocks/>
            </p:cNvSpPr>
            <p:nvPr/>
          </p:nvSpPr>
          <p:spPr bwMode="auto">
            <a:xfrm>
              <a:off x="1266" y="2331"/>
              <a:ext cx="681" cy="850"/>
            </a:xfrm>
            <a:custGeom>
              <a:avLst/>
              <a:gdLst>
                <a:gd name="T0" fmla="*/ 681 w 681"/>
                <a:gd name="T1" fmla="*/ 0 h 850"/>
                <a:gd name="T2" fmla="*/ 681 w 681"/>
                <a:gd name="T3" fmla="*/ 283 h 850"/>
                <a:gd name="T4" fmla="*/ 624 w 681"/>
                <a:gd name="T5" fmla="*/ 283 h 850"/>
                <a:gd name="T6" fmla="*/ 624 w 681"/>
                <a:gd name="T7" fmla="*/ 567 h 850"/>
                <a:gd name="T8" fmla="*/ 567 w 681"/>
                <a:gd name="T9" fmla="*/ 567 h 850"/>
                <a:gd name="T10" fmla="*/ 567 w 681"/>
                <a:gd name="T11" fmla="*/ 624 h 850"/>
                <a:gd name="T12" fmla="*/ 284 w 681"/>
                <a:gd name="T13" fmla="*/ 624 h 850"/>
                <a:gd name="T14" fmla="*/ 284 w 681"/>
                <a:gd name="T15" fmla="*/ 850 h 850"/>
                <a:gd name="T16" fmla="*/ 227 w 681"/>
                <a:gd name="T17" fmla="*/ 850 h 850"/>
                <a:gd name="T18" fmla="*/ 227 w 681"/>
                <a:gd name="T19" fmla="*/ 737 h 850"/>
                <a:gd name="T20" fmla="*/ 170 w 681"/>
                <a:gd name="T21" fmla="*/ 737 h 850"/>
                <a:gd name="T22" fmla="*/ 170 w 681"/>
                <a:gd name="T23" fmla="*/ 794 h 850"/>
                <a:gd name="T24" fmla="*/ 114 w 681"/>
                <a:gd name="T25" fmla="*/ 794 h 850"/>
                <a:gd name="T26" fmla="*/ 114 w 681"/>
                <a:gd name="T27" fmla="*/ 737 h 850"/>
                <a:gd name="T28" fmla="*/ 57 w 681"/>
                <a:gd name="T29" fmla="*/ 737 h 850"/>
                <a:gd name="T30" fmla="*/ 57 w 681"/>
                <a:gd name="T31" fmla="*/ 567 h 850"/>
                <a:gd name="T32" fmla="*/ 0 w 681"/>
                <a:gd name="T33" fmla="*/ 567 h 850"/>
                <a:gd name="T34" fmla="*/ 0 w 681"/>
                <a:gd name="T35" fmla="*/ 454 h 850"/>
                <a:gd name="T36" fmla="*/ 57 w 681"/>
                <a:gd name="T37" fmla="*/ 454 h 850"/>
                <a:gd name="T38" fmla="*/ 57 w 681"/>
                <a:gd name="T39" fmla="*/ 397 h 850"/>
                <a:gd name="T40" fmla="*/ 114 w 681"/>
                <a:gd name="T41" fmla="*/ 397 h 850"/>
                <a:gd name="T42" fmla="*/ 114 w 681"/>
                <a:gd name="T43" fmla="*/ 283 h 850"/>
                <a:gd name="T44" fmla="*/ 227 w 681"/>
                <a:gd name="T45" fmla="*/ 283 h 850"/>
                <a:gd name="T46" fmla="*/ 227 w 681"/>
                <a:gd name="T47" fmla="*/ 340 h 850"/>
                <a:gd name="T48" fmla="*/ 284 w 681"/>
                <a:gd name="T49" fmla="*/ 340 h 850"/>
                <a:gd name="T50" fmla="*/ 284 w 681"/>
                <a:gd name="T51" fmla="*/ 283 h 850"/>
                <a:gd name="T52" fmla="*/ 340 w 681"/>
                <a:gd name="T53" fmla="*/ 283 h 850"/>
                <a:gd name="T54" fmla="*/ 340 w 681"/>
                <a:gd name="T55" fmla="*/ 227 h 850"/>
                <a:gd name="T56" fmla="*/ 397 w 681"/>
                <a:gd name="T57" fmla="*/ 227 h 850"/>
                <a:gd name="T58" fmla="*/ 397 w 681"/>
                <a:gd name="T59" fmla="*/ 170 h 850"/>
                <a:gd name="T60" fmla="*/ 511 w 681"/>
                <a:gd name="T61" fmla="*/ 170 h 850"/>
                <a:gd name="T62" fmla="*/ 511 w 681"/>
                <a:gd name="T63" fmla="*/ 113 h 850"/>
                <a:gd name="T64" fmla="*/ 567 w 681"/>
                <a:gd name="T65" fmla="*/ 113 h 850"/>
                <a:gd name="T66" fmla="*/ 567 w 681"/>
                <a:gd name="T67" fmla="*/ 57 h 850"/>
                <a:gd name="T68" fmla="*/ 624 w 681"/>
                <a:gd name="T69" fmla="*/ 57 h 850"/>
                <a:gd name="T70" fmla="*/ 624 w 681"/>
                <a:gd name="T71" fmla="*/ 0 h 850"/>
                <a:gd name="T72" fmla="*/ 681 w 681"/>
                <a:gd name="T73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1" h="850">
                  <a:moveTo>
                    <a:pt x="681" y="0"/>
                  </a:moveTo>
                  <a:lnTo>
                    <a:pt x="681" y="283"/>
                  </a:lnTo>
                  <a:lnTo>
                    <a:pt x="624" y="283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284" y="62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Freeform 315"/>
            <p:cNvSpPr>
              <a:spLocks/>
            </p:cNvSpPr>
            <p:nvPr/>
          </p:nvSpPr>
          <p:spPr bwMode="auto">
            <a:xfrm>
              <a:off x="1663" y="2104"/>
              <a:ext cx="454" cy="397"/>
            </a:xfrm>
            <a:custGeom>
              <a:avLst/>
              <a:gdLst>
                <a:gd name="T0" fmla="*/ 340 w 454"/>
                <a:gd name="T1" fmla="*/ 0 h 397"/>
                <a:gd name="T2" fmla="*/ 114 w 454"/>
                <a:gd name="T3" fmla="*/ 0 h 397"/>
                <a:gd name="T4" fmla="*/ 114 w 454"/>
                <a:gd name="T5" fmla="*/ 57 h 397"/>
                <a:gd name="T6" fmla="*/ 57 w 454"/>
                <a:gd name="T7" fmla="*/ 57 h 397"/>
                <a:gd name="T8" fmla="*/ 57 w 454"/>
                <a:gd name="T9" fmla="*/ 170 h 397"/>
                <a:gd name="T10" fmla="*/ 0 w 454"/>
                <a:gd name="T11" fmla="*/ 170 h 397"/>
                <a:gd name="T12" fmla="*/ 0 w 454"/>
                <a:gd name="T13" fmla="*/ 397 h 397"/>
                <a:gd name="T14" fmla="*/ 114 w 454"/>
                <a:gd name="T15" fmla="*/ 397 h 397"/>
                <a:gd name="T16" fmla="*/ 114 w 454"/>
                <a:gd name="T17" fmla="*/ 340 h 397"/>
                <a:gd name="T18" fmla="*/ 170 w 454"/>
                <a:gd name="T19" fmla="*/ 340 h 397"/>
                <a:gd name="T20" fmla="*/ 170 w 454"/>
                <a:gd name="T21" fmla="*/ 284 h 397"/>
                <a:gd name="T22" fmla="*/ 227 w 454"/>
                <a:gd name="T23" fmla="*/ 284 h 397"/>
                <a:gd name="T24" fmla="*/ 227 w 454"/>
                <a:gd name="T25" fmla="*/ 227 h 397"/>
                <a:gd name="T26" fmla="*/ 284 w 454"/>
                <a:gd name="T27" fmla="*/ 227 h 397"/>
                <a:gd name="T28" fmla="*/ 284 w 454"/>
                <a:gd name="T29" fmla="*/ 284 h 397"/>
                <a:gd name="T30" fmla="*/ 397 w 454"/>
                <a:gd name="T31" fmla="*/ 284 h 397"/>
                <a:gd name="T32" fmla="*/ 397 w 454"/>
                <a:gd name="T33" fmla="*/ 227 h 397"/>
                <a:gd name="T34" fmla="*/ 454 w 454"/>
                <a:gd name="T35" fmla="*/ 227 h 397"/>
                <a:gd name="T36" fmla="*/ 454 w 454"/>
                <a:gd name="T37" fmla="*/ 170 h 397"/>
                <a:gd name="T38" fmla="*/ 340 w 454"/>
                <a:gd name="T39" fmla="*/ 170 h 397"/>
                <a:gd name="T40" fmla="*/ 340 w 454"/>
                <a:gd name="T4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397">
                  <a:moveTo>
                    <a:pt x="34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Freeform 316"/>
            <p:cNvSpPr>
              <a:spLocks/>
            </p:cNvSpPr>
            <p:nvPr/>
          </p:nvSpPr>
          <p:spPr bwMode="auto">
            <a:xfrm>
              <a:off x="983" y="2444"/>
              <a:ext cx="453" cy="737"/>
            </a:xfrm>
            <a:custGeom>
              <a:avLst/>
              <a:gdLst>
                <a:gd name="T0" fmla="*/ 453 w 453"/>
                <a:gd name="T1" fmla="*/ 0 h 737"/>
                <a:gd name="T2" fmla="*/ 283 w 453"/>
                <a:gd name="T3" fmla="*/ 0 h 737"/>
                <a:gd name="T4" fmla="*/ 283 w 453"/>
                <a:gd name="T5" fmla="*/ 170 h 737"/>
                <a:gd name="T6" fmla="*/ 227 w 453"/>
                <a:gd name="T7" fmla="*/ 170 h 737"/>
                <a:gd name="T8" fmla="*/ 227 w 453"/>
                <a:gd name="T9" fmla="*/ 114 h 737"/>
                <a:gd name="T10" fmla="*/ 170 w 453"/>
                <a:gd name="T11" fmla="*/ 114 h 737"/>
                <a:gd name="T12" fmla="*/ 170 w 453"/>
                <a:gd name="T13" fmla="*/ 57 h 737"/>
                <a:gd name="T14" fmla="*/ 56 w 453"/>
                <a:gd name="T15" fmla="*/ 57 h 737"/>
                <a:gd name="T16" fmla="*/ 56 w 453"/>
                <a:gd name="T17" fmla="*/ 397 h 737"/>
                <a:gd name="T18" fmla="*/ 113 w 453"/>
                <a:gd name="T19" fmla="*/ 397 h 737"/>
                <a:gd name="T20" fmla="*/ 113 w 453"/>
                <a:gd name="T21" fmla="*/ 567 h 737"/>
                <a:gd name="T22" fmla="*/ 56 w 453"/>
                <a:gd name="T23" fmla="*/ 567 h 737"/>
                <a:gd name="T24" fmla="*/ 0 w 453"/>
                <a:gd name="T25" fmla="*/ 567 h 737"/>
                <a:gd name="T26" fmla="*/ 0 w 453"/>
                <a:gd name="T27" fmla="*/ 624 h 737"/>
                <a:gd name="T28" fmla="*/ 56 w 453"/>
                <a:gd name="T29" fmla="*/ 624 h 737"/>
                <a:gd name="T30" fmla="*/ 56 w 453"/>
                <a:gd name="T31" fmla="*/ 681 h 737"/>
                <a:gd name="T32" fmla="*/ 113 w 453"/>
                <a:gd name="T33" fmla="*/ 681 h 737"/>
                <a:gd name="T34" fmla="*/ 113 w 453"/>
                <a:gd name="T35" fmla="*/ 737 h 737"/>
                <a:gd name="T36" fmla="*/ 170 w 453"/>
                <a:gd name="T37" fmla="*/ 737 h 737"/>
                <a:gd name="T38" fmla="*/ 170 w 453"/>
                <a:gd name="T39" fmla="*/ 681 h 737"/>
                <a:gd name="T40" fmla="*/ 283 w 453"/>
                <a:gd name="T41" fmla="*/ 681 h 737"/>
                <a:gd name="T42" fmla="*/ 283 w 453"/>
                <a:gd name="T43" fmla="*/ 624 h 737"/>
                <a:gd name="T44" fmla="*/ 340 w 453"/>
                <a:gd name="T45" fmla="*/ 624 h 737"/>
                <a:gd name="T46" fmla="*/ 340 w 453"/>
                <a:gd name="T47" fmla="*/ 454 h 737"/>
                <a:gd name="T48" fmla="*/ 283 w 453"/>
                <a:gd name="T49" fmla="*/ 454 h 737"/>
                <a:gd name="T50" fmla="*/ 283 w 453"/>
                <a:gd name="T51" fmla="*/ 341 h 737"/>
                <a:gd name="T52" fmla="*/ 340 w 453"/>
                <a:gd name="T53" fmla="*/ 341 h 737"/>
                <a:gd name="T54" fmla="*/ 340 w 453"/>
                <a:gd name="T55" fmla="*/ 284 h 737"/>
                <a:gd name="T56" fmla="*/ 397 w 453"/>
                <a:gd name="T57" fmla="*/ 284 h 737"/>
                <a:gd name="T58" fmla="*/ 397 w 453"/>
                <a:gd name="T59" fmla="*/ 114 h 737"/>
                <a:gd name="T60" fmla="*/ 453 w 453"/>
                <a:gd name="T61" fmla="*/ 114 h 737"/>
                <a:gd name="T62" fmla="*/ 453 w 453"/>
                <a:gd name="T63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3" h="737">
                  <a:moveTo>
                    <a:pt x="453" y="0"/>
                  </a:moveTo>
                  <a:lnTo>
                    <a:pt x="283" y="0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Freeform 318"/>
            <p:cNvSpPr>
              <a:spLocks/>
            </p:cNvSpPr>
            <p:nvPr/>
          </p:nvSpPr>
          <p:spPr bwMode="auto">
            <a:xfrm>
              <a:off x="1380" y="2274"/>
              <a:ext cx="283" cy="397"/>
            </a:xfrm>
            <a:custGeom>
              <a:avLst/>
              <a:gdLst>
                <a:gd name="T0" fmla="*/ 0 w 283"/>
                <a:gd name="T1" fmla="*/ 114 h 397"/>
                <a:gd name="T2" fmla="*/ 0 w 283"/>
                <a:gd name="T3" fmla="*/ 170 h 397"/>
                <a:gd name="T4" fmla="*/ 56 w 283"/>
                <a:gd name="T5" fmla="*/ 170 h 397"/>
                <a:gd name="T6" fmla="*/ 56 w 283"/>
                <a:gd name="T7" fmla="*/ 284 h 397"/>
                <a:gd name="T8" fmla="*/ 0 w 283"/>
                <a:gd name="T9" fmla="*/ 284 h 397"/>
                <a:gd name="T10" fmla="*/ 0 w 283"/>
                <a:gd name="T11" fmla="*/ 340 h 397"/>
                <a:gd name="T12" fmla="*/ 113 w 283"/>
                <a:gd name="T13" fmla="*/ 340 h 397"/>
                <a:gd name="T14" fmla="*/ 113 w 283"/>
                <a:gd name="T15" fmla="*/ 397 h 397"/>
                <a:gd name="T16" fmla="*/ 170 w 283"/>
                <a:gd name="T17" fmla="*/ 397 h 397"/>
                <a:gd name="T18" fmla="*/ 170 w 283"/>
                <a:gd name="T19" fmla="*/ 340 h 397"/>
                <a:gd name="T20" fmla="*/ 226 w 283"/>
                <a:gd name="T21" fmla="*/ 340 h 397"/>
                <a:gd name="T22" fmla="*/ 226 w 283"/>
                <a:gd name="T23" fmla="*/ 284 h 397"/>
                <a:gd name="T24" fmla="*/ 283 w 283"/>
                <a:gd name="T25" fmla="*/ 284 h 397"/>
                <a:gd name="T26" fmla="*/ 283 w 283"/>
                <a:gd name="T27" fmla="*/ 57 h 397"/>
                <a:gd name="T28" fmla="*/ 226 w 283"/>
                <a:gd name="T29" fmla="*/ 57 h 397"/>
                <a:gd name="T30" fmla="*/ 226 w 283"/>
                <a:gd name="T31" fmla="*/ 0 h 397"/>
                <a:gd name="T32" fmla="*/ 113 w 283"/>
                <a:gd name="T33" fmla="*/ 0 h 397"/>
                <a:gd name="T34" fmla="*/ 113 w 283"/>
                <a:gd name="T35" fmla="*/ 57 h 397"/>
                <a:gd name="T36" fmla="*/ 170 w 283"/>
                <a:gd name="T37" fmla="*/ 57 h 397"/>
                <a:gd name="T38" fmla="*/ 170 w 283"/>
                <a:gd name="T39" fmla="*/ 114 h 397"/>
                <a:gd name="T40" fmla="*/ 0 w 283"/>
                <a:gd name="T41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3" h="397">
                  <a:moveTo>
                    <a:pt x="0" y="114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284"/>
                  </a:lnTo>
                  <a:lnTo>
                    <a:pt x="283" y="284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1" name="Freeform 319"/>
            <p:cNvSpPr>
              <a:spLocks/>
            </p:cNvSpPr>
            <p:nvPr/>
          </p:nvSpPr>
          <p:spPr bwMode="auto">
            <a:xfrm>
              <a:off x="1493" y="1651"/>
              <a:ext cx="794" cy="396"/>
            </a:xfrm>
            <a:custGeom>
              <a:avLst/>
              <a:gdLst>
                <a:gd name="T0" fmla="*/ 170 w 794"/>
                <a:gd name="T1" fmla="*/ 0 h 396"/>
                <a:gd name="T2" fmla="*/ 170 w 794"/>
                <a:gd name="T3" fmla="*/ 56 h 396"/>
                <a:gd name="T4" fmla="*/ 113 w 794"/>
                <a:gd name="T5" fmla="*/ 56 h 396"/>
                <a:gd name="T6" fmla="*/ 113 w 794"/>
                <a:gd name="T7" fmla="*/ 113 h 396"/>
                <a:gd name="T8" fmla="*/ 0 w 794"/>
                <a:gd name="T9" fmla="*/ 113 h 396"/>
                <a:gd name="T10" fmla="*/ 0 w 794"/>
                <a:gd name="T11" fmla="*/ 226 h 396"/>
                <a:gd name="T12" fmla="*/ 57 w 794"/>
                <a:gd name="T13" fmla="*/ 226 h 396"/>
                <a:gd name="T14" fmla="*/ 57 w 794"/>
                <a:gd name="T15" fmla="*/ 283 h 396"/>
                <a:gd name="T16" fmla="*/ 284 w 794"/>
                <a:gd name="T17" fmla="*/ 283 h 396"/>
                <a:gd name="T18" fmla="*/ 284 w 794"/>
                <a:gd name="T19" fmla="*/ 340 h 396"/>
                <a:gd name="T20" fmla="*/ 624 w 794"/>
                <a:gd name="T21" fmla="*/ 340 h 396"/>
                <a:gd name="T22" fmla="*/ 624 w 794"/>
                <a:gd name="T23" fmla="*/ 396 h 396"/>
                <a:gd name="T24" fmla="*/ 794 w 794"/>
                <a:gd name="T25" fmla="*/ 396 h 396"/>
                <a:gd name="T26" fmla="*/ 794 w 794"/>
                <a:gd name="T27" fmla="*/ 340 h 396"/>
                <a:gd name="T28" fmla="*/ 737 w 794"/>
                <a:gd name="T29" fmla="*/ 340 h 396"/>
                <a:gd name="T30" fmla="*/ 737 w 794"/>
                <a:gd name="T31" fmla="*/ 226 h 396"/>
                <a:gd name="T32" fmla="*/ 680 w 794"/>
                <a:gd name="T33" fmla="*/ 226 h 396"/>
                <a:gd name="T34" fmla="*/ 680 w 794"/>
                <a:gd name="T35" fmla="*/ 170 h 396"/>
                <a:gd name="T36" fmla="*/ 567 w 794"/>
                <a:gd name="T37" fmla="*/ 170 h 396"/>
                <a:gd name="T38" fmla="*/ 567 w 794"/>
                <a:gd name="T39" fmla="*/ 113 h 396"/>
                <a:gd name="T40" fmla="*/ 454 w 794"/>
                <a:gd name="T41" fmla="*/ 113 h 396"/>
                <a:gd name="T42" fmla="*/ 454 w 794"/>
                <a:gd name="T43" fmla="*/ 170 h 396"/>
                <a:gd name="T44" fmla="*/ 397 w 794"/>
                <a:gd name="T45" fmla="*/ 170 h 396"/>
                <a:gd name="T46" fmla="*/ 397 w 794"/>
                <a:gd name="T47" fmla="*/ 113 h 396"/>
                <a:gd name="T48" fmla="*/ 340 w 794"/>
                <a:gd name="T49" fmla="*/ 113 h 396"/>
                <a:gd name="T50" fmla="*/ 340 w 794"/>
                <a:gd name="T51" fmla="*/ 56 h 396"/>
                <a:gd name="T52" fmla="*/ 227 w 794"/>
                <a:gd name="T53" fmla="*/ 56 h 396"/>
                <a:gd name="T54" fmla="*/ 227 w 794"/>
                <a:gd name="T55" fmla="*/ 0 h 396"/>
                <a:gd name="T56" fmla="*/ 170 w 794"/>
                <a:gd name="T57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396">
                  <a:moveTo>
                    <a:pt x="170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624" y="340"/>
                  </a:lnTo>
                  <a:lnTo>
                    <a:pt x="624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Freeform 320"/>
            <p:cNvSpPr>
              <a:spLocks/>
            </p:cNvSpPr>
            <p:nvPr/>
          </p:nvSpPr>
          <p:spPr bwMode="auto">
            <a:xfrm>
              <a:off x="926" y="1594"/>
              <a:ext cx="397" cy="510"/>
            </a:xfrm>
            <a:custGeom>
              <a:avLst/>
              <a:gdLst>
                <a:gd name="T0" fmla="*/ 227 w 397"/>
                <a:gd name="T1" fmla="*/ 0 h 510"/>
                <a:gd name="T2" fmla="*/ 227 w 397"/>
                <a:gd name="T3" fmla="*/ 113 h 510"/>
                <a:gd name="T4" fmla="*/ 284 w 397"/>
                <a:gd name="T5" fmla="*/ 113 h 510"/>
                <a:gd name="T6" fmla="*/ 284 w 397"/>
                <a:gd name="T7" fmla="*/ 170 h 510"/>
                <a:gd name="T8" fmla="*/ 340 w 397"/>
                <a:gd name="T9" fmla="*/ 170 h 510"/>
                <a:gd name="T10" fmla="*/ 340 w 397"/>
                <a:gd name="T11" fmla="*/ 397 h 510"/>
                <a:gd name="T12" fmla="*/ 397 w 397"/>
                <a:gd name="T13" fmla="*/ 397 h 510"/>
                <a:gd name="T14" fmla="*/ 397 w 397"/>
                <a:gd name="T15" fmla="*/ 510 h 510"/>
                <a:gd name="T16" fmla="*/ 284 w 397"/>
                <a:gd name="T17" fmla="*/ 510 h 510"/>
                <a:gd name="T18" fmla="*/ 284 w 397"/>
                <a:gd name="T19" fmla="*/ 397 h 510"/>
                <a:gd name="T20" fmla="*/ 227 w 397"/>
                <a:gd name="T21" fmla="*/ 397 h 510"/>
                <a:gd name="T22" fmla="*/ 227 w 397"/>
                <a:gd name="T23" fmla="*/ 453 h 510"/>
                <a:gd name="T24" fmla="*/ 170 w 397"/>
                <a:gd name="T25" fmla="*/ 453 h 510"/>
                <a:gd name="T26" fmla="*/ 170 w 397"/>
                <a:gd name="T27" fmla="*/ 510 h 510"/>
                <a:gd name="T28" fmla="*/ 57 w 397"/>
                <a:gd name="T29" fmla="*/ 510 h 510"/>
                <a:gd name="T30" fmla="*/ 57 w 397"/>
                <a:gd name="T31" fmla="*/ 340 h 510"/>
                <a:gd name="T32" fmla="*/ 113 w 397"/>
                <a:gd name="T33" fmla="*/ 340 h 510"/>
                <a:gd name="T34" fmla="*/ 113 w 397"/>
                <a:gd name="T35" fmla="*/ 283 h 510"/>
                <a:gd name="T36" fmla="*/ 57 w 397"/>
                <a:gd name="T37" fmla="*/ 283 h 510"/>
                <a:gd name="T38" fmla="*/ 57 w 397"/>
                <a:gd name="T39" fmla="*/ 113 h 510"/>
                <a:gd name="T40" fmla="*/ 0 w 397"/>
                <a:gd name="T41" fmla="*/ 113 h 510"/>
                <a:gd name="T42" fmla="*/ 0 w 397"/>
                <a:gd name="T43" fmla="*/ 0 h 510"/>
                <a:gd name="T44" fmla="*/ 227 w 397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10">
                  <a:moveTo>
                    <a:pt x="227" y="0"/>
                  </a:move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40" y="17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Freeform 322"/>
            <p:cNvSpPr>
              <a:spLocks/>
            </p:cNvSpPr>
            <p:nvPr/>
          </p:nvSpPr>
          <p:spPr bwMode="auto">
            <a:xfrm>
              <a:off x="926" y="1991"/>
              <a:ext cx="624" cy="623"/>
            </a:xfrm>
            <a:custGeom>
              <a:avLst/>
              <a:gdLst>
                <a:gd name="T0" fmla="*/ 340 w 624"/>
                <a:gd name="T1" fmla="*/ 113 h 623"/>
                <a:gd name="T2" fmla="*/ 340 w 624"/>
                <a:gd name="T3" fmla="*/ 170 h 623"/>
                <a:gd name="T4" fmla="*/ 397 w 624"/>
                <a:gd name="T5" fmla="*/ 170 h 623"/>
                <a:gd name="T6" fmla="*/ 397 w 624"/>
                <a:gd name="T7" fmla="*/ 283 h 623"/>
                <a:gd name="T8" fmla="*/ 454 w 624"/>
                <a:gd name="T9" fmla="*/ 283 h 623"/>
                <a:gd name="T10" fmla="*/ 454 w 624"/>
                <a:gd name="T11" fmla="*/ 340 h 623"/>
                <a:gd name="T12" fmla="*/ 510 w 624"/>
                <a:gd name="T13" fmla="*/ 340 h 623"/>
                <a:gd name="T14" fmla="*/ 510 w 624"/>
                <a:gd name="T15" fmla="*/ 283 h 623"/>
                <a:gd name="T16" fmla="*/ 567 w 624"/>
                <a:gd name="T17" fmla="*/ 283 h 623"/>
                <a:gd name="T18" fmla="*/ 567 w 624"/>
                <a:gd name="T19" fmla="*/ 340 h 623"/>
                <a:gd name="T20" fmla="*/ 624 w 624"/>
                <a:gd name="T21" fmla="*/ 340 h 623"/>
                <a:gd name="T22" fmla="*/ 624 w 624"/>
                <a:gd name="T23" fmla="*/ 397 h 623"/>
                <a:gd name="T24" fmla="*/ 454 w 624"/>
                <a:gd name="T25" fmla="*/ 397 h 623"/>
                <a:gd name="T26" fmla="*/ 454 w 624"/>
                <a:gd name="T27" fmla="*/ 453 h 623"/>
                <a:gd name="T28" fmla="*/ 340 w 624"/>
                <a:gd name="T29" fmla="*/ 453 h 623"/>
                <a:gd name="T30" fmla="*/ 340 w 624"/>
                <a:gd name="T31" fmla="*/ 623 h 623"/>
                <a:gd name="T32" fmla="*/ 284 w 624"/>
                <a:gd name="T33" fmla="*/ 623 h 623"/>
                <a:gd name="T34" fmla="*/ 284 w 624"/>
                <a:gd name="T35" fmla="*/ 567 h 623"/>
                <a:gd name="T36" fmla="*/ 227 w 624"/>
                <a:gd name="T37" fmla="*/ 567 h 623"/>
                <a:gd name="T38" fmla="*/ 227 w 624"/>
                <a:gd name="T39" fmla="*/ 510 h 623"/>
                <a:gd name="T40" fmla="*/ 113 w 624"/>
                <a:gd name="T41" fmla="*/ 510 h 623"/>
                <a:gd name="T42" fmla="*/ 113 w 624"/>
                <a:gd name="T43" fmla="*/ 623 h 623"/>
                <a:gd name="T44" fmla="*/ 0 w 624"/>
                <a:gd name="T45" fmla="*/ 623 h 623"/>
                <a:gd name="T46" fmla="*/ 0 w 624"/>
                <a:gd name="T47" fmla="*/ 453 h 623"/>
                <a:gd name="T48" fmla="*/ 57 w 624"/>
                <a:gd name="T49" fmla="*/ 453 h 623"/>
                <a:gd name="T50" fmla="*/ 57 w 624"/>
                <a:gd name="T51" fmla="*/ 113 h 623"/>
                <a:gd name="T52" fmla="*/ 170 w 624"/>
                <a:gd name="T53" fmla="*/ 113 h 623"/>
                <a:gd name="T54" fmla="*/ 170 w 624"/>
                <a:gd name="T55" fmla="*/ 56 h 623"/>
                <a:gd name="T56" fmla="*/ 227 w 624"/>
                <a:gd name="T57" fmla="*/ 56 h 623"/>
                <a:gd name="T58" fmla="*/ 227 w 624"/>
                <a:gd name="T59" fmla="*/ 0 h 623"/>
                <a:gd name="T60" fmla="*/ 284 w 624"/>
                <a:gd name="T61" fmla="*/ 0 h 623"/>
                <a:gd name="T62" fmla="*/ 284 w 624"/>
                <a:gd name="T63" fmla="*/ 113 h 623"/>
                <a:gd name="T64" fmla="*/ 340 w 624"/>
                <a:gd name="T65" fmla="*/ 11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623">
                  <a:moveTo>
                    <a:pt x="340" y="113"/>
                  </a:moveTo>
                  <a:lnTo>
                    <a:pt x="34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623"/>
                  </a:lnTo>
                  <a:lnTo>
                    <a:pt x="284" y="623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623"/>
                  </a:lnTo>
                  <a:lnTo>
                    <a:pt x="0" y="62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4" name="Freeform 324"/>
            <p:cNvSpPr>
              <a:spLocks/>
            </p:cNvSpPr>
            <p:nvPr/>
          </p:nvSpPr>
          <p:spPr bwMode="auto">
            <a:xfrm>
              <a:off x="1153" y="1480"/>
              <a:ext cx="964" cy="851"/>
            </a:xfrm>
            <a:custGeom>
              <a:avLst/>
              <a:gdLst>
                <a:gd name="T0" fmla="*/ 113 w 964"/>
                <a:gd name="T1" fmla="*/ 0 h 851"/>
                <a:gd name="T2" fmla="*/ 227 w 964"/>
                <a:gd name="T3" fmla="*/ 0 h 851"/>
                <a:gd name="T4" fmla="*/ 227 w 964"/>
                <a:gd name="T5" fmla="*/ 57 h 851"/>
                <a:gd name="T6" fmla="*/ 340 w 964"/>
                <a:gd name="T7" fmla="*/ 57 h 851"/>
                <a:gd name="T8" fmla="*/ 340 w 964"/>
                <a:gd name="T9" fmla="*/ 114 h 851"/>
                <a:gd name="T10" fmla="*/ 510 w 964"/>
                <a:gd name="T11" fmla="*/ 114 h 851"/>
                <a:gd name="T12" fmla="*/ 510 w 964"/>
                <a:gd name="T13" fmla="*/ 227 h 851"/>
                <a:gd name="T14" fmla="*/ 453 w 964"/>
                <a:gd name="T15" fmla="*/ 227 h 851"/>
                <a:gd name="T16" fmla="*/ 453 w 964"/>
                <a:gd name="T17" fmla="*/ 284 h 851"/>
                <a:gd name="T18" fmla="*/ 340 w 964"/>
                <a:gd name="T19" fmla="*/ 284 h 851"/>
                <a:gd name="T20" fmla="*/ 340 w 964"/>
                <a:gd name="T21" fmla="*/ 397 h 851"/>
                <a:gd name="T22" fmla="*/ 397 w 964"/>
                <a:gd name="T23" fmla="*/ 397 h 851"/>
                <a:gd name="T24" fmla="*/ 397 w 964"/>
                <a:gd name="T25" fmla="*/ 454 h 851"/>
                <a:gd name="T26" fmla="*/ 624 w 964"/>
                <a:gd name="T27" fmla="*/ 454 h 851"/>
                <a:gd name="T28" fmla="*/ 624 w 964"/>
                <a:gd name="T29" fmla="*/ 511 h 851"/>
                <a:gd name="T30" fmla="*/ 964 w 964"/>
                <a:gd name="T31" fmla="*/ 511 h 851"/>
                <a:gd name="T32" fmla="*/ 964 w 964"/>
                <a:gd name="T33" fmla="*/ 624 h 851"/>
                <a:gd name="T34" fmla="*/ 624 w 964"/>
                <a:gd name="T35" fmla="*/ 624 h 851"/>
                <a:gd name="T36" fmla="*/ 624 w 964"/>
                <a:gd name="T37" fmla="*/ 681 h 851"/>
                <a:gd name="T38" fmla="*/ 567 w 964"/>
                <a:gd name="T39" fmla="*/ 681 h 851"/>
                <a:gd name="T40" fmla="*/ 567 w 964"/>
                <a:gd name="T41" fmla="*/ 794 h 851"/>
                <a:gd name="T42" fmla="*/ 510 w 964"/>
                <a:gd name="T43" fmla="*/ 794 h 851"/>
                <a:gd name="T44" fmla="*/ 510 w 964"/>
                <a:gd name="T45" fmla="*/ 851 h 851"/>
                <a:gd name="T46" fmla="*/ 453 w 964"/>
                <a:gd name="T47" fmla="*/ 851 h 851"/>
                <a:gd name="T48" fmla="*/ 453 w 964"/>
                <a:gd name="T49" fmla="*/ 794 h 851"/>
                <a:gd name="T50" fmla="*/ 283 w 964"/>
                <a:gd name="T51" fmla="*/ 794 h 851"/>
                <a:gd name="T52" fmla="*/ 283 w 964"/>
                <a:gd name="T53" fmla="*/ 851 h 851"/>
                <a:gd name="T54" fmla="*/ 227 w 964"/>
                <a:gd name="T55" fmla="*/ 851 h 851"/>
                <a:gd name="T56" fmla="*/ 227 w 964"/>
                <a:gd name="T57" fmla="*/ 794 h 851"/>
                <a:gd name="T58" fmla="*/ 170 w 964"/>
                <a:gd name="T59" fmla="*/ 794 h 851"/>
                <a:gd name="T60" fmla="*/ 170 w 964"/>
                <a:gd name="T61" fmla="*/ 681 h 851"/>
                <a:gd name="T62" fmla="*/ 113 w 964"/>
                <a:gd name="T63" fmla="*/ 681 h 851"/>
                <a:gd name="T64" fmla="*/ 113 w 964"/>
                <a:gd name="T65" fmla="*/ 624 h 851"/>
                <a:gd name="T66" fmla="*/ 170 w 964"/>
                <a:gd name="T67" fmla="*/ 624 h 851"/>
                <a:gd name="T68" fmla="*/ 170 w 964"/>
                <a:gd name="T69" fmla="*/ 511 h 851"/>
                <a:gd name="T70" fmla="*/ 113 w 964"/>
                <a:gd name="T71" fmla="*/ 511 h 851"/>
                <a:gd name="T72" fmla="*/ 113 w 964"/>
                <a:gd name="T73" fmla="*/ 284 h 851"/>
                <a:gd name="T74" fmla="*/ 57 w 964"/>
                <a:gd name="T75" fmla="*/ 284 h 851"/>
                <a:gd name="T76" fmla="*/ 57 w 964"/>
                <a:gd name="T77" fmla="*/ 227 h 851"/>
                <a:gd name="T78" fmla="*/ 0 w 964"/>
                <a:gd name="T79" fmla="*/ 227 h 851"/>
                <a:gd name="T80" fmla="*/ 0 w 964"/>
                <a:gd name="T81" fmla="*/ 114 h 851"/>
                <a:gd name="T82" fmla="*/ 57 w 964"/>
                <a:gd name="T83" fmla="*/ 114 h 851"/>
                <a:gd name="T84" fmla="*/ 57 w 964"/>
                <a:gd name="T85" fmla="*/ 57 h 851"/>
                <a:gd name="T86" fmla="*/ 113 w 964"/>
                <a:gd name="T87" fmla="*/ 57 h 851"/>
                <a:gd name="T88" fmla="*/ 113 w 964"/>
                <a:gd name="T8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851">
                  <a:moveTo>
                    <a:pt x="113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964" y="511"/>
                  </a:lnTo>
                  <a:lnTo>
                    <a:pt x="964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283" y="794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5" name="Freeform 326"/>
            <p:cNvSpPr>
              <a:spLocks/>
            </p:cNvSpPr>
            <p:nvPr/>
          </p:nvSpPr>
          <p:spPr bwMode="auto">
            <a:xfrm>
              <a:off x="3648" y="2785"/>
              <a:ext cx="680" cy="737"/>
            </a:xfrm>
            <a:custGeom>
              <a:avLst/>
              <a:gdLst>
                <a:gd name="T0" fmla="*/ 510 w 680"/>
                <a:gd name="T1" fmla="*/ 737 h 737"/>
                <a:gd name="T2" fmla="*/ 567 w 680"/>
                <a:gd name="T3" fmla="*/ 737 h 737"/>
                <a:gd name="T4" fmla="*/ 567 w 680"/>
                <a:gd name="T5" fmla="*/ 680 h 737"/>
                <a:gd name="T6" fmla="*/ 623 w 680"/>
                <a:gd name="T7" fmla="*/ 680 h 737"/>
                <a:gd name="T8" fmla="*/ 623 w 680"/>
                <a:gd name="T9" fmla="*/ 623 h 737"/>
                <a:gd name="T10" fmla="*/ 680 w 680"/>
                <a:gd name="T11" fmla="*/ 623 h 737"/>
                <a:gd name="T12" fmla="*/ 680 w 680"/>
                <a:gd name="T13" fmla="*/ 510 h 737"/>
                <a:gd name="T14" fmla="*/ 623 w 680"/>
                <a:gd name="T15" fmla="*/ 510 h 737"/>
                <a:gd name="T16" fmla="*/ 623 w 680"/>
                <a:gd name="T17" fmla="*/ 453 h 737"/>
                <a:gd name="T18" fmla="*/ 567 w 680"/>
                <a:gd name="T19" fmla="*/ 453 h 737"/>
                <a:gd name="T20" fmla="*/ 567 w 680"/>
                <a:gd name="T21" fmla="*/ 396 h 737"/>
                <a:gd name="T22" fmla="*/ 623 w 680"/>
                <a:gd name="T23" fmla="*/ 396 h 737"/>
                <a:gd name="T24" fmla="*/ 623 w 680"/>
                <a:gd name="T25" fmla="*/ 340 h 737"/>
                <a:gd name="T26" fmla="*/ 567 w 680"/>
                <a:gd name="T27" fmla="*/ 340 h 737"/>
                <a:gd name="T28" fmla="*/ 567 w 680"/>
                <a:gd name="T29" fmla="*/ 283 h 737"/>
                <a:gd name="T30" fmla="*/ 510 w 680"/>
                <a:gd name="T31" fmla="*/ 283 h 737"/>
                <a:gd name="T32" fmla="*/ 510 w 680"/>
                <a:gd name="T33" fmla="*/ 226 h 737"/>
                <a:gd name="T34" fmla="*/ 397 w 680"/>
                <a:gd name="T35" fmla="*/ 226 h 737"/>
                <a:gd name="T36" fmla="*/ 397 w 680"/>
                <a:gd name="T37" fmla="*/ 56 h 737"/>
                <a:gd name="T38" fmla="*/ 340 w 680"/>
                <a:gd name="T39" fmla="*/ 56 h 737"/>
                <a:gd name="T40" fmla="*/ 340 w 680"/>
                <a:gd name="T41" fmla="*/ 0 h 737"/>
                <a:gd name="T42" fmla="*/ 283 w 680"/>
                <a:gd name="T43" fmla="*/ 0 h 737"/>
                <a:gd name="T44" fmla="*/ 283 w 680"/>
                <a:gd name="T45" fmla="*/ 113 h 737"/>
                <a:gd name="T46" fmla="*/ 227 w 680"/>
                <a:gd name="T47" fmla="*/ 113 h 737"/>
                <a:gd name="T48" fmla="*/ 227 w 680"/>
                <a:gd name="T49" fmla="*/ 170 h 737"/>
                <a:gd name="T50" fmla="*/ 56 w 680"/>
                <a:gd name="T51" fmla="*/ 170 h 737"/>
                <a:gd name="T52" fmla="*/ 56 w 680"/>
                <a:gd name="T53" fmla="*/ 226 h 737"/>
                <a:gd name="T54" fmla="*/ 0 w 680"/>
                <a:gd name="T55" fmla="*/ 226 h 737"/>
                <a:gd name="T56" fmla="*/ 0 w 680"/>
                <a:gd name="T57" fmla="*/ 283 h 737"/>
                <a:gd name="T58" fmla="*/ 56 w 680"/>
                <a:gd name="T59" fmla="*/ 283 h 737"/>
                <a:gd name="T60" fmla="*/ 56 w 680"/>
                <a:gd name="T61" fmla="*/ 340 h 737"/>
                <a:gd name="T62" fmla="*/ 113 w 680"/>
                <a:gd name="T63" fmla="*/ 340 h 737"/>
                <a:gd name="T64" fmla="*/ 113 w 680"/>
                <a:gd name="T65" fmla="*/ 396 h 737"/>
                <a:gd name="T66" fmla="*/ 283 w 680"/>
                <a:gd name="T67" fmla="*/ 396 h 737"/>
                <a:gd name="T68" fmla="*/ 283 w 680"/>
                <a:gd name="T69" fmla="*/ 453 h 737"/>
                <a:gd name="T70" fmla="*/ 227 w 680"/>
                <a:gd name="T71" fmla="*/ 453 h 737"/>
                <a:gd name="T72" fmla="*/ 227 w 680"/>
                <a:gd name="T73" fmla="*/ 510 h 737"/>
                <a:gd name="T74" fmla="*/ 340 w 680"/>
                <a:gd name="T75" fmla="*/ 510 h 737"/>
                <a:gd name="T76" fmla="*/ 340 w 680"/>
                <a:gd name="T77" fmla="*/ 567 h 737"/>
                <a:gd name="T78" fmla="*/ 397 w 680"/>
                <a:gd name="T79" fmla="*/ 567 h 737"/>
                <a:gd name="T80" fmla="*/ 397 w 680"/>
                <a:gd name="T81" fmla="*/ 623 h 737"/>
                <a:gd name="T82" fmla="*/ 340 w 680"/>
                <a:gd name="T83" fmla="*/ 623 h 737"/>
                <a:gd name="T84" fmla="*/ 340 w 680"/>
                <a:gd name="T85" fmla="*/ 680 h 737"/>
                <a:gd name="T86" fmla="*/ 510 w 680"/>
                <a:gd name="T87" fmla="*/ 680 h 737"/>
                <a:gd name="T88" fmla="*/ 510 w 680"/>
                <a:gd name="T8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737">
                  <a:moveTo>
                    <a:pt x="510" y="737"/>
                  </a:moveTo>
                  <a:lnTo>
                    <a:pt x="567" y="737"/>
                  </a:lnTo>
                  <a:lnTo>
                    <a:pt x="567" y="680"/>
                  </a:lnTo>
                  <a:lnTo>
                    <a:pt x="623" y="680"/>
                  </a:lnTo>
                  <a:lnTo>
                    <a:pt x="623" y="623"/>
                  </a:lnTo>
                  <a:lnTo>
                    <a:pt x="680" y="623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567" y="453"/>
                  </a:lnTo>
                  <a:lnTo>
                    <a:pt x="567" y="396"/>
                  </a:lnTo>
                  <a:lnTo>
                    <a:pt x="623" y="396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397" y="226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283" y="396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510" y="680"/>
                  </a:lnTo>
                  <a:lnTo>
                    <a:pt x="510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Freeform 327"/>
            <p:cNvSpPr>
              <a:spLocks/>
            </p:cNvSpPr>
            <p:nvPr/>
          </p:nvSpPr>
          <p:spPr bwMode="auto">
            <a:xfrm>
              <a:off x="3591" y="2274"/>
              <a:ext cx="737" cy="681"/>
            </a:xfrm>
            <a:custGeom>
              <a:avLst/>
              <a:gdLst>
                <a:gd name="T0" fmla="*/ 397 w 737"/>
                <a:gd name="T1" fmla="*/ 511 h 681"/>
                <a:gd name="T2" fmla="*/ 340 w 737"/>
                <a:gd name="T3" fmla="*/ 511 h 681"/>
                <a:gd name="T4" fmla="*/ 340 w 737"/>
                <a:gd name="T5" fmla="*/ 624 h 681"/>
                <a:gd name="T6" fmla="*/ 284 w 737"/>
                <a:gd name="T7" fmla="*/ 624 h 681"/>
                <a:gd name="T8" fmla="*/ 284 w 737"/>
                <a:gd name="T9" fmla="*/ 681 h 681"/>
                <a:gd name="T10" fmla="*/ 227 w 737"/>
                <a:gd name="T11" fmla="*/ 681 h 681"/>
                <a:gd name="T12" fmla="*/ 227 w 737"/>
                <a:gd name="T13" fmla="*/ 567 h 681"/>
                <a:gd name="T14" fmla="*/ 113 w 737"/>
                <a:gd name="T15" fmla="*/ 567 h 681"/>
                <a:gd name="T16" fmla="*/ 113 w 737"/>
                <a:gd name="T17" fmla="*/ 284 h 681"/>
                <a:gd name="T18" fmla="*/ 57 w 737"/>
                <a:gd name="T19" fmla="*/ 284 h 681"/>
                <a:gd name="T20" fmla="*/ 57 w 737"/>
                <a:gd name="T21" fmla="*/ 227 h 681"/>
                <a:gd name="T22" fmla="*/ 0 w 737"/>
                <a:gd name="T23" fmla="*/ 227 h 681"/>
                <a:gd name="T24" fmla="*/ 0 w 737"/>
                <a:gd name="T25" fmla="*/ 114 h 681"/>
                <a:gd name="T26" fmla="*/ 57 w 737"/>
                <a:gd name="T27" fmla="*/ 114 h 681"/>
                <a:gd name="T28" fmla="*/ 57 w 737"/>
                <a:gd name="T29" fmla="*/ 170 h 681"/>
                <a:gd name="T30" fmla="*/ 113 w 737"/>
                <a:gd name="T31" fmla="*/ 170 h 681"/>
                <a:gd name="T32" fmla="*/ 113 w 737"/>
                <a:gd name="T33" fmla="*/ 114 h 681"/>
                <a:gd name="T34" fmla="*/ 170 w 737"/>
                <a:gd name="T35" fmla="*/ 114 h 681"/>
                <a:gd name="T36" fmla="*/ 170 w 737"/>
                <a:gd name="T37" fmla="*/ 0 h 681"/>
                <a:gd name="T38" fmla="*/ 284 w 737"/>
                <a:gd name="T39" fmla="*/ 0 h 681"/>
                <a:gd name="T40" fmla="*/ 284 w 737"/>
                <a:gd name="T41" fmla="*/ 57 h 681"/>
                <a:gd name="T42" fmla="*/ 397 w 737"/>
                <a:gd name="T43" fmla="*/ 57 h 681"/>
                <a:gd name="T44" fmla="*/ 397 w 737"/>
                <a:gd name="T45" fmla="*/ 0 h 681"/>
                <a:gd name="T46" fmla="*/ 454 w 737"/>
                <a:gd name="T47" fmla="*/ 0 h 681"/>
                <a:gd name="T48" fmla="*/ 454 w 737"/>
                <a:gd name="T49" fmla="*/ 114 h 681"/>
                <a:gd name="T50" fmla="*/ 510 w 737"/>
                <a:gd name="T51" fmla="*/ 114 h 681"/>
                <a:gd name="T52" fmla="*/ 567 w 737"/>
                <a:gd name="T53" fmla="*/ 114 h 681"/>
                <a:gd name="T54" fmla="*/ 567 w 737"/>
                <a:gd name="T55" fmla="*/ 170 h 681"/>
                <a:gd name="T56" fmla="*/ 680 w 737"/>
                <a:gd name="T57" fmla="*/ 170 h 681"/>
                <a:gd name="T58" fmla="*/ 680 w 737"/>
                <a:gd name="T59" fmla="*/ 227 h 681"/>
                <a:gd name="T60" fmla="*/ 737 w 737"/>
                <a:gd name="T61" fmla="*/ 227 h 681"/>
                <a:gd name="T62" fmla="*/ 737 w 737"/>
                <a:gd name="T63" fmla="*/ 284 h 681"/>
                <a:gd name="T64" fmla="*/ 510 w 737"/>
                <a:gd name="T65" fmla="*/ 284 h 681"/>
                <a:gd name="T66" fmla="*/ 510 w 737"/>
                <a:gd name="T67" fmla="*/ 397 h 681"/>
                <a:gd name="T68" fmla="*/ 454 w 737"/>
                <a:gd name="T69" fmla="*/ 397 h 681"/>
                <a:gd name="T70" fmla="*/ 454 w 737"/>
                <a:gd name="T71" fmla="*/ 454 h 681"/>
                <a:gd name="T72" fmla="*/ 397 w 737"/>
                <a:gd name="T73" fmla="*/ 454 h 681"/>
                <a:gd name="T74" fmla="*/ 397 w 737"/>
                <a:gd name="T75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681">
                  <a:moveTo>
                    <a:pt x="397" y="511"/>
                  </a:moveTo>
                  <a:lnTo>
                    <a:pt x="340" y="511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7" name="Freeform 328"/>
            <p:cNvSpPr>
              <a:spLocks/>
            </p:cNvSpPr>
            <p:nvPr/>
          </p:nvSpPr>
          <p:spPr bwMode="auto">
            <a:xfrm>
              <a:off x="3988" y="2558"/>
              <a:ext cx="680" cy="794"/>
            </a:xfrm>
            <a:custGeom>
              <a:avLst/>
              <a:gdLst>
                <a:gd name="T0" fmla="*/ 397 w 680"/>
                <a:gd name="T1" fmla="*/ 0 h 794"/>
                <a:gd name="T2" fmla="*/ 113 w 680"/>
                <a:gd name="T3" fmla="*/ 0 h 794"/>
                <a:gd name="T4" fmla="*/ 113 w 680"/>
                <a:gd name="T5" fmla="*/ 113 h 794"/>
                <a:gd name="T6" fmla="*/ 57 w 680"/>
                <a:gd name="T7" fmla="*/ 113 h 794"/>
                <a:gd name="T8" fmla="*/ 57 w 680"/>
                <a:gd name="T9" fmla="*/ 170 h 794"/>
                <a:gd name="T10" fmla="*/ 0 w 680"/>
                <a:gd name="T11" fmla="*/ 170 h 794"/>
                <a:gd name="T12" fmla="*/ 0 w 680"/>
                <a:gd name="T13" fmla="*/ 283 h 794"/>
                <a:gd name="T14" fmla="*/ 57 w 680"/>
                <a:gd name="T15" fmla="*/ 283 h 794"/>
                <a:gd name="T16" fmla="*/ 57 w 680"/>
                <a:gd name="T17" fmla="*/ 453 h 794"/>
                <a:gd name="T18" fmla="*/ 170 w 680"/>
                <a:gd name="T19" fmla="*/ 453 h 794"/>
                <a:gd name="T20" fmla="*/ 170 w 680"/>
                <a:gd name="T21" fmla="*/ 510 h 794"/>
                <a:gd name="T22" fmla="*/ 227 w 680"/>
                <a:gd name="T23" fmla="*/ 510 h 794"/>
                <a:gd name="T24" fmla="*/ 227 w 680"/>
                <a:gd name="T25" fmla="*/ 567 h 794"/>
                <a:gd name="T26" fmla="*/ 283 w 680"/>
                <a:gd name="T27" fmla="*/ 567 h 794"/>
                <a:gd name="T28" fmla="*/ 283 w 680"/>
                <a:gd name="T29" fmla="*/ 623 h 794"/>
                <a:gd name="T30" fmla="*/ 227 w 680"/>
                <a:gd name="T31" fmla="*/ 623 h 794"/>
                <a:gd name="T32" fmla="*/ 227 w 680"/>
                <a:gd name="T33" fmla="*/ 680 h 794"/>
                <a:gd name="T34" fmla="*/ 283 w 680"/>
                <a:gd name="T35" fmla="*/ 680 h 794"/>
                <a:gd name="T36" fmla="*/ 283 w 680"/>
                <a:gd name="T37" fmla="*/ 737 h 794"/>
                <a:gd name="T38" fmla="*/ 340 w 680"/>
                <a:gd name="T39" fmla="*/ 737 h 794"/>
                <a:gd name="T40" fmla="*/ 340 w 680"/>
                <a:gd name="T41" fmla="*/ 794 h 794"/>
                <a:gd name="T42" fmla="*/ 454 w 680"/>
                <a:gd name="T43" fmla="*/ 794 h 794"/>
                <a:gd name="T44" fmla="*/ 454 w 680"/>
                <a:gd name="T45" fmla="*/ 737 h 794"/>
                <a:gd name="T46" fmla="*/ 510 w 680"/>
                <a:gd name="T47" fmla="*/ 737 h 794"/>
                <a:gd name="T48" fmla="*/ 510 w 680"/>
                <a:gd name="T49" fmla="*/ 680 h 794"/>
                <a:gd name="T50" fmla="*/ 567 w 680"/>
                <a:gd name="T51" fmla="*/ 680 h 794"/>
                <a:gd name="T52" fmla="*/ 567 w 680"/>
                <a:gd name="T53" fmla="*/ 623 h 794"/>
                <a:gd name="T54" fmla="*/ 624 w 680"/>
                <a:gd name="T55" fmla="*/ 623 h 794"/>
                <a:gd name="T56" fmla="*/ 624 w 680"/>
                <a:gd name="T57" fmla="*/ 567 h 794"/>
                <a:gd name="T58" fmla="*/ 680 w 680"/>
                <a:gd name="T59" fmla="*/ 567 h 794"/>
                <a:gd name="T60" fmla="*/ 680 w 680"/>
                <a:gd name="T61" fmla="*/ 510 h 794"/>
                <a:gd name="T62" fmla="*/ 624 w 680"/>
                <a:gd name="T63" fmla="*/ 510 h 794"/>
                <a:gd name="T64" fmla="*/ 624 w 680"/>
                <a:gd name="T65" fmla="*/ 397 h 794"/>
                <a:gd name="T66" fmla="*/ 567 w 680"/>
                <a:gd name="T67" fmla="*/ 397 h 794"/>
                <a:gd name="T68" fmla="*/ 567 w 680"/>
                <a:gd name="T69" fmla="*/ 283 h 794"/>
                <a:gd name="T70" fmla="*/ 454 w 680"/>
                <a:gd name="T71" fmla="*/ 283 h 794"/>
                <a:gd name="T72" fmla="*/ 454 w 680"/>
                <a:gd name="T73" fmla="*/ 227 h 794"/>
                <a:gd name="T74" fmla="*/ 567 w 680"/>
                <a:gd name="T75" fmla="*/ 227 h 794"/>
                <a:gd name="T76" fmla="*/ 567 w 680"/>
                <a:gd name="T77" fmla="*/ 113 h 794"/>
                <a:gd name="T78" fmla="*/ 397 w 680"/>
                <a:gd name="T79" fmla="*/ 113 h 794"/>
                <a:gd name="T80" fmla="*/ 397 w 680"/>
                <a:gd name="T8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794">
                  <a:moveTo>
                    <a:pt x="397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97" y="113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8" name="Freeform 329"/>
            <p:cNvSpPr>
              <a:spLocks/>
            </p:cNvSpPr>
            <p:nvPr/>
          </p:nvSpPr>
          <p:spPr bwMode="auto">
            <a:xfrm>
              <a:off x="3421" y="1594"/>
              <a:ext cx="340" cy="397"/>
            </a:xfrm>
            <a:custGeom>
              <a:avLst/>
              <a:gdLst>
                <a:gd name="T0" fmla="*/ 283 w 340"/>
                <a:gd name="T1" fmla="*/ 0 h 397"/>
                <a:gd name="T2" fmla="*/ 57 w 340"/>
                <a:gd name="T3" fmla="*/ 0 h 397"/>
                <a:gd name="T4" fmla="*/ 57 w 340"/>
                <a:gd name="T5" fmla="*/ 57 h 397"/>
                <a:gd name="T6" fmla="*/ 0 w 340"/>
                <a:gd name="T7" fmla="*/ 57 h 397"/>
                <a:gd name="T8" fmla="*/ 0 w 340"/>
                <a:gd name="T9" fmla="*/ 113 h 397"/>
                <a:gd name="T10" fmla="*/ 57 w 340"/>
                <a:gd name="T11" fmla="*/ 113 h 397"/>
                <a:gd name="T12" fmla="*/ 57 w 340"/>
                <a:gd name="T13" fmla="*/ 170 h 397"/>
                <a:gd name="T14" fmla="*/ 113 w 340"/>
                <a:gd name="T15" fmla="*/ 170 h 397"/>
                <a:gd name="T16" fmla="*/ 113 w 340"/>
                <a:gd name="T17" fmla="*/ 397 h 397"/>
                <a:gd name="T18" fmla="*/ 170 w 340"/>
                <a:gd name="T19" fmla="*/ 397 h 397"/>
                <a:gd name="T20" fmla="*/ 170 w 340"/>
                <a:gd name="T21" fmla="*/ 340 h 397"/>
                <a:gd name="T22" fmla="*/ 340 w 340"/>
                <a:gd name="T23" fmla="*/ 340 h 397"/>
                <a:gd name="T24" fmla="*/ 340 w 340"/>
                <a:gd name="T25" fmla="*/ 283 h 397"/>
                <a:gd name="T26" fmla="*/ 283 w 340"/>
                <a:gd name="T27" fmla="*/ 283 h 397"/>
                <a:gd name="T28" fmla="*/ 283 w 340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97">
                  <a:moveTo>
                    <a:pt x="28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9" name="Freeform 330"/>
            <p:cNvSpPr>
              <a:spLocks/>
            </p:cNvSpPr>
            <p:nvPr/>
          </p:nvSpPr>
          <p:spPr bwMode="auto">
            <a:xfrm>
              <a:off x="4668" y="1934"/>
              <a:ext cx="511" cy="567"/>
            </a:xfrm>
            <a:custGeom>
              <a:avLst/>
              <a:gdLst>
                <a:gd name="T0" fmla="*/ 114 w 511"/>
                <a:gd name="T1" fmla="*/ 0 h 567"/>
                <a:gd name="T2" fmla="*/ 114 w 511"/>
                <a:gd name="T3" fmla="*/ 284 h 567"/>
                <a:gd name="T4" fmla="*/ 57 w 511"/>
                <a:gd name="T5" fmla="*/ 284 h 567"/>
                <a:gd name="T6" fmla="*/ 57 w 511"/>
                <a:gd name="T7" fmla="*/ 340 h 567"/>
                <a:gd name="T8" fmla="*/ 0 w 511"/>
                <a:gd name="T9" fmla="*/ 340 h 567"/>
                <a:gd name="T10" fmla="*/ 0 w 511"/>
                <a:gd name="T11" fmla="*/ 454 h 567"/>
                <a:gd name="T12" fmla="*/ 170 w 511"/>
                <a:gd name="T13" fmla="*/ 454 h 567"/>
                <a:gd name="T14" fmla="*/ 170 w 511"/>
                <a:gd name="T15" fmla="*/ 567 h 567"/>
                <a:gd name="T16" fmla="*/ 284 w 511"/>
                <a:gd name="T17" fmla="*/ 567 h 567"/>
                <a:gd name="T18" fmla="*/ 284 w 511"/>
                <a:gd name="T19" fmla="*/ 510 h 567"/>
                <a:gd name="T20" fmla="*/ 454 w 511"/>
                <a:gd name="T21" fmla="*/ 510 h 567"/>
                <a:gd name="T22" fmla="*/ 454 w 511"/>
                <a:gd name="T23" fmla="*/ 454 h 567"/>
                <a:gd name="T24" fmla="*/ 397 w 511"/>
                <a:gd name="T25" fmla="*/ 454 h 567"/>
                <a:gd name="T26" fmla="*/ 397 w 511"/>
                <a:gd name="T27" fmla="*/ 397 h 567"/>
                <a:gd name="T28" fmla="*/ 341 w 511"/>
                <a:gd name="T29" fmla="*/ 397 h 567"/>
                <a:gd name="T30" fmla="*/ 341 w 511"/>
                <a:gd name="T31" fmla="*/ 340 h 567"/>
                <a:gd name="T32" fmla="*/ 397 w 511"/>
                <a:gd name="T33" fmla="*/ 340 h 567"/>
                <a:gd name="T34" fmla="*/ 397 w 511"/>
                <a:gd name="T35" fmla="*/ 284 h 567"/>
                <a:gd name="T36" fmla="*/ 511 w 511"/>
                <a:gd name="T37" fmla="*/ 284 h 567"/>
                <a:gd name="T38" fmla="*/ 511 w 511"/>
                <a:gd name="T39" fmla="*/ 170 h 567"/>
                <a:gd name="T40" fmla="*/ 454 w 511"/>
                <a:gd name="T41" fmla="*/ 170 h 567"/>
                <a:gd name="T42" fmla="*/ 454 w 511"/>
                <a:gd name="T43" fmla="*/ 113 h 567"/>
                <a:gd name="T44" fmla="*/ 341 w 511"/>
                <a:gd name="T45" fmla="*/ 113 h 567"/>
                <a:gd name="T46" fmla="*/ 341 w 511"/>
                <a:gd name="T47" fmla="*/ 57 h 567"/>
                <a:gd name="T48" fmla="*/ 227 w 511"/>
                <a:gd name="T49" fmla="*/ 57 h 567"/>
                <a:gd name="T50" fmla="*/ 227 w 511"/>
                <a:gd name="T51" fmla="*/ 0 h 567"/>
                <a:gd name="T52" fmla="*/ 114 w 511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567">
                  <a:moveTo>
                    <a:pt x="114" y="0"/>
                  </a:moveTo>
                  <a:lnTo>
                    <a:pt x="114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0" name="Freeform 331"/>
            <p:cNvSpPr>
              <a:spLocks/>
            </p:cNvSpPr>
            <p:nvPr/>
          </p:nvSpPr>
          <p:spPr bwMode="auto">
            <a:xfrm>
              <a:off x="4385" y="2388"/>
              <a:ext cx="964" cy="680"/>
            </a:xfrm>
            <a:custGeom>
              <a:avLst/>
              <a:gdLst>
                <a:gd name="T0" fmla="*/ 397 w 964"/>
                <a:gd name="T1" fmla="*/ 0 h 680"/>
                <a:gd name="T2" fmla="*/ 227 w 964"/>
                <a:gd name="T3" fmla="*/ 0 h 680"/>
                <a:gd name="T4" fmla="*/ 227 w 964"/>
                <a:gd name="T5" fmla="*/ 56 h 680"/>
                <a:gd name="T6" fmla="*/ 113 w 964"/>
                <a:gd name="T7" fmla="*/ 56 h 680"/>
                <a:gd name="T8" fmla="*/ 113 w 964"/>
                <a:gd name="T9" fmla="*/ 113 h 680"/>
                <a:gd name="T10" fmla="*/ 0 w 964"/>
                <a:gd name="T11" fmla="*/ 113 h 680"/>
                <a:gd name="T12" fmla="*/ 0 w 964"/>
                <a:gd name="T13" fmla="*/ 283 h 680"/>
                <a:gd name="T14" fmla="*/ 170 w 964"/>
                <a:gd name="T15" fmla="*/ 283 h 680"/>
                <a:gd name="T16" fmla="*/ 170 w 964"/>
                <a:gd name="T17" fmla="*/ 397 h 680"/>
                <a:gd name="T18" fmla="*/ 57 w 964"/>
                <a:gd name="T19" fmla="*/ 397 h 680"/>
                <a:gd name="T20" fmla="*/ 57 w 964"/>
                <a:gd name="T21" fmla="*/ 453 h 680"/>
                <a:gd name="T22" fmla="*/ 170 w 964"/>
                <a:gd name="T23" fmla="*/ 453 h 680"/>
                <a:gd name="T24" fmla="*/ 170 w 964"/>
                <a:gd name="T25" fmla="*/ 567 h 680"/>
                <a:gd name="T26" fmla="*/ 227 w 964"/>
                <a:gd name="T27" fmla="*/ 567 h 680"/>
                <a:gd name="T28" fmla="*/ 227 w 964"/>
                <a:gd name="T29" fmla="*/ 680 h 680"/>
                <a:gd name="T30" fmla="*/ 397 w 964"/>
                <a:gd name="T31" fmla="*/ 680 h 680"/>
                <a:gd name="T32" fmla="*/ 397 w 964"/>
                <a:gd name="T33" fmla="*/ 623 h 680"/>
                <a:gd name="T34" fmla="*/ 510 w 964"/>
                <a:gd name="T35" fmla="*/ 623 h 680"/>
                <a:gd name="T36" fmla="*/ 510 w 964"/>
                <a:gd name="T37" fmla="*/ 567 h 680"/>
                <a:gd name="T38" fmla="*/ 624 w 964"/>
                <a:gd name="T39" fmla="*/ 567 h 680"/>
                <a:gd name="T40" fmla="*/ 624 w 964"/>
                <a:gd name="T41" fmla="*/ 510 h 680"/>
                <a:gd name="T42" fmla="*/ 794 w 964"/>
                <a:gd name="T43" fmla="*/ 510 h 680"/>
                <a:gd name="T44" fmla="*/ 794 w 964"/>
                <a:gd name="T45" fmla="*/ 567 h 680"/>
                <a:gd name="T46" fmla="*/ 964 w 964"/>
                <a:gd name="T47" fmla="*/ 567 h 680"/>
                <a:gd name="T48" fmla="*/ 964 w 964"/>
                <a:gd name="T49" fmla="*/ 510 h 680"/>
                <a:gd name="T50" fmla="*/ 850 w 964"/>
                <a:gd name="T51" fmla="*/ 510 h 680"/>
                <a:gd name="T52" fmla="*/ 850 w 964"/>
                <a:gd name="T53" fmla="*/ 397 h 680"/>
                <a:gd name="T54" fmla="*/ 907 w 964"/>
                <a:gd name="T55" fmla="*/ 397 h 680"/>
                <a:gd name="T56" fmla="*/ 907 w 964"/>
                <a:gd name="T57" fmla="*/ 283 h 680"/>
                <a:gd name="T58" fmla="*/ 850 w 964"/>
                <a:gd name="T59" fmla="*/ 283 h 680"/>
                <a:gd name="T60" fmla="*/ 850 w 964"/>
                <a:gd name="T61" fmla="*/ 340 h 680"/>
                <a:gd name="T62" fmla="*/ 794 w 964"/>
                <a:gd name="T63" fmla="*/ 340 h 680"/>
                <a:gd name="T64" fmla="*/ 794 w 964"/>
                <a:gd name="T65" fmla="*/ 170 h 680"/>
                <a:gd name="T66" fmla="*/ 737 w 964"/>
                <a:gd name="T67" fmla="*/ 170 h 680"/>
                <a:gd name="T68" fmla="*/ 737 w 964"/>
                <a:gd name="T69" fmla="*/ 113 h 680"/>
                <a:gd name="T70" fmla="*/ 680 w 964"/>
                <a:gd name="T71" fmla="*/ 113 h 680"/>
                <a:gd name="T72" fmla="*/ 680 w 964"/>
                <a:gd name="T73" fmla="*/ 56 h 680"/>
                <a:gd name="T74" fmla="*/ 567 w 964"/>
                <a:gd name="T75" fmla="*/ 56 h 680"/>
                <a:gd name="T76" fmla="*/ 567 w 964"/>
                <a:gd name="T77" fmla="*/ 113 h 680"/>
                <a:gd name="T78" fmla="*/ 453 w 964"/>
                <a:gd name="T79" fmla="*/ 113 h 680"/>
                <a:gd name="T80" fmla="*/ 453 w 964"/>
                <a:gd name="T81" fmla="*/ 0 h 680"/>
                <a:gd name="T82" fmla="*/ 397 w 964"/>
                <a:gd name="T8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680">
                  <a:moveTo>
                    <a:pt x="397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510" y="623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850" y="510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794" y="340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1" name="Freeform 332"/>
            <p:cNvSpPr>
              <a:spLocks/>
            </p:cNvSpPr>
            <p:nvPr/>
          </p:nvSpPr>
          <p:spPr bwMode="auto">
            <a:xfrm>
              <a:off x="5009" y="2218"/>
              <a:ext cx="907" cy="737"/>
            </a:xfrm>
            <a:custGeom>
              <a:avLst/>
              <a:gdLst>
                <a:gd name="T0" fmla="*/ 907 w 907"/>
                <a:gd name="T1" fmla="*/ 737 h 737"/>
                <a:gd name="T2" fmla="*/ 907 w 907"/>
                <a:gd name="T3" fmla="*/ 396 h 737"/>
                <a:gd name="T4" fmla="*/ 793 w 907"/>
                <a:gd name="T5" fmla="*/ 396 h 737"/>
                <a:gd name="T6" fmla="*/ 793 w 907"/>
                <a:gd name="T7" fmla="*/ 453 h 737"/>
                <a:gd name="T8" fmla="*/ 623 w 907"/>
                <a:gd name="T9" fmla="*/ 453 h 737"/>
                <a:gd name="T10" fmla="*/ 623 w 907"/>
                <a:gd name="T11" fmla="*/ 396 h 737"/>
                <a:gd name="T12" fmla="*/ 567 w 907"/>
                <a:gd name="T13" fmla="*/ 396 h 737"/>
                <a:gd name="T14" fmla="*/ 567 w 907"/>
                <a:gd name="T15" fmla="*/ 340 h 737"/>
                <a:gd name="T16" fmla="*/ 453 w 907"/>
                <a:gd name="T17" fmla="*/ 340 h 737"/>
                <a:gd name="T18" fmla="*/ 453 w 907"/>
                <a:gd name="T19" fmla="*/ 283 h 737"/>
                <a:gd name="T20" fmla="*/ 396 w 907"/>
                <a:gd name="T21" fmla="*/ 283 h 737"/>
                <a:gd name="T22" fmla="*/ 396 w 907"/>
                <a:gd name="T23" fmla="*/ 226 h 737"/>
                <a:gd name="T24" fmla="*/ 340 w 907"/>
                <a:gd name="T25" fmla="*/ 226 h 737"/>
                <a:gd name="T26" fmla="*/ 340 w 907"/>
                <a:gd name="T27" fmla="*/ 170 h 737"/>
                <a:gd name="T28" fmla="*/ 226 w 907"/>
                <a:gd name="T29" fmla="*/ 170 h 737"/>
                <a:gd name="T30" fmla="*/ 226 w 907"/>
                <a:gd name="T31" fmla="*/ 113 h 737"/>
                <a:gd name="T32" fmla="*/ 170 w 907"/>
                <a:gd name="T33" fmla="*/ 113 h 737"/>
                <a:gd name="T34" fmla="*/ 170 w 907"/>
                <a:gd name="T35" fmla="*/ 0 h 737"/>
                <a:gd name="T36" fmla="*/ 56 w 907"/>
                <a:gd name="T37" fmla="*/ 0 h 737"/>
                <a:gd name="T38" fmla="*/ 56 w 907"/>
                <a:gd name="T39" fmla="*/ 56 h 737"/>
                <a:gd name="T40" fmla="*/ 0 w 907"/>
                <a:gd name="T41" fmla="*/ 56 h 737"/>
                <a:gd name="T42" fmla="*/ 0 w 907"/>
                <a:gd name="T43" fmla="*/ 113 h 737"/>
                <a:gd name="T44" fmla="*/ 56 w 907"/>
                <a:gd name="T45" fmla="*/ 113 h 737"/>
                <a:gd name="T46" fmla="*/ 56 w 907"/>
                <a:gd name="T47" fmla="*/ 170 h 737"/>
                <a:gd name="T48" fmla="*/ 113 w 907"/>
                <a:gd name="T49" fmla="*/ 170 h 737"/>
                <a:gd name="T50" fmla="*/ 113 w 907"/>
                <a:gd name="T51" fmla="*/ 226 h 737"/>
                <a:gd name="T52" fmla="*/ 56 w 907"/>
                <a:gd name="T53" fmla="*/ 226 h 737"/>
                <a:gd name="T54" fmla="*/ 56 w 907"/>
                <a:gd name="T55" fmla="*/ 283 h 737"/>
                <a:gd name="T56" fmla="*/ 113 w 907"/>
                <a:gd name="T57" fmla="*/ 283 h 737"/>
                <a:gd name="T58" fmla="*/ 113 w 907"/>
                <a:gd name="T59" fmla="*/ 340 h 737"/>
                <a:gd name="T60" fmla="*/ 170 w 907"/>
                <a:gd name="T61" fmla="*/ 340 h 737"/>
                <a:gd name="T62" fmla="*/ 170 w 907"/>
                <a:gd name="T63" fmla="*/ 510 h 737"/>
                <a:gd name="T64" fmla="*/ 226 w 907"/>
                <a:gd name="T65" fmla="*/ 510 h 737"/>
                <a:gd name="T66" fmla="*/ 226 w 907"/>
                <a:gd name="T67" fmla="*/ 453 h 737"/>
                <a:gd name="T68" fmla="*/ 283 w 907"/>
                <a:gd name="T69" fmla="*/ 453 h 737"/>
                <a:gd name="T70" fmla="*/ 283 w 907"/>
                <a:gd name="T71" fmla="*/ 567 h 737"/>
                <a:gd name="T72" fmla="*/ 226 w 907"/>
                <a:gd name="T73" fmla="*/ 567 h 737"/>
                <a:gd name="T74" fmla="*/ 226 w 907"/>
                <a:gd name="T75" fmla="*/ 623 h 737"/>
                <a:gd name="T76" fmla="*/ 226 w 907"/>
                <a:gd name="T77" fmla="*/ 680 h 737"/>
                <a:gd name="T78" fmla="*/ 340 w 907"/>
                <a:gd name="T79" fmla="*/ 680 h 737"/>
                <a:gd name="T80" fmla="*/ 340 w 907"/>
                <a:gd name="T81" fmla="*/ 737 h 737"/>
                <a:gd name="T82" fmla="*/ 453 w 907"/>
                <a:gd name="T83" fmla="*/ 737 h 737"/>
                <a:gd name="T84" fmla="*/ 453 w 907"/>
                <a:gd name="T85" fmla="*/ 680 h 737"/>
                <a:gd name="T86" fmla="*/ 567 w 907"/>
                <a:gd name="T87" fmla="*/ 680 h 737"/>
                <a:gd name="T88" fmla="*/ 567 w 907"/>
                <a:gd name="T89" fmla="*/ 623 h 737"/>
                <a:gd name="T90" fmla="*/ 737 w 907"/>
                <a:gd name="T91" fmla="*/ 623 h 737"/>
                <a:gd name="T92" fmla="*/ 737 w 907"/>
                <a:gd name="T93" fmla="*/ 737 h 737"/>
                <a:gd name="T94" fmla="*/ 907 w 907"/>
                <a:gd name="T9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737">
                  <a:moveTo>
                    <a:pt x="907" y="737"/>
                  </a:moveTo>
                  <a:lnTo>
                    <a:pt x="907" y="396"/>
                  </a:lnTo>
                  <a:lnTo>
                    <a:pt x="793" y="396"/>
                  </a:lnTo>
                  <a:lnTo>
                    <a:pt x="793" y="453"/>
                  </a:lnTo>
                  <a:lnTo>
                    <a:pt x="623" y="453"/>
                  </a:lnTo>
                  <a:lnTo>
                    <a:pt x="623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6" y="283"/>
                  </a:lnTo>
                  <a:lnTo>
                    <a:pt x="396" y="226"/>
                  </a:lnTo>
                  <a:lnTo>
                    <a:pt x="340" y="226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226" y="510"/>
                  </a:lnTo>
                  <a:lnTo>
                    <a:pt x="226" y="453"/>
                  </a:lnTo>
                  <a:lnTo>
                    <a:pt x="283" y="453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226" y="623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737" y="623"/>
                  </a:lnTo>
                  <a:lnTo>
                    <a:pt x="737" y="737"/>
                  </a:lnTo>
                  <a:lnTo>
                    <a:pt x="907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2" name="Freeform 334"/>
            <p:cNvSpPr>
              <a:spLocks/>
            </p:cNvSpPr>
            <p:nvPr/>
          </p:nvSpPr>
          <p:spPr bwMode="auto">
            <a:xfrm>
              <a:off x="3704" y="1310"/>
              <a:ext cx="1078" cy="1248"/>
            </a:xfrm>
            <a:custGeom>
              <a:avLst/>
              <a:gdLst>
                <a:gd name="T0" fmla="*/ 1078 w 1078"/>
                <a:gd name="T1" fmla="*/ 908 h 1248"/>
                <a:gd name="T2" fmla="*/ 1021 w 1078"/>
                <a:gd name="T3" fmla="*/ 964 h 1248"/>
                <a:gd name="T4" fmla="*/ 964 w 1078"/>
                <a:gd name="T5" fmla="*/ 1078 h 1248"/>
                <a:gd name="T6" fmla="*/ 908 w 1078"/>
                <a:gd name="T7" fmla="*/ 1134 h 1248"/>
                <a:gd name="T8" fmla="*/ 794 w 1078"/>
                <a:gd name="T9" fmla="*/ 1191 h 1248"/>
                <a:gd name="T10" fmla="*/ 681 w 1078"/>
                <a:gd name="T11" fmla="*/ 1248 h 1248"/>
                <a:gd name="T12" fmla="*/ 624 w 1078"/>
                <a:gd name="T13" fmla="*/ 1191 h 1248"/>
                <a:gd name="T14" fmla="*/ 567 w 1078"/>
                <a:gd name="T15" fmla="*/ 1134 h 1248"/>
                <a:gd name="T16" fmla="*/ 454 w 1078"/>
                <a:gd name="T17" fmla="*/ 1078 h 1248"/>
                <a:gd name="T18" fmla="*/ 341 w 1078"/>
                <a:gd name="T19" fmla="*/ 964 h 1248"/>
                <a:gd name="T20" fmla="*/ 284 w 1078"/>
                <a:gd name="T21" fmla="*/ 1021 h 1248"/>
                <a:gd name="T22" fmla="*/ 171 w 1078"/>
                <a:gd name="T23" fmla="*/ 964 h 1248"/>
                <a:gd name="T24" fmla="*/ 114 w 1078"/>
                <a:gd name="T25" fmla="*/ 908 h 1248"/>
                <a:gd name="T26" fmla="*/ 171 w 1078"/>
                <a:gd name="T27" fmla="*/ 851 h 1248"/>
                <a:gd name="T28" fmla="*/ 114 w 1078"/>
                <a:gd name="T29" fmla="*/ 794 h 1248"/>
                <a:gd name="T30" fmla="*/ 171 w 1078"/>
                <a:gd name="T31" fmla="*/ 624 h 1248"/>
                <a:gd name="T32" fmla="*/ 114 w 1078"/>
                <a:gd name="T33" fmla="*/ 567 h 1248"/>
                <a:gd name="T34" fmla="*/ 0 w 1078"/>
                <a:gd name="T35" fmla="*/ 284 h 1248"/>
                <a:gd name="T36" fmla="*/ 57 w 1078"/>
                <a:gd name="T37" fmla="*/ 227 h 1248"/>
                <a:gd name="T38" fmla="*/ 227 w 1078"/>
                <a:gd name="T39" fmla="*/ 284 h 1248"/>
                <a:gd name="T40" fmla="*/ 284 w 1078"/>
                <a:gd name="T41" fmla="*/ 170 h 1248"/>
                <a:gd name="T42" fmla="*/ 341 w 1078"/>
                <a:gd name="T43" fmla="*/ 57 h 1248"/>
                <a:gd name="T44" fmla="*/ 397 w 1078"/>
                <a:gd name="T45" fmla="*/ 0 h 1248"/>
                <a:gd name="T46" fmla="*/ 454 w 1078"/>
                <a:gd name="T47" fmla="*/ 57 h 1248"/>
                <a:gd name="T48" fmla="*/ 511 w 1078"/>
                <a:gd name="T49" fmla="*/ 114 h 1248"/>
                <a:gd name="T50" fmla="*/ 624 w 1078"/>
                <a:gd name="T51" fmla="*/ 170 h 1248"/>
                <a:gd name="T52" fmla="*/ 681 w 1078"/>
                <a:gd name="T53" fmla="*/ 227 h 1248"/>
                <a:gd name="T54" fmla="*/ 738 w 1078"/>
                <a:gd name="T55" fmla="*/ 284 h 1248"/>
                <a:gd name="T56" fmla="*/ 794 w 1078"/>
                <a:gd name="T57" fmla="*/ 341 h 1248"/>
                <a:gd name="T58" fmla="*/ 908 w 1078"/>
                <a:gd name="T59" fmla="*/ 454 h 1248"/>
                <a:gd name="T60" fmla="*/ 964 w 1078"/>
                <a:gd name="T61" fmla="*/ 567 h 1248"/>
                <a:gd name="T62" fmla="*/ 1021 w 1078"/>
                <a:gd name="T63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8" h="1248">
                  <a:moveTo>
                    <a:pt x="1078" y="624"/>
                  </a:moveTo>
                  <a:lnTo>
                    <a:pt x="1078" y="908"/>
                  </a:lnTo>
                  <a:lnTo>
                    <a:pt x="1021" y="908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78"/>
                  </a:lnTo>
                  <a:lnTo>
                    <a:pt x="908" y="1078"/>
                  </a:lnTo>
                  <a:lnTo>
                    <a:pt x="908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078"/>
                  </a:lnTo>
                  <a:lnTo>
                    <a:pt x="341" y="1078"/>
                  </a:lnTo>
                  <a:lnTo>
                    <a:pt x="341" y="964"/>
                  </a:lnTo>
                  <a:lnTo>
                    <a:pt x="284" y="964"/>
                  </a:lnTo>
                  <a:lnTo>
                    <a:pt x="284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8"/>
                  </a:lnTo>
                  <a:lnTo>
                    <a:pt x="171" y="908"/>
                  </a:lnTo>
                  <a:lnTo>
                    <a:pt x="171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171" y="794"/>
                  </a:lnTo>
                  <a:lnTo>
                    <a:pt x="171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738" y="227"/>
                  </a:lnTo>
                  <a:lnTo>
                    <a:pt x="738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908" y="341"/>
                  </a:lnTo>
                  <a:lnTo>
                    <a:pt x="908" y="454"/>
                  </a:lnTo>
                  <a:lnTo>
                    <a:pt x="964" y="45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624"/>
                  </a:lnTo>
                  <a:lnTo>
                    <a:pt x="1078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07" name="Group 200"/>
          <p:cNvGrpSpPr>
            <a:grpSpLocks/>
          </p:cNvGrpSpPr>
          <p:nvPr/>
        </p:nvGrpSpPr>
        <p:grpSpPr bwMode="auto">
          <a:xfrm>
            <a:off x="5165219" y="7648690"/>
            <a:ext cx="1067214" cy="977823"/>
            <a:chOff x="1663" y="2898"/>
            <a:chExt cx="1361" cy="1247"/>
          </a:xfrm>
        </p:grpSpPr>
        <p:sp>
          <p:nvSpPr>
            <p:cNvPr id="624" name="Freeform 133"/>
            <p:cNvSpPr>
              <a:spLocks/>
            </p:cNvSpPr>
            <p:nvPr/>
          </p:nvSpPr>
          <p:spPr bwMode="auto">
            <a:xfrm>
              <a:off x="1663" y="3125"/>
              <a:ext cx="340" cy="453"/>
            </a:xfrm>
            <a:custGeom>
              <a:avLst/>
              <a:gdLst>
                <a:gd name="T0" fmla="*/ 0 w 340"/>
                <a:gd name="T1" fmla="*/ 0 h 453"/>
                <a:gd name="T2" fmla="*/ 114 w 340"/>
                <a:gd name="T3" fmla="*/ 0 h 453"/>
                <a:gd name="T4" fmla="*/ 114 w 340"/>
                <a:gd name="T5" fmla="*/ 113 h 453"/>
                <a:gd name="T6" fmla="*/ 227 w 340"/>
                <a:gd name="T7" fmla="*/ 113 h 453"/>
                <a:gd name="T8" fmla="*/ 227 w 340"/>
                <a:gd name="T9" fmla="*/ 227 h 453"/>
                <a:gd name="T10" fmla="*/ 340 w 340"/>
                <a:gd name="T11" fmla="*/ 227 h 453"/>
                <a:gd name="T12" fmla="*/ 340 w 340"/>
                <a:gd name="T13" fmla="*/ 453 h 453"/>
                <a:gd name="T14" fmla="*/ 227 w 340"/>
                <a:gd name="T15" fmla="*/ 453 h 453"/>
                <a:gd name="T16" fmla="*/ 227 w 340"/>
                <a:gd name="T17" fmla="*/ 340 h 453"/>
                <a:gd name="T18" fmla="*/ 114 w 340"/>
                <a:gd name="T19" fmla="*/ 340 h 453"/>
                <a:gd name="T20" fmla="*/ 114 w 340"/>
                <a:gd name="T21" fmla="*/ 227 h 453"/>
                <a:gd name="T22" fmla="*/ 0 w 340"/>
                <a:gd name="T23" fmla="*/ 227 h 453"/>
                <a:gd name="T24" fmla="*/ 0 w 340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5" name="Freeform 135"/>
            <p:cNvSpPr>
              <a:spLocks/>
            </p:cNvSpPr>
            <p:nvPr/>
          </p:nvSpPr>
          <p:spPr bwMode="auto">
            <a:xfrm>
              <a:off x="1890" y="3352"/>
              <a:ext cx="567" cy="453"/>
            </a:xfrm>
            <a:custGeom>
              <a:avLst/>
              <a:gdLst>
                <a:gd name="T0" fmla="*/ 113 w 567"/>
                <a:gd name="T1" fmla="*/ 0 h 453"/>
                <a:gd name="T2" fmla="*/ 454 w 567"/>
                <a:gd name="T3" fmla="*/ 0 h 453"/>
                <a:gd name="T4" fmla="*/ 454 w 567"/>
                <a:gd name="T5" fmla="*/ 226 h 453"/>
                <a:gd name="T6" fmla="*/ 567 w 567"/>
                <a:gd name="T7" fmla="*/ 226 h 453"/>
                <a:gd name="T8" fmla="*/ 567 w 567"/>
                <a:gd name="T9" fmla="*/ 340 h 453"/>
                <a:gd name="T10" fmla="*/ 454 w 567"/>
                <a:gd name="T11" fmla="*/ 340 h 453"/>
                <a:gd name="T12" fmla="*/ 454 w 567"/>
                <a:gd name="T13" fmla="*/ 453 h 453"/>
                <a:gd name="T14" fmla="*/ 340 w 567"/>
                <a:gd name="T15" fmla="*/ 453 h 453"/>
                <a:gd name="T16" fmla="*/ 113 w 567"/>
                <a:gd name="T17" fmla="*/ 453 h 453"/>
                <a:gd name="T18" fmla="*/ 113 w 567"/>
                <a:gd name="T19" fmla="*/ 340 h 453"/>
                <a:gd name="T20" fmla="*/ 0 w 567"/>
                <a:gd name="T21" fmla="*/ 340 h 453"/>
                <a:gd name="T22" fmla="*/ 0 w 567"/>
                <a:gd name="T23" fmla="*/ 226 h 453"/>
                <a:gd name="T24" fmla="*/ 113 w 567"/>
                <a:gd name="T25" fmla="*/ 226 h 453"/>
                <a:gd name="T26" fmla="*/ 113 w 567"/>
                <a:gd name="T2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453">
                  <a:moveTo>
                    <a:pt x="113" y="0"/>
                  </a:moveTo>
                  <a:lnTo>
                    <a:pt x="454" y="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6" name="Freeform 136"/>
            <p:cNvSpPr>
              <a:spLocks/>
            </p:cNvSpPr>
            <p:nvPr/>
          </p:nvSpPr>
          <p:spPr bwMode="auto">
            <a:xfrm>
              <a:off x="2230" y="3578"/>
              <a:ext cx="794" cy="567"/>
            </a:xfrm>
            <a:custGeom>
              <a:avLst/>
              <a:gdLst>
                <a:gd name="T0" fmla="*/ 227 w 794"/>
                <a:gd name="T1" fmla="*/ 0 h 567"/>
                <a:gd name="T2" fmla="*/ 340 w 794"/>
                <a:gd name="T3" fmla="*/ 0 h 567"/>
                <a:gd name="T4" fmla="*/ 340 w 794"/>
                <a:gd name="T5" fmla="*/ 114 h 567"/>
                <a:gd name="T6" fmla="*/ 454 w 794"/>
                <a:gd name="T7" fmla="*/ 114 h 567"/>
                <a:gd name="T8" fmla="*/ 454 w 794"/>
                <a:gd name="T9" fmla="*/ 227 h 567"/>
                <a:gd name="T10" fmla="*/ 681 w 794"/>
                <a:gd name="T11" fmla="*/ 227 h 567"/>
                <a:gd name="T12" fmla="*/ 681 w 794"/>
                <a:gd name="T13" fmla="*/ 114 h 567"/>
                <a:gd name="T14" fmla="*/ 794 w 794"/>
                <a:gd name="T15" fmla="*/ 114 h 567"/>
                <a:gd name="T16" fmla="*/ 794 w 794"/>
                <a:gd name="T17" fmla="*/ 454 h 567"/>
                <a:gd name="T18" fmla="*/ 681 w 794"/>
                <a:gd name="T19" fmla="*/ 454 h 567"/>
                <a:gd name="T20" fmla="*/ 681 w 794"/>
                <a:gd name="T21" fmla="*/ 567 h 567"/>
                <a:gd name="T22" fmla="*/ 454 w 794"/>
                <a:gd name="T23" fmla="*/ 567 h 567"/>
                <a:gd name="T24" fmla="*/ 454 w 794"/>
                <a:gd name="T25" fmla="*/ 341 h 567"/>
                <a:gd name="T26" fmla="*/ 0 w 794"/>
                <a:gd name="T27" fmla="*/ 341 h 567"/>
                <a:gd name="T28" fmla="*/ 0 w 794"/>
                <a:gd name="T29" fmla="*/ 227 h 567"/>
                <a:gd name="T30" fmla="*/ 114 w 794"/>
                <a:gd name="T31" fmla="*/ 227 h 567"/>
                <a:gd name="T32" fmla="*/ 114 w 794"/>
                <a:gd name="T33" fmla="*/ 114 h 567"/>
                <a:gd name="T34" fmla="*/ 227 w 794"/>
                <a:gd name="T35" fmla="*/ 114 h 567"/>
                <a:gd name="T36" fmla="*/ 227 w 794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567">
                  <a:moveTo>
                    <a:pt x="22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7" name="Freeform 138"/>
            <p:cNvSpPr>
              <a:spLocks/>
            </p:cNvSpPr>
            <p:nvPr/>
          </p:nvSpPr>
          <p:spPr bwMode="auto">
            <a:xfrm>
              <a:off x="2117" y="3238"/>
              <a:ext cx="794" cy="567"/>
            </a:xfrm>
            <a:custGeom>
              <a:avLst/>
              <a:gdLst>
                <a:gd name="T0" fmla="*/ 0 w 794"/>
                <a:gd name="T1" fmla="*/ 114 h 567"/>
                <a:gd name="T2" fmla="*/ 0 w 794"/>
                <a:gd name="T3" fmla="*/ 0 h 567"/>
                <a:gd name="T4" fmla="*/ 340 w 794"/>
                <a:gd name="T5" fmla="*/ 0 h 567"/>
                <a:gd name="T6" fmla="*/ 340 w 794"/>
                <a:gd name="T7" fmla="*/ 114 h 567"/>
                <a:gd name="T8" fmla="*/ 453 w 794"/>
                <a:gd name="T9" fmla="*/ 114 h 567"/>
                <a:gd name="T10" fmla="*/ 453 w 794"/>
                <a:gd name="T11" fmla="*/ 0 h 567"/>
                <a:gd name="T12" fmla="*/ 567 w 794"/>
                <a:gd name="T13" fmla="*/ 0 h 567"/>
                <a:gd name="T14" fmla="*/ 567 w 794"/>
                <a:gd name="T15" fmla="*/ 114 h 567"/>
                <a:gd name="T16" fmla="*/ 794 w 794"/>
                <a:gd name="T17" fmla="*/ 114 h 567"/>
                <a:gd name="T18" fmla="*/ 794 w 794"/>
                <a:gd name="T19" fmla="*/ 567 h 567"/>
                <a:gd name="T20" fmla="*/ 567 w 794"/>
                <a:gd name="T21" fmla="*/ 567 h 567"/>
                <a:gd name="T22" fmla="*/ 567 w 794"/>
                <a:gd name="T23" fmla="*/ 454 h 567"/>
                <a:gd name="T24" fmla="*/ 453 w 794"/>
                <a:gd name="T25" fmla="*/ 454 h 567"/>
                <a:gd name="T26" fmla="*/ 453 w 794"/>
                <a:gd name="T27" fmla="*/ 340 h 567"/>
                <a:gd name="T28" fmla="*/ 227 w 794"/>
                <a:gd name="T29" fmla="*/ 340 h 567"/>
                <a:gd name="T30" fmla="*/ 227 w 794"/>
                <a:gd name="T31" fmla="*/ 114 h 567"/>
                <a:gd name="T32" fmla="*/ 0 w 794"/>
                <a:gd name="T33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567">
                  <a:moveTo>
                    <a:pt x="0" y="114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794" y="114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8" name="Freeform 139"/>
            <p:cNvSpPr>
              <a:spLocks/>
            </p:cNvSpPr>
            <p:nvPr/>
          </p:nvSpPr>
          <p:spPr bwMode="auto">
            <a:xfrm>
              <a:off x="1890" y="3125"/>
              <a:ext cx="454" cy="227"/>
            </a:xfrm>
            <a:custGeom>
              <a:avLst/>
              <a:gdLst>
                <a:gd name="T0" fmla="*/ 454 w 454"/>
                <a:gd name="T1" fmla="*/ 0 h 227"/>
                <a:gd name="T2" fmla="*/ 113 w 454"/>
                <a:gd name="T3" fmla="*/ 0 h 227"/>
                <a:gd name="T4" fmla="*/ 113 w 454"/>
                <a:gd name="T5" fmla="*/ 113 h 227"/>
                <a:gd name="T6" fmla="*/ 0 w 454"/>
                <a:gd name="T7" fmla="*/ 113 h 227"/>
                <a:gd name="T8" fmla="*/ 0 w 454"/>
                <a:gd name="T9" fmla="*/ 227 h 227"/>
                <a:gd name="T10" fmla="*/ 227 w 454"/>
                <a:gd name="T11" fmla="*/ 227 h 227"/>
                <a:gd name="T12" fmla="*/ 227 w 454"/>
                <a:gd name="T13" fmla="*/ 113 h 227"/>
                <a:gd name="T14" fmla="*/ 454 w 454"/>
                <a:gd name="T15" fmla="*/ 113 h 227"/>
                <a:gd name="T16" fmla="*/ 454 w 454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9" name="Freeform 140"/>
            <p:cNvSpPr>
              <a:spLocks/>
            </p:cNvSpPr>
            <p:nvPr/>
          </p:nvSpPr>
          <p:spPr bwMode="auto">
            <a:xfrm>
              <a:off x="1777" y="2898"/>
              <a:ext cx="453" cy="340"/>
            </a:xfrm>
            <a:custGeom>
              <a:avLst/>
              <a:gdLst>
                <a:gd name="T0" fmla="*/ 453 w 453"/>
                <a:gd name="T1" fmla="*/ 227 h 340"/>
                <a:gd name="T2" fmla="*/ 453 w 453"/>
                <a:gd name="T3" fmla="*/ 0 h 340"/>
                <a:gd name="T4" fmla="*/ 226 w 453"/>
                <a:gd name="T5" fmla="*/ 0 h 340"/>
                <a:gd name="T6" fmla="*/ 226 w 453"/>
                <a:gd name="T7" fmla="*/ 113 h 340"/>
                <a:gd name="T8" fmla="*/ 0 w 453"/>
                <a:gd name="T9" fmla="*/ 113 h 340"/>
                <a:gd name="T10" fmla="*/ 0 w 453"/>
                <a:gd name="T11" fmla="*/ 340 h 340"/>
                <a:gd name="T12" fmla="*/ 226 w 453"/>
                <a:gd name="T13" fmla="*/ 340 h 340"/>
                <a:gd name="T14" fmla="*/ 226 w 453"/>
                <a:gd name="T15" fmla="*/ 227 h 340"/>
                <a:gd name="T16" fmla="*/ 453 w 453"/>
                <a:gd name="T17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340">
                  <a:moveTo>
                    <a:pt x="453" y="227"/>
                  </a:moveTo>
                  <a:lnTo>
                    <a:pt x="453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45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08" name="Group 201"/>
          <p:cNvGrpSpPr>
            <a:grpSpLocks/>
          </p:cNvGrpSpPr>
          <p:nvPr/>
        </p:nvGrpSpPr>
        <p:grpSpPr bwMode="auto">
          <a:xfrm>
            <a:off x="4098006" y="5692260"/>
            <a:ext cx="4446075" cy="5869291"/>
            <a:chOff x="302" y="403"/>
            <a:chExt cx="5670" cy="7485"/>
          </a:xfrm>
        </p:grpSpPr>
        <p:sp>
          <p:nvSpPr>
            <p:cNvPr id="571" name="Freeform 142"/>
            <p:cNvSpPr>
              <a:spLocks/>
            </p:cNvSpPr>
            <p:nvPr/>
          </p:nvSpPr>
          <p:spPr bwMode="auto">
            <a:xfrm>
              <a:off x="1550" y="3805"/>
              <a:ext cx="1247" cy="2041"/>
            </a:xfrm>
            <a:custGeom>
              <a:avLst/>
              <a:gdLst>
                <a:gd name="T0" fmla="*/ 1134 w 1247"/>
                <a:gd name="T1" fmla="*/ 114 h 2041"/>
                <a:gd name="T2" fmla="*/ 680 w 1247"/>
                <a:gd name="T3" fmla="*/ 114 h 2041"/>
                <a:gd name="T4" fmla="*/ 680 w 1247"/>
                <a:gd name="T5" fmla="*/ 0 h 2041"/>
                <a:gd name="T6" fmla="*/ 340 w 1247"/>
                <a:gd name="T7" fmla="*/ 0 h 2041"/>
                <a:gd name="T8" fmla="*/ 340 w 1247"/>
                <a:gd name="T9" fmla="*/ 114 h 2041"/>
                <a:gd name="T10" fmla="*/ 227 w 1247"/>
                <a:gd name="T11" fmla="*/ 114 h 2041"/>
                <a:gd name="T12" fmla="*/ 227 w 1247"/>
                <a:gd name="T13" fmla="*/ 227 h 2041"/>
                <a:gd name="T14" fmla="*/ 113 w 1247"/>
                <a:gd name="T15" fmla="*/ 227 h 2041"/>
                <a:gd name="T16" fmla="*/ 113 w 1247"/>
                <a:gd name="T17" fmla="*/ 340 h 2041"/>
                <a:gd name="T18" fmla="*/ 0 w 1247"/>
                <a:gd name="T19" fmla="*/ 340 h 2041"/>
                <a:gd name="T20" fmla="*/ 0 w 1247"/>
                <a:gd name="T21" fmla="*/ 454 h 2041"/>
                <a:gd name="T22" fmla="*/ 113 w 1247"/>
                <a:gd name="T23" fmla="*/ 454 h 2041"/>
                <a:gd name="T24" fmla="*/ 113 w 1247"/>
                <a:gd name="T25" fmla="*/ 681 h 2041"/>
                <a:gd name="T26" fmla="*/ 227 w 1247"/>
                <a:gd name="T27" fmla="*/ 681 h 2041"/>
                <a:gd name="T28" fmla="*/ 227 w 1247"/>
                <a:gd name="T29" fmla="*/ 794 h 2041"/>
                <a:gd name="T30" fmla="*/ 453 w 1247"/>
                <a:gd name="T31" fmla="*/ 794 h 2041"/>
                <a:gd name="T32" fmla="*/ 453 w 1247"/>
                <a:gd name="T33" fmla="*/ 1134 h 2041"/>
                <a:gd name="T34" fmla="*/ 567 w 1247"/>
                <a:gd name="T35" fmla="*/ 1134 h 2041"/>
                <a:gd name="T36" fmla="*/ 567 w 1247"/>
                <a:gd name="T37" fmla="*/ 1248 h 2041"/>
                <a:gd name="T38" fmla="*/ 680 w 1247"/>
                <a:gd name="T39" fmla="*/ 1248 h 2041"/>
                <a:gd name="T40" fmla="*/ 680 w 1247"/>
                <a:gd name="T41" fmla="*/ 1361 h 2041"/>
                <a:gd name="T42" fmla="*/ 567 w 1247"/>
                <a:gd name="T43" fmla="*/ 1361 h 2041"/>
                <a:gd name="T44" fmla="*/ 567 w 1247"/>
                <a:gd name="T45" fmla="*/ 1928 h 2041"/>
                <a:gd name="T46" fmla="*/ 680 w 1247"/>
                <a:gd name="T47" fmla="*/ 1928 h 2041"/>
                <a:gd name="T48" fmla="*/ 680 w 1247"/>
                <a:gd name="T49" fmla="*/ 2041 h 2041"/>
                <a:gd name="T50" fmla="*/ 794 w 1247"/>
                <a:gd name="T51" fmla="*/ 2041 h 2041"/>
                <a:gd name="T52" fmla="*/ 794 w 1247"/>
                <a:gd name="T53" fmla="*/ 1928 h 2041"/>
                <a:gd name="T54" fmla="*/ 907 w 1247"/>
                <a:gd name="T55" fmla="*/ 1928 h 2041"/>
                <a:gd name="T56" fmla="*/ 907 w 1247"/>
                <a:gd name="T57" fmla="*/ 1701 h 2041"/>
                <a:gd name="T58" fmla="*/ 1020 w 1247"/>
                <a:gd name="T59" fmla="*/ 1701 h 2041"/>
                <a:gd name="T60" fmla="*/ 1020 w 1247"/>
                <a:gd name="T61" fmla="*/ 1588 h 2041"/>
                <a:gd name="T62" fmla="*/ 1134 w 1247"/>
                <a:gd name="T63" fmla="*/ 1588 h 2041"/>
                <a:gd name="T64" fmla="*/ 1134 w 1247"/>
                <a:gd name="T65" fmla="*/ 1361 h 2041"/>
                <a:gd name="T66" fmla="*/ 1020 w 1247"/>
                <a:gd name="T67" fmla="*/ 1361 h 2041"/>
                <a:gd name="T68" fmla="*/ 1020 w 1247"/>
                <a:gd name="T69" fmla="*/ 1021 h 2041"/>
                <a:gd name="T70" fmla="*/ 907 w 1247"/>
                <a:gd name="T71" fmla="*/ 1021 h 2041"/>
                <a:gd name="T72" fmla="*/ 907 w 1247"/>
                <a:gd name="T73" fmla="*/ 567 h 2041"/>
                <a:gd name="T74" fmla="*/ 1020 w 1247"/>
                <a:gd name="T75" fmla="*/ 567 h 2041"/>
                <a:gd name="T76" fmla="*/ 1020 w 1247"/>
                <a:gd name="T77" fmla="*/ 454 h 2041"/>
                <a:gd name="T78" fmla="*/ 1247 w 1247"/>
                <a:gd name="T79" fmla="*/ 454 h 2041"/>
                <a:gd name="T80" fmla="*/ 1247 w 1247"/>
                <a:gd name="T81" fmla="*/ 340 h 2041"/>
                <a:gd name="T82" fmla="*/ 1134 w 1247"/>
                <a:gd name="T83" fmla="*/ 340 h 2041"/>
                <a:gd name="T84" fmla="*/ 1134 w 1247"/>
                <a:gd name="T85" fmla="*/ 114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7" h="2041">
                  <a:moveTo>
                    <a:pt x="1134" y="114"/>
                  </a:moveTo>
                  <a:lnTo>
                    <a:pt x="680" y="114"/>
                  </a:lnTo>
                  <a:lnTo>
                    <a:pt x="68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453" y="794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248"/>
                  </a:lnTo>
                  <a:lnTo>
                    <a:pt x="680" y="1248"/>
                  </a:lnTo>
                  <a:lnTo>
                    <a:pt x="680" y="1361"/>
                  </a:lnTo>
                  <a:lnTo>
                    <a:pt x="567" y="1361"/>
                  </a:lnTo>
                  <a:lnTo>
                    <a:pt x="567" y="1928"/>
                  </a:lnTo>
                  <a:lnTo>
                    <a:pt x="680" y="1928"/>
                  </a:lnTo>
                  <a:lnTo>
                    <a:pt x="680" y="2041"/>
                  </a:lnTo>
                  <a:lnTo>
                    <a:pt x="794" y="2041"/>
                  </a:lnTo>
                  <a:lnTo>
                    <a:pt x="794" y="1928"/>
                  </a:lnTo>
                  <a:lnTo>
                    <a:pt x="907" y="1928"/>
                  </a:lnTo>
                  <a:lnTo>
                    <a:pt x="907" y="1701"/>
                  </a:lnTo>
                  <a:lnTo>
                    <a:pt x="1020" y="1701"/>
                  </a:lnTo>
                  <a:lnTo>
                    <a:pt x="1020" y="1588"/>
                  </a:lnTo>
                  <a:lnTo>
                    <a:pt x="1134" y="1588"/>
                  </a:lnTo>
                  <a:lnTo>
                    <a:pt x="1134" y="1361"/>
                  </a:lnTo>
                  <a:lnTo>
                    <a:pt x="1020" y="1361"/>
                  </a:lnTo>
                  <a:lnTo>
                    <a:pt x="1020" y="1021"/>
                  </a:lnTo>
                  <a:lnTo>
                    <a:pt x="907" y="1021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2" name="Freeform 143"/>
            <p:cNvSpPr>
              <a:spLocks/>
            </p:cNvSpPr>
            <p:nvPr/>
          </p:nvSpPr>
          <p:spPr bwMode="auto">
            <a:xfrm>
              <a:off x="756" y="4939"/>
              <a:ext cx="1588" cy="1361"/>
            </a:xfrm>
            <a:custGeom>
              <a:avLst/>
              <a:gdLst>
                <a:gd name="T0" fmla="*/ 1588 w 1588"/>
                <a:gd name="T1" fmla="*/ 1134 h 1361"/>
                <a:gd name="T2" fmla="*/ 1361 w 1588"/>
                <a:gd name="T3" fmla="*/ 1134 h 1361"/>
                <a:gd name="T4" fmla="*/ 1361 w 1588"/>
                <a:gd name="T5" fmla="*/ 1248 h 1361"/>
                <a:gd name="T6" fmla="*/ 1134 w 1588"/>
                <a:gd name="T7" fmla="*/ 1248 h 1361"/>
                <a:gd name="T8" fmla="*/ 1134 w 1588"/>
                <a:gd name="T9" fmla="*/ 1361 h 1361"/>
                <a:gd name="T10" fmla="*/ 794 w 1588"/>
                <a:gd name="T11" fmla="*/ 1361 h 1361"/>
                <a:gd name="T12" fmla="*/ 794 w 1588"/>
                <a:gd name="T13" fmla="*/ 1134 h 1361"/>
                <a:gd name="T14" fmla="*/ 680 w 1588"/>
                <a:gd name="T15" fmla="*/ 1134 h 1361"/>
                <a:gd name="T16" fmla="*/ 680 w 1588"/>
                <a:gd name="T17" fmla="*/ 794 h 1361"/>
                <a:gd name="T18" fmla="*/ 567 w 1588"/>
                <a:gd name="T19" fmla="*/ 794 h 1361"/>
                <a:gd name="T20" fmla="*/ 567 w 1588"/>
                <a:gd name="T21" fmla="*/ 681 h 1361"/>
                <a:gd name="T22" fmla="*/ 340 w 1588"/>
                <a:gd name="T23" fmla="*/ 681 h 1361"/>
                <a:gd name="T24" fmla="*/ 340 w 1588"/>
                <a:gd name="T25" fmla="*/ 567 h 1361"/>
                <a:gd name="T26" fmla="*/ 227 w 1588"/>
                <a:gd name="T27" fmla="*/ 567 h 1361"/>
                <a:gd name="T28" fmla="*/ 227 w 1588"/>
                <a:gd name="T29" fmla="*/ 340 h 1361"/>
                <a:gd name="T30" fmla="*/ 113 w 1588"/>
                <a:gd name="T31" fmla="*/ 340 h 1361"/>
                <a:gd name="T32" fmla="*/ 113 w 1588"/>
                <a:gd name="T33" fmla="*/ 227 h 1361"/>
                <a:gd name="T34" fmla="*/ 0 w 1588"/>
                <a:gd name="T35" fmla="*/ 227 h 1361"/>
                <a:gd name="T36" fmla="*/ 0 w 1588"/>
                <a:gd name="T37" fmla="*/ 0 h 1361"/>
                <a:gd name="T38" fmla="*/ 227 w 1588"/>
                <a:gd name="T39" fmla="*/ 0 h 1361"/>
                <a:gd name="T40" fmla="*/ 227 w 1588"/>
                <a:gd name="T41" fmla="*/ 227 h 1361"/>
                <a:gd name="T42" fmla="*/ 567 w 1588"/>
                <a:gd name="T43" fmla="*/ 227 h 1361"/>
                <a:gd name="T44" fmla="*/ 567 w 1588"/>
                <a:gd name="T45" fmla="*/ 340 h 1361"/>
                <a:gd name="T46" fmla="*/ 907 w 1588"/>
                <a:gd name="T47" fmla="*/ 340 h 1361"/>
                <a:gd name="T48" fmla="*/ 907 w 1588"/>
                <a:gd name="T49" fmla="*/ 227 h 1361"/>
                <a:gd name="T50" fmla="*/ 1021 w 1588"/>
                <a:gd name="T51" fmla="*/ 227 h 1361"/>
                <a:gd name="T52" fmla="*/ 1021 w 1588"/>
                <a:gd name="T53" fmla="*/ 114 h 1361"/>
                <a:gd name="T54" fmla="*/ 1247 w 1588"/>
                <a:gd name="T55" fmla="*/ 114 h 1361"/>
                <a:gd name="T56" fmla="*/ 1247 w 1588"/>
                <a:gd name="T57" fmla="*/ 227 h 1361"/>
                <a:gd name="T58" fmla="*/ 1247 w 1588"/>
                <a:gd name="T59" fmla="*/ 340 h 1361"/>
                <a:gd name="T60" fmla="*/ 1361 w 1588"/>
                <a:gd name="T61" fmla="*/ 340 h 1361"/>
                <a:gd name="T62" fmla="*/ 1361 w 1588"/>
                <a:gd name="T63" fmla="*/ 794 h 1361"/>
                <a:gd name="T64" fmla="*/ 1474 w 1588"/>
                <a:gd name="T65" fmla="*/ 794 h 1361"/>
                <a:gd name="T66" fmla="*/ 1474 w 1588"/>
                <a:gd name="T67" fmla="*/ 1021 h 1361"/>
                <a:gd name="T68" fmla="*/ 1588 w 1588"/>
                <a:gd name="T69" fmla="*/ 1021 h 1361"/>
                <a:gd name="T70" fmla="*/ 1588 w 1588"/>
                <a:gd name="T71" fmla="*/ 113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8" h="1361">
                  <a:moveTo>
                    <a:pt x="1588" y="1134"/>
                  </a:moveTo>
                  <a:lnTo>
                    <a:pt x="1361" y="1134"/>
                  </a:lnTo>
                  <a:lnTo>
                    <a:pt x="1361" y="1248"/>
                  </a:lnTo>
                  <a:lnTo>
                    <a:pt x="1134" y="1248"/>
                  </a:lnTo>
                  <a:lnTo>
                    <a:pt x="1134" y="1361"/>
                  </a:lnTo>
                  <a:lnTo>
                    <a:pt x="794" y="1361"/>
                  </a:lnTo>
                  <a:lnTo>
                    <a:pt x="794" y="1134"/>
                  </a:lnTo>
                  <a:lnTo>
                    <a:pt x="680" y="1134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247" y="114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361" y="340"/>
                  </a:lnTo>
                  <a:lnTo>
                    <a:pt x="1361" y="794"/>
                  </a:lnTo>
                  <a:lnTo>
                    <a:pt x="1474" y="794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3" name="Freeform 144"/>
            <p:cNvSpPr>
              <a:spLocks/>
            </p:cNvSpPr>
            <p:nvPr/>
          </p:nvSpPr>
          <p:spPr bwMode="auto">
            <a:xfrm>
              <a:off x="983" y="4486"/>
              <a:ext cx="1247" cy="793"/>
            </a:xfrm>
            <a:custGeom>
              <a:avLst/>
              <a:gdLst>
                <a:gd name="T0" fmla="*/ 1020 w 1247"/>
                <a:gd name="T1" fmla="*/ 340 h 793"/>
                <a:gd name="T2" fmla="*/ 907 w 1247"/>
                <a:gd name="T3" fmla="*/ 340 h 793"/>
                <a:gd name="T4" fmla="*/ 907 w 1247"/>
                <a:gd name="T5" fmla="*/ 453 h 793"/>
                <a:gd name="T6" fmla="*/ 680 w 1247"/>
                <a:gd name="T7" fmla="*/ 453 h 793"/>
                <a:gd name="T8" fmla="*/ 680 w 1247"/>
                <a:gd name="T9" fmla="*/ 567 h 793"/>
                <a:gd name="T10" fmla="*/ 567 w 1247"/>
                <a:gd name="T11" fmla="*/ 567 h 793"/>
                <a:gd name="T12" fmla="*/ 567 w 1247"/>
                <a:gd name="T13" fmla="*/ 226 h 793"/>
                <a:gd name="T14" fmla="*/ 227 w 1247"/>
                <a:gd name="T15" fmla="*/ 226 h 793"/>
                <a:gd name="T16" fmla="*/ 227 w 1247"/>
                <a:gd name="T17" fmla="*/ 113 h 793"/>
                <a:gd name="T18" fmla="*/ 340 w 1247"/>
                <a:gd name="T19" fmla="*/ 113 h 793"/>
                <a:gd name="T20" fmla="*/ 340 w 1247"/>
                <a:gd name="T21" fmla="*/ 0 h 793"/>
                <a:gd name="T22" fmla="*/ 113 w 1247"/>
                <a:gd name="T23" fmla="*/ 0 h 793"/>
                <a:gd name="T24" fmla="*/ 113 w 1247"/>
                <a:gd name="T25" fmla="*/ 113 h 793"/>
                <a:gd name="T26" fmla="*/ 0 w 1247"/>
                <a:gd name="T27" fmla="*/ 113 h 793"/>
                <a:gd name="T28" fmla="*/ 0 w 1247"/>
                <a:gd name="T29" fmla="*/ 340 h 793"/>
                <a:gd name="T30" fmla="*/ 113 w 1247"/>
                <a:gd name="T31" fmla="*/ 340 h 793"/>
                <a:gd name="T32" fmla="*/ 113 w 1247"/>
                <a:gd name="T33" fmla="*/ 453 h 793"/>
                <a:gd name="T34" fmla="*/ 0 w 1247"/>
                <a:gd name="T35" fmla="*/ 453 h 793"/>
                <a:gd name="T36" fmla="*/ 0 w 1247"/>
                <a:gd name="T37" fmla="*/ 680 h 793"/>
                <a:gd name="T38" fmla="*/ 340 w 1247"/>
                <a:gd name="T39" fmla="*/ 680 h 793"/>
                <a:gd name="T40" fmla="*/ 340 w 1247"/>
                <a:gd name="T41" fmla="*/ 793 h 793"/>
                <a:gd name="T42" fmla="*/ 567 w 1247"/>
                <a:gd name="T43" fmla="*/ 793 h 793"/>
                <a:gd name="T44" fmla="*/ 680 w 1247"/>
                <a:gd name="T45" fmla="*/ 793 h 793"/>
                <a:gd name="T46" fmla="*/ 680 w 1247"/>
                <a:gd name="T47" fmla="*/ 680 h 793"/>
                <a:gd name="T48" fmla="*/ 794 w 1247"/>
                <a:gd name="T49" fmla="*/ 680 h 793"/>
                <a:gd name="T50" fmla="*/ 794 w 1247"/>
                <a:gd name="T51" fmla="*/ 567 h 793"/>
                <a:gd name="T52" fmla="*/ 1020 w 1247"/>
                <a:gd name="T53" fmla="*/ 567 h 793"/>
                <a:gd name="T54" fmla="*/ 1020 w 1247"/>
                <a:gd name="T55" fmla="*/ 793 h 793"/>
                <a:gd name="T56" fmla="*/ 1134 w 1247"/>
                <a:gd name="T57" fmla="*/ 793 h 793"/>
                <a:gd name="T58" fmla="*/ 1134 w 1247"/>
                <a:gd name="T59" fmla="*/ 680 h 793"/>
                <a:gd name="T60" fmla="*/ 1247 w 1247"/>
                <a:gd name="T61" fmla="*/ 680 h 793"/>
                <a:gd name="T62" fmla="*/ 1247 w 1247"/>
                <a:gd name="T63" fmla="*/ 567 h 793"/>
                <a:gd name="T64" fmla="*/ 1134 w 1247"/>
                <a:gd name="T65" fmla="*/ 567 h 793"/>
                <a:gd name="T66" fmla="*/ 1134 w 1247"/>
                <a:gd name="T67" fmla="*/ 453 h 793"/>
                <a:gd name="T68" fmla="*/ 1020 w 1247"/>
                <a:gd name="T69" fmla="*/ 453 h 793"/>
                <a:gd name="T70" fmla="*/ 1020 w 1247"/>
                <a:gd name="T71" fmla="*/ 34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7" h="793">
                  <a:moveTo>
                    <a:pt x="1020" y="340"/>
                  </a:moveTo>
                  <a:lnTo>
                    <a:pt x="907" y="340"/>
                  </a:lnTo>
                  <a:lnTo>
                    <a:pt x="907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1020" y="567"/>
                  </a:lnTo>
                  <a:lnTo>
                    <a:pt x="1020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247" y="68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020" y="453"/>
                  </a:lnTo>
                  <a:lnTo>
                    <a:pt x="102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4" name="Freeform 145"/>
            <p:cNvSpPr>
              <a:spLocks/>
            </p:cNvSpPr>
            <p:nvPr/>
          </p:nvSpPr>
          <p:spPr bwMode="auto">
            <a:xfrm>
              <a:off x="1210" y="4259"/>
              <a:ext cx="793" cy="794"/>
            </a:xfrm>
            <a:custGeom>
              <a:avLst/>
              <a:gdLst>
                <a:gd name="T0" fmla="*/ 453 w 793"/>
                <a:gd name="T1" fmla="*/ 0 h 794"/>
                <a:gd name="T2" fmla="*/ 226 w 793"/>
                <a:gd name="T3" fmla="*/ 0 h 794"/>
                <a:gd name="T4" fmla="*/ 226 w 793"/>
                <a:gd name="T5" fmla="*/ 113 h 794"/>
                <a:gd name="T6" fmla="*/ 113 w 793"/>
                <a:gd name="T7" fmla="*/ 113 h 794"/>
                <a:gd name="T8" fmla="*/ 113 w 793"/>
                <a:gd name="T9" fmla="*/ 340 h 794"/>
                <a:gd name="T10" fmla="*/ 0 w 793"/>
                <a:gd name="T11" fmla="*/ 340 h 794"/>
                <a:gd name="T12" fmla="*/ 0 w 793"/>
                <a:gd name="T13" fmla="*/ 453 h 794"/>
                <a:gd name="T14" fmla="*/ 340 w 793"/>
                <a:gd name="T15" fmla="*/ 453 h 794"/>
                <a:gd name="T16" fmla="*/ 340 w 793"/>
                <a:gd name="T17" fmla="*/ 794 h 794"/>
                <a:gd name="T18" fmla="*/ 453 w 793"/>
                <a:gd name="T19" fmla="*/ 794 h 794"/>
                <a:gd name="T20" fmla="*/ 453 w 793"/>
                <a:gd name="T21" fmla="*/ 680 h 794"/>
                <a:gd name="T22" fmla="*/ 680 w 793"/>
                <a:gd name="T23" fmla="*/ 680 h 794"/>
                <a:gd name="T24" fmla="*/ 680 w 793"/>
                <a:gd name="T25" fmla="*/ 567 h 794"/>
                <a:gd name="T26" fmla="*/ 793 w 793"/>
                <a:gd name="T27" fmla="*/ 567 h 794"/>
                <a:gd name="T28" fmla="*/ 793 w 793"/>
                <a:gd name="T29" fmla="*/ 340 h 794"/>
                <a:gd name="T30" fmla="*/ 567 w 793"/>
                <a:gd name="T31" fmla="*/ 340 h 794"/>
                <a:gd name="T32" fmla="*/ 567 w 793"/>
                <a:gd name="T33" fmla="*/ 227 h 794"/>
                <a:gd name="T34" fmla="*/ 453 w 793"/>
                <a:gd name="T35" fmla="*/ 227 h 794"/>
                <a:gd name="T36" fmla="*/ 453 w 793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3" h="794">
                  <a:moveTo>
                    <a:pt x="453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5" name="Freeform 146"/>
            <p:cNvSpPr>
              <a:spLocks/>
            </p:cNvSpPr>
            <p:nvPr/>
          </p:nvSpPr>
          <p:spPr bwMode="auto">
            <a:xfrm>
              <a:off x="416" y="5053"/>
              <a:ext cx="1134" cy="1360"/>
            </a:xfrm>
            <a:custGeom>
              <a:avLst/>
              <a:gdLst>
                <a:gd name="T0" fmla="*/ 1134 w 1134"/>
                <a:gd name="T1" fmla="*/ 1247 h 1360"/>
                <a:gd name="T2" fmla="*/ 794 w 1134"/>
                <a:gd name="T3" fmla="*/ 1247 h 1360"/>
                <a:gd name="T4" fmla="*/ 794 w 1134"/>
                <a:gd name="T5" fmla="*/ 1360 h 1360"/>
                <a:gd name="T6" fmla="*/ 680 w 1134"/>
                <a:gd name="T7" fmla="*/ 1360 h 1360"/>
                <a:gd name="T8" fmla="*/ 680 w 1134"/>
                <a:gd name="T9" fmla="*/ 1247 h 1360"/>
                <a:gd name="T10" fmla="*/ 453 w 1134"/>
                <a:gd name="T11" fmla="*/ 1247 h 1360"/>
                <a:gd name="T12" fmla="*/ 227 w 1134"/>
                <a:gd name="T13" fmla="*/ 1247 h 1360"/>
                <a:gd name="T14" fmla="*/ 227 w 1134"/>
                <a:gd name="T15" fmla="*/ 907 h 1360"/>
                <a:gd name="T16" fmla="*/ 340 w 1134"/>
                <a:gd name="T17" fmla="*/ 907 h 1360"/>
                <a:gd name="T18" fmla="*/ 340 w 1134"/>
                <a:gd name="T19" fmla="*/ 793 h 1360"/>
                <a:gd name="T20" fmla="*/ 453 w 1134"/>
                <a:gd name="T21" fmla="*/ 793 h 1360"/>
                <a:gd name="T22" fmla="*/ 453 w 1134"/>
                <a:gd name="T23" fmla="*/ 567 h 1360"/>
                <a:gd name="T24" fmla="*/ 340 w 1134"/>
                <a:gd name="T25" fmla="*/ 567 h 1360"/>
                <a:gd name="T26" fmla="*/ 340 w 1134"/>
                <a:gd name="T27" fmla="*/ 340 h 1360"/>
                <a:gd name="T28" fmla="*/ 0 w 1134"/>
                <a:gd name="T29" fmla="*/ 340 h 1360"/>
                <a:gd name="T30" fmla="*/ 0 w 1134"/>
                <a:gd name="T31" fmla="*/ 226 h 1360"/>
                <a:gd name="T32" fmla="*/ 227 w 1134"/>
                <a:gd name="T33" fmla="*/ 226 h 1360"/>
                <a:gd name="T34" fmla="*/ 227 w 1134"/>
                <a:gd name="T35" fmla="*/ 0 h 1360"/>
                <a:gd name="T36" fmla="*/ 340 w 1134"/>
                <a:gd name="T37" fmla="*/ 0 h 1360"/>
                <a:gd name="T38" fmla="*/ 340 w 1134"/>
                <a:gd name="T39" fmla="*/ 113 h 1360"/>
                <a:gd name="T40" fmla="*/ 453 w 1134"/>
                <a:gd name="T41" fmla="*/ 113 h 1360"/>
                <a:gd name="T42" fmla="*/ 453 w 1134"/>
                <a:gd name="T43" fmla="*/ 226 h 1360"/>
                <a:gd name="T44" fmla="*/ 567 w 1134"/>
                <a:gd name="T45" fmla="*/ 226 h 1360"/>
                <a:gd name="T46" fmla="*/ 567 w 1134"/>
                <a:gd name="T47" fmla="*/ 453 h 1360"/>
                <a:gd name="T48" fmla="*/ 680 w 1134"/>
                <a:gd name="T49" fmla="*/ 453 h 1360"/>
                <a:gd name="T50" fmla="*/ 680 w 1134"/>
                <a:gd name="T51" fmla="*/ 567 h 1360"/>
                <a:gd name="T52" fmla="*/ 907 w 1134"/>
                <a:gd name="T53" fmla="*/ 567 h 1360"/>
                <a:gd name="T54" fmla="*/ 907 w 1134"/>
                <a:gd name="T55" fmla="*/ 680 h 1360"/>
                <a:gd name="T56" fmla="*/ 1020 w 1134"/>
                <a:gd name="T57" fmla="*/ 680 h 1360"/>
                <a:gd name="T58" fmla="*/ 1020 w 1134"/>
                <a:gd name="T59" fmla="*/ 1020 h 1360"/>
                <a:gd name="T60" fmla="*/ 1134 w 1134"/>
                <a:gd name="T61" fmla="*/ 1020 h 1360"/>
                <a:gd name="T62" fmla="*/ 1134 w 1134"/>
                <a:gd name="T63" fmla="*/ 124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360">
                  <a:moveTo>
                    <a:pt x="1134" y="1247"/>
                  </a:moveTo>
                  <a:lnTo>
                    <a:pt x="794" y="1247"/>
                  </a:lnTo>
                  <a:lnTo>
                    <a:pt x="794" y="1360"/>
                  </a:lnTo>
                  <a:lnTo>
                    <a:pt x="680" y="1360"/>
                  </a:lnTo>
                  <a:lnTo>
                    <a:pt x="680" y="1247"/>
                  </a:lnTo>
                  <a:lnTo>
                    <a:pt x="453" y="1247"/>
                  </a:lnTo>
                  <a:lnTo>
                    <a:pt x="227" y="1247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793"/>
                  </a:lnTo>
                  <a:lnTo>
                    <a:pt x="453" y="793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1020"/>
                  </a:lnTo>
                  <a:lnTo>
                    <a:pt x="1134" y="1020"/>
                  </a:lnTo>
                  <a:lnTo>
                    <a:pt x="1134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6" name="Freeform 147"/>
            <p:cNvSpPr>
              <a:spLocks/>
            </p:cNvSpPr>
            <p:nvPr/>
          </p:nvSpPr>
          <p:spPr bwMode="auto">
            <a:xfrm>
              <a:off x="643" y="6300"/>
              <a:ext cx="567" cy="340"/>
            </a:xfrm>
            <a:custGeom>
              <a:avLst/>
              <a:gdLst>
                <a:gd name="T0" fmla="*/ 567 w 567"/>
                <a:gd name="T1" fmla="*/ 113 h 340"/>
                <a:gd name="T2" fmla="*/ 567 w 567"/>
                <a:gd name="T3" fmla="*/ 227 h 340"/>
                <a:gd name="T4" fmla="*/ 226 w 567"/>
                <a:gd name="T5" fmla="*/ 227 h 340"/>
                <a:gd name="T6" fmla="*/ 226 w 567"/>
                <a:gd name="T7" fmla="*/ 340 h 340"/>
                <a:gd name="T8" fmla="*/ 0 w 567"/>
                <a:gd name="T9" fmla="*/ 340 h 340"/>
                <a:gd name="T10" fmla="*/ 0 w 567"/>
                <a:gd name="T11" fmla="*/ 0 h 340"/>
                <a:gd name="T12" fmla="*/ 453 w 567"/>
                <a:gd name="T13" fmla="*/ 0 h 340"/>
                <a:gd name="T14" fmla="*/ 453 w 567"/>
                <a:gd name="T15" fmla="*/ 113 h 340"/>
                <a:gd name="T16" fmla="*/ 567 w 567"/>
                <a:gd name="T1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340">
                  <a:moveTo>
                    <a:pt x="567" y="113"/>
                  </a:moveTo>
                  <a:lnTo>
                    <a:pt x="567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7" name="Freeform 148"/>
            <p:cNvSpPr>
              <a:spLocks/>
            </p:cNvSpPr>
            <p:nvPr/>
          </p:nvSpPr>
          <p:spPr bwMode="auto">
            <a:xfrm>
              <a:off x="1210" y="6073"/>
              <a:ext cx="1360" cy="794"/>
            </a:xfrm>
            <a:custGeom>
              <a:avLst/>
              <a:gdLst>
                <a:gd name="T0" fmla="*/ 0 w 1360"/>
                <a:gd name="T1" fmla="*/ 454 h 794"/>
                <a:gd name="T2" fmla="*/ 340 w 1360"/>
                <a:gd name="T3" fmla="*/ 454 h 794"/>
                <a:gd name="T4" fmla="*/ 340 w 1360"/>
                <a:gd name="T5" fmla="*/ 567 h 794"/>
                <a:gd name="T6" fmla="*/ 453 w 1360"/>
                <a:gd name="T7" fmla="*/ 567 h 794"/>
                <a:gd name="T8" fmla="*/ 453 w 1360"/>
                <a:gd name="T9" fmla="*/ 794 h 794"/>
                <a:gd name="T10" fmla="*/ 793 w 1360"/>
                <a:gd name="T11" fmla="*/ 794 h 794"/>
                <a:gd name="T12" fmla="*/ 793 w 1360"/>
                <a:gd name="T13" fmla="*/ 681 h 794"/>
                <a:gd name="T14" fmla="*/ 907 w 1360"/>
                <a:gd name="T15" fmla="*/ 681 h 794"/>
                <a:gd name="T16" fmla="*/ 907 w 1360"/>
                <a:gd name="T17" fmla="*/ 454 h 794"/>
                <a:gd name="T18" fmla="*/ 1360 w 1360"/>
                <a:gd name="T19" fmla="*/ 454 h 794"/>
                <a:gd name="T20" fmla="*/ 1360 w 1360"/>
                <a:gd name="T21" fmla="*/ 114 h 794"/>
                <a:gd name="T22" fmla="*/ 1134 w 1360"/>
                <a:gd name="T23" fmla="*/ 114 h 794"/>
                <a:gd name="T24" fmla="*/ 1134 w 1360"/>
                <a:gd name="T25" fmla="*/ 0 h 794"/>
                <a:gd name="T26" fmla="*/ 907 w 1360"/>
                <a:gd name="T27" fmla="*/ 0 h 794"/>
                <a:gd name="T28" fmla="*/ 907 w 1360"/>
                <a:gd name="T29" fmla="*/ 114 h 794"/>
                <a:gd name="T30" fmla="*/ 680 w 1360"/>
                <a:gd name="T31" fmla="*/ 114 h 794"/>
                <a:gd name="T32" fmla="*/ 680 w 1360"/>
                <a:gd name="T33" fmla="*/ 227 h 794"/>
                <a:gd name="T34" fmla="*/ 0 w 1360"/>
                <a:gd name="T35" fmla="*/ 227 h 794"/>
                <a:gd name="T36" fmla="*/ 0 w 1360"/>
                <a:gd name="T37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0" h="794">
                  <a:moveTo>
                    <a:pt x="0" y="454"/>
                  </a:moveTo>
                  <a:lnTo>
                    <a:pt x="340" y="45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794"/>
                  </a:lnTo>
                  <a:lnTo>
                    <a:pt x="793" y="794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454"/>
                  </a:lnTo>
                  <a:lnTo>
                    <a:pt x="1360" y="454"/>
                  </a:lnTo>
                  <a:lnTo>
                    <a:pt x="1360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0" y="227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8" name="Freeform 149"/>
            <p:cNvSpPr>
              <a:spLocks/>
            </p:cNvSpPr>
            <p:nvPr/>
          </p:nvSpPr>
          <p:spPr bwMode="auto">
            <a:xfrm>
              <a:off x="643" y="6527"/>
              <a:ext cx="1134" cy="1361"/>
            </a:xfrm>
            <a:custGeom>
              <a:avLst/>
              <a:gdLst>
                <a:gd name="T0" fmla="*/ 113 w 1134"/>
                <a:gd name="T1" fmla="*/ 1361 h 1361"/>
                <a:gd name="T2" fmla="*/ 567 w 1134"/>
                <a:gd name="T3" fmla="*/ 1361 h 1361"/>
                <a:gd name="T4" fmla="*/ 567 w 1134"/>
                <a:gd name="T5" fmla="*/ 1247 h 1361"/>
                <a:gd name="T6" fmla="*/ 680 w 1134"/>
                <a:gd name="T7" fmla="*/ 1247 h 1361"/>
                <a:gd name="T8" fmla="*/ 680 w 1134"/>
                <a:gd name="T9" fmla="*/ 907 h 1361"/>
                <a:gd name="T10" fmla="*/ 793 w 1134"/>
                <a:gd name="T11" fmla="*/ 907 h 1361"/>
                <a:gd name="T12" fmla="*/ 793 w 1134"/>
                <a:gd name="T13" fmla="*/ 567 h 1361"/>
                <a:gd name="T14" fmla="*/ 1020 w 1134"/>
                <a:gd name="T15" fmla="*/ 567 h 1361"/>
                <a:gd name="T16" fmla="*/ 1020 w 1134"/>
                <a:gd name="T17" fmla="*/ 453 h 1361"/>
                <a:gd name="T18" fmla="*/ 1134 w 1134"/>
                <a:gd name="T19" fmla="*/ 453 h 1361"/>
                <a:gd name="T20" fmla="*/ 1134 w 1134"/>
                <a:gd name="T21" fmla="*/ 340 h 1361"/>
                <a:gd name="T22" fmla="*/ 1020 w 1134"/>
                <a:gd name="T23" fmla="*/ 340 h 1361"/>
                <a:gd name="T24" fmla="*/ 1020 w 1134"/>
                <a:gd name="T25" fmla="*/ 113 h 1361"/>
                <a:gd name="T26" fmla="*/ 907 w 1134"/>
                <a:gd name="T27" fmla="*/ 113 h 1361"/>
                <a:gd name="T28" fmla="*/ 907 w 1134"/>
                <a:gd name="T29" fmla="*/ 0 h 1361"/>
                <a:gd name="T30" fmla="*/ 226 w 1134"/>
                <a:gd name="T31" fmla="*/ 0 h 1361"/>
                <a:gd name="T32" fmla="*/ 226 w 1134"/>
                <a:gd name="T33" fmla="*/ 113 h 1361"/>
                <a:gd name="T34" fmla="*/ 113 w 1134"/>
                <a:gd name="T35" fmla="*/ 113 h 1361"/>
                <a:gd name="T36" fmla="*/ 113 w 1134"/>
                <a:gd name="T37" fmla="*/ 227 h 1361"/>
                <a:gd name="T38" fmla="*/ 0 w 1134"/>
                <a:gd name="T39" fmla="*/ 227 h 1361"/>
                <a:gd name="T40" fmla="*/ 0 w 1134"/>
                <a:gd name="T41" fmla="*/ 567 h 1361"/>
                <a:gd name="T42" fmla="*/ 113 w 1134"/>
                <a:gd name="T43" fmla="*/ 567 h 1361"/>
                <a:gd name="T44" fmla="*/ 113 w 1134"/>
                <a:gd name="T45" fmla="*/ 453 h 1361"/>
                <a:gd name="T46" fmla="*/ 340 w 1134"/>
                <a:gd name="T47" fmla="*/ 453 h 1361"/>
                <a:gd name="T48" fmla="*/ 340 w 1134"/>
                <a:gd name="T49" fmla="*/ 680 h 1361"/>
                <a:gd name="T50" fmla="*/ 453 w 1134"/>
                <a:gd name="T51" fmla="*/ 680 h 1361"/>
                <a:gd name="T52" fmla="*/ 453 w 1134"/>
                <a:gd name="T53" fmla="*/ 567 h 1361"/>
                <a:gd name="T54" fmla="*/ 567 w 1134"/>
                <a:gd name="T55" fmla="*/ 567 h 1361"/>
                <a:gd name="T56" fmla="*/ 567 w 1134"/>
                <a:gd name="T57" fmla="*/ 794 h 1361"/>
                <a:gd name="T58" fmla="*/ 453 w 1134"/>
                <a:gd name="T59" fmla="*/ 794 h 1361"/>
                <a:gd name="T60" fmla="*/ 453 w 1134"/>
                <a:gd name="T61" fmla="*/ 1020 h 1361"/>
                <a:gd name="T62" fmla="*/ 567 w 1134"/>
                <a:gd name="T63" fmla="*/ 1020 h 1361"/>
                <a:gd name="T64" fmla="*/ 567 w 1134"/>
                <a:gd name="T65" fmla="*/ 1134 h 1361"/>
                <a:gd name="T66" fmla="*/ 113 w 1134"/>
                <a:gd name="T67" fmla="*/ 1134 h 1361"/>
                <a:gd name="T68" fmla="*/ 113 w 1134"/>
                <a:gd name="T69" fmla="*/ 1247 h 1361"/>
                <a:gd name="T70" fmla="*/ 0 w 1134"/>
                <a:gd name="T71" fmla="*/ 1247 h 1361"/>
                <a:gd name="T72" fmla="*/ 0 w 1134"/>
                <a:gd name="T73" fmla="*/ 1361 h 1361"/>
                <a:gd name="T74" fmla="*/ 113 w 1134"/>
                <a:gd name="T7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361">
                  <a:moveTo>
                    <a:pt x="113" y="1361"/>
                  </a:moveTo>
                  <a:lnTo>
                    <a:pt x="567" y="1361"/>
                  </a:lnTo>
                  <a:lnTo>
                    <a:pt x="567" y="1247"/>
                  </a:lnTo>
                  <a:lnTo>
                    <a:pt x="680" y="1247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567"/>
                  </a:lnTo>
                  <a:lnTo>
                    <a:pt x="1020" y="567"/>
                  </a:lnTo>
                  <a:lnTo>
                    <a:pt x="1020" y="453"/>
                  </a:lnTo>
                  <a:lnTo>
                    <a:pt x="1134" y="453"/>
                  </a:lnTo>
                  <a:lnTo>
                    <a:pt x="1134" y="340"/>
                  </a:lnTo>
                  <a:lnTo>
                    <a:pt x="1020" y="340"/>
                  </a:lnTo>
                  <a:lnTo>
                    <a:pt x="1020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113" y="1134"/>
                  </a:lnTo>
                  <a:lnTo>
                    <a:pt x="113" y="1247"/>
                  </a:lnTo>
                  <a:lnTo>
                    <a:pt x="0" y="1247"/>
                  </a:lnTo>
                  <a:lnTo>
                    <a:pt x="0" y="1361"/>
                  </a:lnTo>
                  <a:lnTo>
                    <a:pt x="113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9" name="Freeform 150"/>
            <p:cNvSpPr>
              <a:spLocks/>
            </p:cNvSpPr>
            <p:nvPr/>
          </p:nvSpPr>
          <p:spPr bwMode="auto">
            <a:xfrm>
              <a:off x="302" y="6980"/>
              <a:ext cx="908" cy="794"/>
            </a:xfrm>
            <a:custGeom>
              <a:avLst/>
              <a:gdLst>
                <a:gd name="T0" fmla="*/ 454 w 908"/>
                <a:gd name="T1" fmla="*/ 114 h 794"/>
                <a:gd name="T2" fmla="*/ 454 w 908"/>
                <a:gd name="T3" fmla="*/ 0 h 794"/>
                <a:gd name="T4" fmla="*/ 681 w 908"/>
                <a:gd name="T5" fmla="*/ 0 h 794"/>
                <a:gd name="T6" fmla="*/ 681 w 908"/>
                <a:gd name="T7" fmla="*/ 227 h 794"/>
                <a:gd name="T8" fmla="*/ 794 w 908"/>
                <a:gd name="T9" fmla="*/ 227 h 794"/>
                <a:gd name="T10" fmla="*/ 794 w 908"/>
                <a:gd name="T11" fmla="*/ 114 h 794"/>
                <a:gd name="T12" fmla="*/ 908 w 908"/>
                <a:gd name="T13" fmla="*/ 114 h 794"/>
                <a:gd name="T14" fmla="*/ 908 w 908"/>
                <a:gd name="T15" fmla="*/ 341 h 794"/>
                <a:gd name="T16" fmla="*/ 794 w 908"/>
                <a:gd name="T17" fmla="*/ 341 h 794"/>
                <a:gd name="T18" fmla="*/ 794 w 908"/>
                <a:gd name="T19" fmla="*/ 567 h 794"/>
                <a:gd name="T20" fmla="*/ 908 w 908"/>
                <a:gd name="T21" fmla="*/ 567 h 794"/>
                <a:gd name="T22" fmla="*/ 908 w 908"/>
                <a:gd name="T23" fmla="*/ 681 h 794"/>
                <a:gd name="T24" fmla="*/ 454 w 908"/>
                <a:gd name="T25" fmla="*/ 681 h 794"/>
                <a:gd name="T26" fmla="*/ 454 w 908"/>
                <a:gd name="T27" fmla="*/ 794 h 794"/>
                <a:gd name="T28" fmla="*/ 341 w 908"/>
                <a:gd name="T29" fmla="*/ 794 h 794"/>
                <a:gd name="T30" fmla="*/ 341 w 908"/>
                <a:gd name="T31" fmla="*/ 681 h 794"/>
                <a:gd name="T32" fmla="*/ 227 w 908"/>
                <a:gd name="T33" fmla="*/ 681 h 794"/>
                <a:gd name="T34" fmla="*/ 227 w 908"/>
                <a:gd name="T35" fmla="*/ 567 h 794"/>
                <a:gd name="T36" fmla="*/ 0 w 908"/>
                <a:gd name="T37" fmla="*/ 567 h 794"/>
                <a:gd name="T38" fmla="*/ 0 w 908"/>
                <a:gd name="T39" fmla="*/ 341 h 794"/>
                <a:gd name="T40" fmla="*/ 114 w 908"/>
                <a:gd name="T41" fmla="*/ 341 h 794"/>
                <a:gd name="T42" fmla="*/ 114 w 908"/>
                <a:gd name="T43" fmla="*/ 454 h 794"/>
                <a:gd name="T44" fmla="*/ 227 w 908"/>
                <a:gd name="T45" fmla="*/ 454 h 794"/>
                <a:gd name="T46" fmla="*/ 227 w 908"/>
                <a:gd name="T47" fmla="*/ 341 h 794"/>
                <a:gd name="T48" fmla="*/ 454 w 908"/>
                <a:gd name="T49" fmla="*/ 341 h 794"/>
                <a:gd name="T50" fmla="*/ 454 w 908"/>
                <a:gd name="T51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8" h="794">
                  <a:moveTo>
                    <a:pt x="454" y="114"/>
                  </a:moveTo>
                  <a:lnTo>
                    <a:pt x="454" y="0"/>
                  </a:lnTo>
                  <a:lnTo>
                    <a:pt x="681" y="0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8" y="114"/>
                  </a:lnTo>
                  <a:lnTo>
                    <a:pt x="908" y="341"/>
                  </a:lnTo>
                  <a:lnTo>
                    <a:pt x="794" y="341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681"/>
                  </a:lnTo>
                  <a:lnTo>
                    <a:pt x="454" y="681"/>
                  </a:lnTo>
                  <a:lnTo>
                    <a:pt x="454" y="794"/>
                  </a:lnTo>
                  <a:lnTo>
                    <a:pt x="341" y="794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454" y="341"/>
                  </a:lnTo>
                  <a:lnTo>
                    <a:pt x="45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0" name="Freeform 151"/>
            <p:cNvSpPr>
              <a:spLocks/>
            </p:cNvSpPr>
            <p:nvPr/>
          </p:nvSpPr>
          <p:spPr bwMode="auto">
            <a:xfrm>
              <a:off x="2457" y="5733"/>
              <a:ext cx="794" cy="794"/>
            </a:xfrm>
            <a:custGeom>
              <a:avLst/>
              <a:gdLst>
                <a:gd name="T0" fmla="*/ 113 w 794"/>
                <a:gd name="T1" fmla="*/ 794 h 794"/>
                <a:gd name="T2" fmla="*/ 227 w 794"/>
                <a:gd name="T3" fmla="*/ 794 h 794"/>
                <a:gd name="T4" fmla="*/ 340 w 794"/>
                <a:gd name="T5" fmla="*/ 794 h 794"/>
                <a:gd name="T6" fmla="*/ 340 w 794"/>
                <a:gd name="T7" fmla="*/ 680 h 794"/>
                <a:gd name="T8" fmla="*/ 567 w 794"/>
                <a:gd name="T9" fmla="*/ 680 h 794"/>
                <a:gd name="T10" fmla="*/ 567 w 794"/>
                <a:gd name="T11" fmla="*/ 567 h 794"/>
                <a:gd name="T12" fmla="*/ 680 w 794"/>
                <a:gd name="T13" fmla="*/ 567 h 794"/>
                <a:gd name="T14" fmla="*/ 680 w 794"/>
                <a:gd name="T15" fmla="*/ 680 h 794"/>
                <a:gd name="T16" fmla="*/ 794 w 794"/>
                <a:gd name="T17" fmla="*/ 680 h 794"/>
                <a:gd name="T18" fmla="*/ 794 w 794"/>
                <a:gd name="T19" fmla="*/ 454 h 794"/>
                <a:gd name="T20" fmla="*/ 680 w 794"/>
                <a:gd name="T21" fmla="*/ 454 h 794"/>
                <a:gd name="T22" fmla="*/ 680 w 794"/>
                <a:gd name="T23" fmla="*/ 113 h 794"/>
                <a:gd name="T24" fmla="*/ 567 w 794"/>
                <a:gd name="T25" fmla="*/ 113 h 794"/>
                <a:gd name="T26" fmla="*/ 567 w 794"/>
                <a:gd name="T27" fmla="*/ 0 h 794"/>
                <a:gd name="T28" fmla="*/ 454 w 794"/>
                <a:gd name="T29" fmla="*/ 0 h 794"/>
                <a:gd name="T30" fmla="*/ 454 w 794"/>
                <a:gd name="T31" fmla="*/ 113 h 794"/>
                <a:gd name="T32" fmla="*/ 340 w 794"/>
                <a:gd name="T33" fmla="*/ 113 h 794"/>
                <a:gd name="T34" fmla="*/ 340 w 794"/>
                <a:gd name="T35" fmla="*/ 340 h 794"/>
                <a:gd name="T36" fmla="*/ 0 w 794"/>
                <a:gd name="T37" fmla="*/ 340 h 794"/>
                <a:gd name="T38" fmla="*/ 0 w 794"/>
                <a:gd name="T39" fmla="*/ 454 h 794"/>
                <a:gd name="T40" fmla="*/ 113 w 794"/>
                <a:gd name="T41" fmla="*/ 454 h 794"/>
                <a:gd name="T42" fmla="*/ 113 w 794"/>
                <a:gd name="T4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794">
                  <a:moveTo>
                    <a:pt x="113" y="794"/>
                  </a:move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1" name="Freeform 152"/>
            <p:cNvSpPr>
              <a:spLocks/>
            </p:cNvSpPr>
            <p:nvPr/>
          </p:nvSpPr>
          <p:spPr bwMode="auto">
            <a:xfrm>
              <a:off x="2230" y="5279"/>
              <a:ext cx="681" cy="908"/>
            </a:xfrm>
            <a:custGeom>
              <a:avLst/>
              <a:gdLst>
                <a:gd name="T0" fmla="*/ 454 w 681"/>
                <a:gd name="T1" fmla="*/ 0 h 908"/>
                <a:gd name="T2" fmla="*/ 681 w 681"/>
                <a:gd name="T3" fmla="*/ 0 h 908"/>
                <a:gd name="T4" fmla="*/ 681 w 681"/>
                <a:gd name="T5" fmla="*/ 227 h 908"/>
                <a:gd name="T6" fmla="*/ 567 w 681"/>
                <a:gd name="T7" fmla="*/ 227 h 908"/>
                <a:gd name="T8" fmla="*/ 567 w 681"/>
                <a:gd name="T9" fmla="*/ 341 h 908"/>
                <a:gd name="T10" fmla="*/ 681 w 681"/>
                <a:gd name="T11" fmla="*/ 341 h 908"/>
                <a:gd name="T12" fmla="*/ 681 w 681"/>
                <a:gd name="T13" fmla="*/ 567 h 908"/>
                <a:gd name="T14" fmla="*/ 567 w 681"/>
                <a:gd name="T15" fmla="*/ 567 h 908"/>
                <a:gd name="T16" fmla="*/ 567 w 681"/>
                <a:gd name="T17" fmla="*/ 794 h 908"/>
                <a:gd name="T18" fmla="*/ 227 w 681"/>
                <a:gd name="T19" fmla="*/ 794 h 908"/>
                <a:gd name="T20" fmla="*/ 227 w 681"/>
                <a:gd name="T21" fmla="*/ 908 h 908"/>
                <a:gd name="T22" fmla="*/ 114 w 681"/>
                <a:gd name="T23" fmla="*/ 908 h 908"/>
                <a:gd name="T24" fmla="*/ 114 w 681"/>
                <a:gd name="T25" fmla="*/ 681 h 908"/>
                <a:gd name="T26" fmla="*/ 0 w 681"/>
                <a:gd name="T27" fmla="*/ 681 h 908"/>
                <a:gd name="T28" fmla="*/ 0 w 681"/>
                <a:gd name="T29" fmla="*/ 567 h 908"/>
                <a:gd name="T30" fmla="*/ 114 w 681"/>
                <a:gd name="T31" fmla="*/ 567 h 908"/>
                <a:gd name="T32" fmla="*/ 114 w 681"/>
                <a:gd name="T33" fmla="*/ 454 h 908"/>
                <a:gd name="T34" fmla="*/ 227 w 681"/>
                <a:gd name="T35" fmla="*/ 454 h 908"/>
                <a:gd name="T36" fmla="*/ 227 w 681"/>
                <a:gd name="T37" fmla="*/ 227 h 908"/>
                <a:gd name="T38" fmla="*/ 340 w 681"/>
                <a:gd name="T39" fmla="*/ 227 h 908"/>
                <a:gd name="T40" fmla="*/ 340 w 681"/>
                <a:gd name="T41" fmla="*/ 114 h 908"/>
                <a:gd name="T42" fmla="*/ 454 w 681"/>
                <a:gd name="T43" fmla="*/ 114 h 908"/>
                <a:gd name="T44" fmla="*/ 454 w 681"/>
                <a:gd name="T4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908">
                  <a:moveTo>
                    <a:pt x="454" y="0"/>
                  </a:moveTo>
                  <a:lnTo>
                    <a:pt x="681" y="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681" y="341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14" y="908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2" name="Freeform 153"/>
            <p:cNvSpPr>
              <a:spLocks/>
            </p:cNvSpPr>
            <p:nvPr/>
          </p:nvSpPr>
          <p:spPr bwMode="auto">
            <a:xfrm>
              <a:off x="2797" y="5166"/>
              <a:ext cx="794" cy="907"/>
            </a:xfrm>
            <a:custGeom>
              <a:avLst/>
              <a:gdLst>
                <a:gd name="T0" fmla="*/ 114 w 794"/>
                <a:gd name="T1" fmla="*/ 113 h 907"/>
                <a:gd name="T2" fmla="*/ 227 w 794"/>
                <a:gd name="T3" fmla="*/ 113 h 907"/>
                <a:gd name="T4" fmla="*/ 227 w 794"/>
                <a:gd name="T5" fmla="*/ 0 h 907"/>
                <a:gd name="T6" fmla="*/ 794 w 794"/>
                <a:gd name="T7" fmla="*/ 0 h 907"/>
                <a:gd name="T8" fmla="*/ 794 w 794"/>
                <a:gd name="T9" fmla="*/ 794 h 907"/>
                <a:gd name="T10" fmla="*/ 794 w 794"/>
                <a:gd name="T11" fmla="*/ 907 h 907"/>
                <a:gd name="T12" fmla="*/ 681 w 794"/>
                <a:gd name="T13" fmla="*/ 907 h 907"/>
                <a:gd name="T14" fmla="*/ 681 w 794"/>
                <a:gd name="T15" fmla="*/ 794 h 907"/>
                <a:gd name="T16" fmla="*/ 567 w 794"/>
                <a:gd name="T17" fmla="*/ 794 h 907"/>
                <a:gd name="T18" fmla="*/ 567 w 794"/>
                <a:gd name="T19" fmla="*/ 680 h 907"/>
                <a:gd name="T20" fmla="*/ 227 w 794"/>
                <a:gd name="T21" fmla="*/ 680 h 907"/>
                <a:gd name="T22" fmla="*/ 227 w 794"/>
                <a:gd name="T23" fmla="*/ 567 h 907"/>
                <a:gd name="T24" fmla="*/ 114 w 794"/>
                <a:gd name="T25" fmla="*/ 567 h 907"/>
                <a:gd name="T26" fmla="*/ 114 w 794"/>
                <a:gd name="T27" fmla="*/ 454 h 907"/>
                <a:gd name="T28" fmla="*/ 0 w 794"/>
                <a:gd name="T29" fmla="*/ 454 h 907"/>
                <a:gd name="T30" fmla="*/ 0 w 794"/>
                <a:gd name="T31" fmla="*/ 340 h 907"/>
                <a:gd name="T32" fmla="*/ 114 w 794"/>
                <a:gd name="T33" fmla="*/ 340 h 907"/>
                <a:gd name="T34" fmla="*/ 114 w 794"/>
                <a:gd name="T35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907">
                  <a:moveTo>
                    <a:pt x="114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794" y="0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3" name="Freeform 154"/>
            <p:cNvSpPr>
              <a:spLocks/>
            </p:cNvSpPr>
            <p:nvPr/>
          </p:nvSpPr>
          <p:spPr bwMode="auto">
            <a:xfrm>
              <a:off x="3137" y="5846"/>
              <a:ext cx="341" cy="341"/>
            </a:xfrm>
            <a:custGeom>
              <a:avLst/>
              <a:gdLst>
                <a:gd name="T0" fmla="*/ 0 w 341"/>
                <a:gd name="T1" fmla="*/ 0 h 341"/>
                <a:gd name="T2" fmla="*/ 0 w 341"/>
                <a:gd name="T3" fmla="*/ 341 h 341"/>
                <a:gd name="T4" fmla="*/ 341 w 341"/>
                <a:gd name="T5" fmla="*/ 341 h 341"/>
                <a:gd name="T6" fmla="*/ 341 w 341"/>
                <a:gd name="T7" fmla="*/ 114 h 341"/>
                <a:gd name="T8" fmla="*/ 227 w 341"/>
                <a:gd name="T9" fmla="*/ 114 h 341"/>
                <a:gd name="T10" fmla="*/ 227 w 341"/>
                <a:gd name="T11" fmla="*/ 0 h 341"/>
                <a:gd name="T12" fmla="*/ 0 w 341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41">
                  <a:moveTo>
                    <a:pt x="0" y="0"/>
                  </a:moveTo>
                  <a:lnTo>
                    <a:pt x="0" y="341"/>
                  </a:lnTo>
                  <a:lnTo>
                    <a:pt x="341" y="341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4" name="Freeform 155"/>
            <p:cNvSpPr>
              <a:spLocks/>
            </p:cNvSpPr>
            <p:nvPr/>
          </p:nvSpPr>
          <p:spPr bwMode="auto">
            <a:xfrm>
              <a:off x="3251" y="4372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0 w 340"/>
                <a:gd name="T3" fmla="*/ 0 h 227"/>
                <a:gd name="T4" fmla="*/ 0 w 340"/>
                <a:gd name="T5" fmla="*/ 227 h 227"/>
                <a:gd name="T6" fmla="*/ 340 w 340"/>
                <a:gd name="T7" fmla="*/ 227 h 227"/>
                <a:gd name="T8" fmla="*/ 340 w 34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5" name="Freeform 156"/>
            <p:cNvSpPr>
              <a:spLocks/>
            </p:cNvSpPr>
            <p:nvPr/>
          </p:nvSpPr>
          <p:spPr bwMode="auto">
            <a:xfrm>
              <a:off x="2797" y="4145"/>
              <a:ext cx="681" cy="794"/>
            </a:xfrm>
            <a:custGeom>
              <a:avLst/>
              <a:gdLst>
                <a:gd name="T0" fmla="*/ 0 w 681"/>
                <a:gd name="T1" fmla="*/ 0 h 794"/>
                <a:gd name="T2" fmla="*/ 454 w 681"/>
                <a:gd name="T3" fmla="*/ 0 h 794"/>
                <a:gd name="T4" fmla="*/ 454 w 681"/>
                <a:gd name="T5" fmla="*/ 114 h 794"/>
                <a:gd name="T6" fmla="*/ 681 w 681"/>
                <a:gd name="T7" fmla="*/ 114 h 794"/>
                <a:gd name="T8" fmla="*/ 681 w 681"/>
                <a:gd name="T9" fmla="*/ 227 h 794"/>
                <a:gd name="T10" fmla="*/ 454 w 681"/>
                <a:gd name="T11" fmla="*/ 227 h 794"/>
                <a:gd name="T12" fmla="*/ 454 w 681"/>
                <a:gd name="T13" fmla="*/ 454 h 794"/>
                <a:gd name="T14" fmla="*/ 340 w 681"/>
                <a:gd name="T15" fmla="*/ 454 h 794"/>
                <a:gd name="T16" fmla="*/ 340 w 681"/>
                <a:gd name="T17" fmla="*/ 794 h 794"/>
                <a:gd name="T18" fmla="*/ 114 w 681"/>
                <a:gd name="T19" fmla="*/ 794 h 794"/>
                <a:gd name="T20" fmla="*/ 114 w 681"/>
                <a:gd name="T21" fmla="*/ 681 h 794"/>
                <a:gd name="T22" fmla="*/ 0 w 681"/>
                <a:gd name="T23" fmla="*/ 681 h 794"/>
                <a:gd name="T24" fmla="*/ 0 w 681"/>
                <a:gd name="T25" fmla="*/ 567 h 794"/>
                <a:gd name="T26" fmla="*/ 114 w 681"/>
                <a:gd name="T27" fmla="*/ 567 h 794"/>
                <a:gd name="T28" fmla="*/ 114 w 681"/>
                <a:gd name="T29" fmla="*/ 454 h 794"/>
                <a:gd name="T30" fmla="*/ 0 w 681"/>
                <a:gd name="T31" fmla="*/ 454 h 794"/>
                <a:gd name="T32" fmla="*/ 0 w 681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794">
                  <a:moveTo>
                    <a:pt x="0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6" name="Freeform 157"/>
            <p:cNvSpPr>
              <a:spLocks/>
            </p:cNvSpPr>
            <p:nvPr/>
          </p:nvSpPr>
          <p:spPr bwMode="auto">
            <a:xfrm>
              <a:off x="2457" y="4259"/>
              <a:ext cx="340" cy="567"/>
            </a:xfrm>
            <a:custGeom>
              <a:avLst/>
              <a:gdLst>
                <a:gd name="T0" fmla="*/ 340 w 340"/>
                <a:gd name="T1" fmla="*/ 0 h 567"/>
                <a:gd name="T2" fmla="*/ 113 w 340"/>
                <a:gd name="T3" fmla="*/ 0 h 567"/>
                <a:gd name="T4" fmla="*/ 113 w 340"/>
                <a:gd name="T5" fmla="*/ 113 h 567"/>
                <a:gd name="T6" fmla="*/ 0 w 340"/>
                <a:gd name="T7" fmla="*/ 113 h 567"/>
                <a:gd name="T8" fmla="*/ 0 w 340"/>
                <a:gd name="T9" fmla="*/ 567 h 567"/>
                <a:gd name="T10" fmla="*/ 113 w 340"/>
                <a:gd name="T11" fmla="*/ 567 h 567"/>
                <a:gd name="T12" fmla="*/ 113 w 340"/>
                <a:gd name="T13" fmla="*/ 453 h 567"/>
                <a:gd name="T14" fmla="*/ 227 w 340"/>
                <a:gd name="T15" fmla="*/ 453 h 567"/>
                <a:gd name="T16" fmla="*/ 227 w 340"/>
                <a:gd name="T17" fmla="*/ 340 h 567"/>
                <a:gd name="T18" fmla="*/ 340 w 340"/>
                <a:gd name="T19" fmla="*/ 340 h 567"/>
                <a:gd name="T20" fmla="*/ 340 w 340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7" name="Freeform 158"/>
            <p:cNvSpPr>
              <a:spLocks/>
            </p:cNvSpPr>
            <p:nvPr/>
          </p:nvSpPr>
          <p:spPr bwMode="auto">
            <a:xfrm>
              <a:off x="2570" y="4599"/>
              <a:ext cx="454" cy="680"/>
            </a:xfrm>
            <a:custGeom>
              <a:avLst/>
              <a:gdLst>
                <a:gd name="T0" fmla="*/ 341 w 454"/>
                <a:gd name="T1" fmla="*/ 0 h 680"/>
                <a:gd name="T2" fmla="*/ 114 w 454"/>
                <a:gd name="T3" fmla="*/ 0 h 680"/>
                <a:gd name="T4" fmla="*/ 114 w 454"/>
                <a:gd name="T5" fmla="*/ 113 h 680"/>
                <a:gd name="T6" fmla="*/ 0 w 454"/>
                <a:gd name="T7" fmla="*/ 113 h 680"/>
                <a:gd name="T8" fmla="*/ 0 w 454"/>
                <a:gd name="T9" fmla="*/ 567 h 680"/>
                <a:gd name="T10" fmla="*/ 114 w 454"/>
                <a:gd name="T11" fmla="*/ 567 h 680"/>
                <a:gd name="T12" fmla="*/ 114 w 454"/>
                <a:gd name="T13" fmla="*/ 680 h 680"/>
                <a:gd name="T14" fmla="*/ 227 w 454"/>
                <a:gd name="T15" fmla="*/ 680 h 680"/>
                <a:gd name="T16" fmla="*/ 227 w 454"/>
                <a:gd name="T17" fmla="*/ 567 h 680"/>
                <a:gd name="T18" fmla="*/ 341 w 454"/>
                <a:gd name="T19" fmla="*/ 567 h 680"/>
                <a:gd name="T20" fmla="*/ 341 w 454"/>
                <a:gd name="T21" fmla="*/ 454 h 680"/>
                <a:gd name="T22" fmla="*/ 454 w 454"/>
                <a:gd name="T23" fmla="*/ 454 h 680"/>
                <a:gd name="T24" fmla="*/ 454 w 454"/>
                <a:gd name="T25" fmla="*/ 340 h 680"/>
                <a:gd name="T26" fmla="*/ 341 w 454"/>
                <a:gd name="T27" fmla="*/ 340 h 680"/>
                <a:gd name="T28" fmla="*/ 341 w 454"/>
                <a:gd name="T29" fmla="*/ 227 h 680"/>
                <a:gd name="T30" fmla="*/ 227 w 454"/>
                <a:gd name="T31" fmla="*/ 227 h 680"/>
                <a:gd name="T32" fmla="*/ 227 w 454"/>
                <a:gd name="T33" fmla="*/ 113 h 680"/>
                <a:gd name="T34" fmla="*/ 341 w 454"/>
                <a:gd name="T35" fmla="*/ 113 h 680"/>
                <a:gd name="T36" fmla="*/ 341 w 454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680">
                  <a:moveTo>
                    <a:pt x="34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8" name="Freeform 159"/>
            <p:cNvSpPr>
              <a:spLocks/>
            </p:cNvSpPr>
            <p:nvPr/>
          </p:nvSpPr>
          <p:spPr bwMode="auto">
            <a:xfrm>
              <a:off x="3478" y="3692"/>
              <a:ext cx="453" cy="453"/>
            </a:xfrm>
            <a:custGeom>
              <a:avLst/>
              <a:gdLst>
                <a:gd name="T0" fmla="*/ 226 w 453"/>
                <a:gd name="T1" fmla="*/ 0 h 453"/>
                <a:gd name="T2" fmla="*/ 340 w 453"/>
                <a:gd name="T3" fmla="*/ 0 h 453"/>
                <a:gd name="T4" fmla="*/ 340 w 453"/>
                <a:gd name="T5" fmla="*/ 113 h 453"/>
                <a:gd name="T6" fmla="*/ 453 w 453"/>
                <a:gd name="T7" fmla="*/ 113 h 453"/>
                <a:gd name="T8" fmla="*/ 453 w 453"/>
                <a:gd name="T9" fmla="*/ 340 h 453"/>
                <a:gd name="T10" fmla="*/ 340 w 453"/>
                <a:gd name="T11" fmla="*/ 340 h 453"/>
                <a:gd name="T12" fmla="*/ 340 w 453"/>
                <a:gd name="T13" fmla="*/ 453 h 453"/>
                <a:gd name="T14" fmla="*/ 113 w 453"/>
                <a:gd name="T15" fmla="*/ 453 h 453"/>
                <a:gd name="T16" fmla="*/ 113 w 453"/>
                <a:gd name="T17" fmla="*/ 340 h 453"/>
                <a:gd name="T18" fmla="*/ 0 w 453"/>
                <a:gd name="T19" fmla="*/ 340 h 453"/>
                <a:gd name="T20" fmla="*/ 0 w 453"/>
                <a:gd name="T21" fmla="*/ 227 h 453"/>
                <a:gd name="T22" fmla="*/ 226 w 453"/>
                <a:gd name="T23" fmla="*/ 227 h 453"/>
                <a:gd name="T24" fmla="*/ 226 w 453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3">
                  <a:moveTo>
                    <a:pt x="226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9" name="Freeform 160"/>
            <p:cNvSpPr>
              <a:spLocks/>
            </p:cNvSpPr>
            <p:nvPr/>
          </p:nvSpPr>
          <p:spPr bwMode="auto">
            <a:xfrm>
              <a:off x="2797" y="4826"/>
              <a:ext cx="454" cy="453"/>
            </a:xfrm>
            <a:custGeom>
              <a:avLst/>
              <a:gdLst>
                <a:gd name="T0" fmla="*/ 340 w 454"/>
                <a:gd name="T1" fmla="*/ 0 h 453"/>
                <a:gd name="T2" fmla="*/ 454 w 454"/>
                <a:gd name="T3" fmla="*/ 0 h 453"/>
                <a:gd name="T4" fmla="*/ 454 w 454"/>
                <a:gd name="T5" fmla="*/ 340 h 453"/>
                <a:gd name="T6" fmla="*/ 227 w 454"/>
                <a:gd name="T7" fmla="*/ 340 h 453"/>
                <a:gd name="T8" fmla="*/ 227 w 454"/>
                <a:gd name="T9" fmla="*/ 453 h 453"/>
                <a:gd name="T10" fmla="*/ 0 w 454"/>
                <a:gd name="T11" fmla="*/ 453 h 453"/>
                <a:gd name="T12" fmla="*/ 0 w 454"/>
                <a:gd name="T13" fmla="*/ 340 h 453"/>
                <a:gd name="T14" fmla="*/ 114 w 454"/>
                <a:gd name="T15" fmla="*/ 340 h 453"/>
                <a:gd name="T16" fmla="*/ 114 w 454"/>
                <a:gd name="T17" fmla="*/ 227 h 453"/>
                <a:gd name="T18" fmla="*/ 227 w 454"/>
                <a:gd name="T19" fmla="*/ 227 h 453"/>
                <a:gd name="T20" fmla="*/ 227 w 454"/>
                <a:gd name="T21" fmla="*/ 113 h 453"/>
                <a:gd name="T22" fmla="*/ 340 w 454"/>
                <a:gd name="T23" fmla="*/ 113 h 453"/>
                <a:gd name="T24" fmla="*/ 340 w 454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3">
                  <a:moveTo>
                    <a:pt x="340" y="0"/>
                  </a:moveTo>
                  <a:lnTo>
                    <a:pt x="454" y="0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0" name="Freeform 161"/>
            <p:cNvSpPr>
              <a:spLocks/>
            </p:cNvSpPr>
            <p:nvPr/>
          </p:nvSpPr>
          <p:spPr bwMode="auto">
            <a:xfrm>
              <a:off x="3251" y="4826"/>
              <a:ext cx="227" cy="340"/>
            </a:xfrm>
            <a:custGeom>
              <a:avLst/>
              <a:gdLst>
                <a:gd name="T0" fmla="*/ 113 w 227"/>
                <a:gd name="T1" fmla="*/ 0 h 340"/>
                <a:gd name="T2" fmla="*/ 113 w 227"/>
                <a:gd name="T3" fmla="*/ 113 h 340"/>
                <a:gd name="T4" fmla="*/ 0 w 227"/>
                <a:gd name="T5" fmla="*/ 113 h 340"/>
                <a:gd name="T6" fmla="*/ 0 w 227"/>
                <a:gd name="T7" fmla="*/ 340 h 340"/>
                <a:gd name="T8" fmla="*/ 227 w 227"/>
                <a:gd name="T9" fmla="*/ 340 h 340"/>
                <a:gd name="T10" fmla="*/ 227 w 227"/>
                <a:gd name="T11" fmla="*/ 0 h 340"/>
                <a:gd name="T12" fmla="*/ 113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1" name="Freeform 162"/>
            <p:cNvSpPr>
              <a:spLocks/>
            </p:cNvSpPr>
            <p:nvPr/>
          </p:nvSpPr>
          <p:spPr bwMode="auto">
            <a:xfrm>
              <a:off x="3137" y="4599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454 w 454"/>
                <a:gd name="T3" fmla="*/ 113 h 340"/>
                <a:gd name="T4" fmla="*/ 341 w 454"/>
                <a:gd name="T5" fmla="*/ 113 h 340"/>
                <a:gd name="T6" fmla="*/ 341 w 454"/>
                <a:gd name="T7" fmla="*/ 227 h 340"/>
                <a:gd name="T8" fmla="*/ 227 w 454"/>
                <a:gd name="T9" fmla="*/ 227 h 340"/>
                <a:gd name="T10" fmla="*/ 227 w 454"/>
                <a:gd name="T11" fmla="*/ 340 h 340"/>
                <a:gd name="T12" fmla="*/ 114 w 454"/>
                <a:gd name="T13" fmla="*/ 340 h 340"/>
                <a:gd name="T14" fmla="*/ 114 w 454"/>
                <a:gd name="T15" fmla="*/ 227 h 340"/>
                <a:gd name="T16" fmla="*/ 0 w 454"/>
                <a:gd name="T17" fmla="*/ 227 h 340"/>
                <a:gd name="T18" fmla="*/ 0 w 454"/>
                <a:gd name="T19" fmla="*/ 0 h 340"/>
                <a:gd name="T20" fmla="*/ 454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454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2" name="Freeform 163"/>
            <p:cNvSpPr>
              <a:spLocks/>
            </p:cNvSpPr>
            <p:nvPr/>
          </p:nvSpPr>
          <p:spPr bwMode="auto">
            <a:xfrm>
              <a:off x="416" y="403"/>
              <a:ext cx="907" cy="1248"/>
            </a:xfrm>
            <a:custGeom>
              <a:avLst/>
              <a:gdLst>
                <a:gd name="T0" fmla="*/ 0 w 907"/>
                <a:gd name="T1" fmla="*/ 0 h 1248"/>
                <a:gd name="T2" fmla="*/ 0 w 907"/>
                <a:gd name="T3" fmla="*/ 340 h 1248"/>
                <a:gd name="T4" fmla="*/ 113 w 907"/>
                <a:gd name="T5" fmla="*/ 340 h 1248"/>
                <a:gd name="T6" fmla="*/ 113 w 907"/>
                <a:gd name="T7" fmla="*/ 454 h 1248"/>
                <a:gd name="T8" fmla="*/ 227 w 907"/>
                <a:gd name="T9" fmla="*/ 454 h 1248"/>
                <a:gd name="T10" fmla="*/ 227 w 907"/>
                <a:gd name="T11" fmla="*/ 907 h 1248"/>
                <a:gd name="T12" fmla="*/ 340 w 907"/>
                <a:gd name="T13" fmla="*/ 907 h 1248"/>
                <a:gd name="T14" fmla="*/ 340 w 907"/>
                <a:gd name="T15" fmla="*/ 1134 h 1248"/>
                <a:gd name="T16" fmla="*/ 453 w 907"/>
                <a:gd name="T17" fmla="*/ 1134 h 1248"/>
                <a:gd name="T18" fmla="*/ 453 w 907"/>
                <a:gd name="T19" fmla="*/ 1248 h 1248"/>
                <a:gd name="T20" fmla="*/ 567 w 907"/>
                <a:gd name="T21" fmla="*/ 1248 h 1248"/>
                <a:gd name="T22" fmla="*/ 567 w 907"/>
                <a:gd name="T23" fmla="*/ 1134 h 1248"/>
                <a:gd name="T24" fmla="*/ 907 w 907"/>
                <a:gd name="T25" fmla="*/ 1134 h 1248"/>
                <a:gd name="T26" fmla="*/ 907 w 907"/>
                <a:gd name="T27" fmla="*/ 1021 h 1248"/>
                <a:gd name="T28" fmla="*/ 794 w 907"/>
                <a:gd name="T29" fmla="*/ 1021 h 1248"/>
                <a:gd name="T30" fmla="*/ 794 w 907"/>
                <a:gd name="T31" fmla="*/ 794 h 1248"/>
                <a:gd name="T32" fmla="*/ 567 w 907"/>
                <a:gd name="T33" fmla="*/ 794 h 1248"/>
                <a:gd name="T34" fmla="*/ 567 w 907"/>
                <a:gd name="T35" fmla="*/ 567 h 1248"/>
                <a:gd name="T36" fmla="*/ 453 w 907"/>
                <a:gd name="T37" fmla="*/ 567 h 1248"/>
                <a:gd name="T38" fmla="*/ 453 w 907"/>
                <a:gd name="T39" fmla="*/ 454 h 1248"/>
                <a:gd name="T40" fmla="*/ 340 w 907"/>
                <a:gd name="T41" fmla="*/ 454 h 1248"/>
                <a:gd name="T42" fmla="*/ 340 w 907"/>
                <a:gd name="T43" fmla="*/ 340 h 1248"/>
                <a:gd name="T44" fmla="*/ 227 w 907"/>
                <a:gd name="T45" fmla="*/ 340 h 1248"/>
                <a:gd name="T46" fmla="*/ 227 w 907"/>
                <a:gd name="T47" fmla="*/ 227 h 1248"/>
                <a:gd name="T48" fmla="*/ 113 w 907"/>
                <a:gd name="T49" fmla="*/ 227 h 1248"/>
                <a:gd name="T50" fmla="*/ 113 w 907"/>
                <a:gd name="T51" fmla="*/ 0 h 1248"/>
                <a:gd name="T52" fmla="*/ 0 w 907"/>
                <a:gd name="T5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1248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248"/>
                  </a:lnTo>
                  <a:lnTo>
                    <a:pt x="567" y="1248"/>
                  </a:lnTo>
                  <a:lnTo>
                    <a:pt x="567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3" name="Freeform 164"/>
            <p:cNvSpPr>
              <a:spLocks/>
            </p:cNvSpPr>
            <p:nvPr/>
          </p:nvSpPr>
          <p:spPr bwMode="auto">
            <a:xfrm>
              <a:off x="983" y="1537"/>
              <a:ext cx="340" cy="567"/>
            </a:xfrm>
            <a:custGeom>
              <a:avLst/>
              <a:gdLst>
                <a:gd name="T0" fmla="*/ 113 w 340"/>
                <a:gd name="T1" fmla="*/ 0 h 567"/>
                <a:gd name="T2" fmla="*/ 113 w 340"/>
                <a:gd name="T3" fmla="*/ 114 h 567"/>
                <a:gd name="T4" fmla="*/ 227 w 340"/>
                <a:gd name="T5" fmla="*/ 114 h 567"/>
                <a:gd name="T6" fmla="*/ 227 w 340"/>
                <a:gd name="T7" fmla="*/ 454 h 567"/>
                <a:gd name="T8" fmla="*/ 340 w 340"/>
                <a:gd name="T9" fmla="*/ 454 h 567"/>
                <a:gd name="T10" fmla="*/ 340 w 340"/>
                <a:gd name="T11" fmla="*/ 567 h 567"/>
                <a:gd name="T12" fmla="*/ 0 w 340"/>
                <a:gd name="T13" fmla="*/ 567 h 567"/>
                <a:gd name="T14" fmla="*/ 0 w 340"/>
                <a:gd name="T15" fmla="*/ 0 h 567"/>
                <a:gd name="T16" fmla="*/ 113 w 340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113" y="0"/>
                  </a:moveTo>
                  <a:lnTo>
                    <a:pt x="113" y="114"/>
                  </a:lnTo>
                  <a:lnTo>
                    <a:pt x="227" y="114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4" name="Freeform 165"/>
            <p:cNvSpPr>
              <a:spLocks/>
            </p:cNvSpPr>
            <p:nvPr/>
          </p:nvSpPr>
          <p:spPr bwMode="auto">
            <a:xfrm>
              <a:off x="869" y="2104"/>
              <a:ext cx="567" cy="454"/>
            </a:xfrm>
            <a:custGeom>
              <a:avLst/>
              <a:gdLst>
                <a:gd name="T0" fmla="*/ 114 w 567"/>
                <a:gd name="T1" fmla="*/ 0 h 454"/>
                <a:gd name="T2" fmla="*/ 114 w 567"/>
                <a:gd name="T3" fmla="*/ 340 h 454"/>
                <a:gd name="T4" fmla="*/ 0 w 567"/>
                <a:gd name="T5" fmla="*/ 340 h 454"/>
                <a:gd name="T6" fmla="*/ 0 w 567"/>
                <a:gd name="T7" fmla="*/ 454 h 454"/>
                <a:gd name="T8" fmla="*/ 454 w 567"/>
                <a:gd name="T9" fmla="*/ 454 h 454"/>
                <a:gd name="T10" fmla="*/ 454 w 567"/>
                <a:gd name="T11" fmla="*/ 340 h 454"/>
                <a:gd name="T12" fmla="*/ 567 w 567"/>
                <a:gd name="T13" fmla="*/ 340 h 454"/>
                <a:gd name="T14" fmla="*/ 567 w 567"/>
                <a:gd name="T15" fmla="*/ 227 h 454"/>
                <a:gd name="T16" fmla="*/ 454 w 567"/>
                <a:gd name="T17" fmla="*/ 227 h 454"/>
                <a:gd name="T18" fmla="*/ 454 w 567"/>
                <a:gd name="T19" fmla="*/ 0 h 454"/>
                <a:gd name="T20" fmla="*/ 114 w 567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4">
                  <a:moveTo>
                    <a:pt x="114" y="0"/>
                  </a:move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5" name="Freeform 166"/>
            <p:cNvSpPr>
              <a:spLocks/>
            </p:cNvSpPr>
            <p:nvPr/>
          </p:nvSpPr>
          <p:spPr bwMode="auto">
            <a:xfrm>
              <a:off x="869" y="3125"/>
              <a:ext cx="341" cy="340"/>
            </a:xfrm>
            <a:custGeom>
              <a:avLst/>
              <a:gdLst>
                <a:gd name="T0" fmla="*/ 114 w 341"/>
                <a:gd name="T1" fmla="*/ 0 h 340"/>
                <a:gd name="T2" fmla="*/ 114 w 341"/>
                <a:gd name="T3" fmla="*/ 113 h 340"/>
                <a:gd name="T4" fmla="*/ 0 w 341"/>
                <a:gd name="T5" fmla="*/ 113 h 340"/>
                <a:gd name="T6" fmla="*/ 0 w 341"/>
                <a:gd name="T7" fmla="*/ 340 h 340"/>
                <a:gd name="T8" fmla="*/ 227 w 341"/>
                <a:gd name="T9" fmla="*/ 340 h 340"/>
                <a:gd name="T10" fmla="*/ 227 w 341"/>
                <a:gd name="T11" fmla="*/ 227 h 340"/>
                <a:gd name="T12" fmla="*/ 341 w 341"/>
                <a:gd name="T13" fmla="*/ 227 h 340"/>
                <a:gd name="T14" fmla="*/ 341 w 341"/>
                <a:gd name="T15" fmla="*/ 113 h 340"/>
                <a:gd name="T16" fmla="*/ 227 w 341"/>
                <a:gd name="T17" fmla="*/ 113 h 340"/>
                <a:gd name="T18" fmla="*/ 227 w 341"/>
                <a:gd name="T19" fmla="*/ 0 h 340"/>
                <a:gd name="T20" fmla="*/ 114 w 341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6" name="Freeform 167"/>
            <p:cNvSpPr>
              <a:spLocks/>
            </p:cNvSpPr>
            <p:nvPr/>
          </p:nvSpPr>
          <p:spPr bwMode="auto">
            <a:xfrm>
              <a:off x="983" y="2444"/>
              <a:ext cx="453" cy="794"/>
            </a:xfrm>
            <a:custGeom>
              <a:avLst/>
              <a:gdLst>
                <a:gd name="T0" fmla="*/ 0 w 453"/>
                <a:gd name="T1" fmla="*/ 681 h 794"/>
                <a:gd name="T2" fmla="*/ 0 w 453"/>
                <a:gd name="T3" fmla="*/ 567 h 794"/>
                <a:gd name="T4" fmla="*/ 113 w 453"/>
                <a:gd name="T5" fmla="*/ 567 h 794"/>
                <a:gd name="T6" fmla="*/ 113 w 453"/>
                <a:gd name="T7" fmla="*/ 341 h 794"/>
                <a:gd name="T8" fmla="*/ 0 w 453"/>
                <a:gd name="T9" fmla="*/ 341 h 794"/>
                <a:gd name="T10" fmla="*/ 0 w 453"/>
                <a:gd name="T11" fmla="*/ 114 h 794"/>
                <a:gd name="T12" fmla="*/ 340 w 453"/>
                <a:gd name="T13" fmla="*/ 114 h 794"/>
                <a:gd name="T14" fmla="*/ 340 w 453"/>
                <a:gd name="T15" fmla="*/ 0 h 794"/>
                <a:gd name="T16" fmla="*/ 453 w 453"/>
                <a:gd name="T17" fmla="*/ 0 h 794"/>
                <a:gd name="T18" fmla="*/ 453 w 453"/>
                <a:gd name="T19" fmla="*/ 227 h 794"/>
                <a:gd name="T20" fmla="*/ 340 w 453"/>
                <a:gd name="T21" fmla="*/ 227 h 794"/>
                <a:gd name="T22" fmla="*/ 340 w 453"/>
                <a:gd name="T23" fmla="*/ 341 h 794"/>
                <a:gd name="T24" fmla="*/ 227 w 453"/>
                <a:gd name="T25" fmla="*/ 341 h 794"/>
                <a:gd name="T26" fmla="*/ 227 w 453"/>
                <a:gd name="T27" fmla="*/ 454 h 794"/>
                <a:gd name="T28" fmla="*/ 340 w 453"/>
                <a:gd name="T29" fmla="*/ 454 h 794"/>
                <a:gd name="T30" fmla="*/ 340 w 453"/>
                <a:gd name="T31" fmla="*/ 681 h 794"/>
                <a:gd name="T32" fmla="*/ 227 w 453"/>
                <a:gd name="T33" fmla="*/ 681 h 794"/>
                <a:gd name="T34" fmla="*/ 227 w 453"/>
                <a:gd name="T35" fmla="*/ 794 h 794"/>
                <a:gd name="T36" fmla="*/ 113 w 453"/>
                <a:gd name="T37" fmla="*/ 794 h 794"/>
                <a:gd name="T38" fmla="*/ 113 w 453"/>
                <a:gd name="T39" fmla="*/ 681 h 794"/>
                <a:gd name="T40" fmla="*/ 0 w 453"/>
                <a:gd name="T41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794">
                  <a:moveTo>
                    <a:pt x="0" y="681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0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7" name="Freeform 168"/>
            <p:cNvSpPr>
              <a:spLocks/>
            </p:cNvSpPr>
            <p:nvPr/>
          </p:nvSpPr>
          <p:spPr bwMode="auto">
            <a:xfrm>
              <a:off x="1550" y="2898"/>
              <a:ext cx="453" cy="340"/>
            </a:xfrm>
            <a:custGeom>
              <a:avLst/>
              <a:gdLst>
                <a:gd name="T0" fmla="*/ 453 w 453"/>
                <a:gd name="T1" fmla="*/ 0 h 340"/>
                <a:gd name="T2" fmla="*/ 113 w 453"/>
                <a:gd name="T3" fmla="*/ 0 h 340"/>
                <a:gd name="T4" fmla="*/ 113 w 453"/>
                <a:gd name="T5" fmla="*/ 113 h 340"/>
                <a:gd name="T6" fmla="*/ 0 w 453"/>
                <a:gd name="T7" fmla="*/ 113 h 340"/>
                <a:gd name="T8" fmla="*/ 0 w 453"/>
                <a:gd name="T9" fmla="*/ 340 h 340"/>
                <a:gd name="T10" fmla="*/ 113 w 453"/>
                <a:gd name="T11" fmla="*/ 340 h 340"/>
                <a:gd name="T12" fmla="*/ 113 w 453"/>
                <a:gd name="T13" fmla="*/ 227 h 340"/>
                <a:gd name="T14" fmla="*/ 227 w 453"/>
                <a:gd name="T15" fmla="*/ 227 h 340"/>
                <a:gd name="T16" fmla="*/ 227 w 453"/>
                <a:gd name="T17" fmla="*/ 113 h 340"/>
                <a:gd name="T18" fmla="*/ 453 w 453"/>
                <a:gd name="T19" fmla="*/ 113 h 340"/>
                <a:gd name="T20" fmla="*/ 453 w 453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453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8" name="Freeform 169"/>
            <p:cNvSpPr>
              <a:spLocks/>
            </p:cNvSpPr>
            <p:nvPr/>
          </p:nvSpPr>
          <p:spPr bwMode="auto">
            <a:xfrm>
              <a:off x="1210" y="2331"/>
              <a:ext cx="793" cy="907"/>
            </a:xfrm>
            <a:custGeom>
              <a:avLst/>
              <a:gdLst>
                <a:gd name="T0" fmla="*/ 113 w 793"/>
                <a:gd name="T1" fmla="*/ 340 h 907"/>
                <a:gd name="T2" fmla="*/ 340 w 793"/>
                <a:gd name="T3" fmla="*/ 340 h 907"/>
                <a:gd name="T4" fmla="*/ 340 w 793"/>
                <a:gd name="T5" fmla="*/ 227 h 907"/>
                <a:gd name="T6" fmla="*/ 567 w 793"/>
                <a:gd name="T7" fmla="*/ 227 h 907"/>
                <a:gd name="T8" fmla="*/ 567 w 793"/>
                <a:gd name="T9" fmla="*/ 113 h 907"/>
                <a:gd name="T10" fmla="*/ 680 w 793"/>
                <a:gd name="T11" fmla="*/ 113 h 907"/>
                <a:gd name="T12" fmla="*/ 680 w 793"/>
                <a:gd name="T13" fmla="*/ 0 h 907"/>
                <a:gd name="T14" fmla="*/ 793 w 793"/>
                <a:gd name="T15" fmla="*/ 0 h 907"/>
                <a:gd name="T16" fmla="*/ 793 w 793"/>
                <a:gd name="T17" fmla="*/ 227 h 907"/>
                <a:gd name="T18" fmla="*/ 680 w 793"/>
                <a:gd name="T19" fmla="*/ 227 h 907"/>
                <a:gd name="T20" fmla="*/ 680 w 793"/>
                <a:gd name="T21" fmla="*/ 567 h 907"/>
                <a:gd name="T22" fmla="*/ 453 w 793"/>
                <a:gd name="T23" fmla="*/ 567 h 907"/>
                <a:gd name="T24" fmla="*/ 453 w 793"/>
                <a:gd name="T25" fmla="*/ 680 h 907"/>
                <a:gd name="T26" fmla="*/ 340 w 793"/>
                <a:gd name="T27" fmla="*/ 680 h 907"/>
                <a:gd name="T28" fmla="*/ 340 w 793"/>
                <a:gd name="T29" fmla="*/ 907 h 907"/>
                <a:gd name="T30" fmla="*/ 226 w 793"/>
                <a:gd name="T31" fmla="*/ 907 h 907"/>
                <a:gd name="T32" fmla="*/ 226 w 793"/>
                <a:gd name="T33" fmla="*/ 794 h 907"/>
                <a:gd name="T34" fmla="*/ 113 w 793"/>
                <a:gd name="T35" fmla="*/ 794 h 907"/>
                <a:gd name="T36" fmla="*/ 113 w 793"/>
                <a:gd name="T37" fmla="*/ 567 h 907"/>
                <a:gd name="T38" fmla="*/ 0 w 793"/>
                <a:gd name="T39" fmla="*/ 567 h 907"/>
                <a:gd name="T40" fmla="*/ 0 w 793"/>
                <a:gd name="T41" fmla="*/ 454 h 907"/>
                <a:gd name="T42" fmla="*/ 113 w 793"/>
                <a:gd name="T43" fmla="*/ 454 h 907"/>
                <a:gd name="T44" fmla="*/ 113 w 793"/>
                <a:gd name="T45" fmla="*/ 34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3" h="907">
                  <a:moveTo>
                    <a:pt x="113" y="340"/>
                  </a:moveTo>
                  <a:lnTo>
                    <a:pt x="340" y="34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9" name="Freeform 170"/>
            <p:cNvSpPr>
              <a:spLocks/>
            </p:cNvSpPr>
            <p:nvPr/>
          </p:nvSpPr>
          <p:spPr bwMode="auto">
            <a:xfrm>
              <a:off x="1096" y="1537"/>
              <a:ext cx="1021" cy="794"/>
            </a:xfrm>
            <a:custGeom>
              <a:avLst/>
              <a:gdLst>
                <a:gd name="T0" fmla="*/ 227 w 1021"/>
                <a:gd name="T1" fmla="*/ 794 h 794"/>
                <a:gd name="T2" fmla="*/ 567 w 1021"/>
                <a:gd name="T3" fmla="*/ 794 h 794"/>
                <a:gd name="T4" fmla="*/ 567 w 1021"/>
                <a:gd name="T5" fmla="*/ 681 h 794"/>
                <a:gd name="T6" fmla="*/ 681 w 1021"/>
                <a:gd name="T7" fmla="*/ 681 h 794"/>
                <a:gd name="T8" fmla="*/ 681 w 1021"/>
                <a:gd name="T9" fmla="*/ 567 h 794"/>
                <a:gd name="T10" fmla="*/ 1021 w 1021"/>
                <a:gd name="T11" fmla="*/ 567 h 794"/>
                <a:gd name="T12" fmla="*/ 1021 w 1021"/>
                <a:gd name="T13" fmla="*/ 454 h 794"/>
                <a:gd name="T14" fmla="*/ 567 w 1021"/>
                <a:gd name="T15" fmla="*/ 454 h 794"/>
                <a:gd name="T16" fmla="*/ 567 w 1021"/>
                <a:gd name="T17" fmla="*/ 340 h 794"/>
                <a:gd name="T18" fmla="*/ 340 w 1021"/>
                <a:gd name="T19" fmla="*/ 340 h 794"/>
                <a:gd name="T20" fmla="*/ 340 w 1021"/>
                <a:gd name="T21" fmla="*/ 227 h 794"/>
                <a:gd name="T22" fmla="*/ 567 w 1021"/>
                <a:gd name="T23" fmla="*/ 227 h 794"/>
                <a:gd name="T24" fmla="*/ 567 w 1021"/>
                <a:gd name="T25" fmla="*/ 114 h 794"/>
                <a:gd name="T26" fmla="*/ 454 w 1021"/>
                <a:gd name="T27" fmla="*/ 114 h 794"/>
                <a:gd name="T28" fmla="*/ 454 w 1021"/>
                <a:gd name="T29" fmla="*/ 0 h 794"/>
                <a:gd name="T30" fmla="*/ 0 w 1021"/>
                <a:gd name="T31" fmla="*/ 0 h 794"/>
                <a:gd name="T32" fmla="*/ 0 w 1021"/>
                <a:gd name="T33" fmla="*/ 114 h 794"/>
                <a:gd name="T34" fmla="*/ 114 w 1021"/>
                <a:gd name="T35" fmla="*/ 114 h 794"/>
                <a:gd name="T36" fmla="*/ 114 w 1021"/>
                <a:gd name="T37" fmla="*/ 454 h 794"/>
                <a:gd name="T38" fmla="*/ 227 w 1021"/>
                <a:gd name="T39" fmla="*/ 454 h 794"/>
                <a:gd name="T40" fmla="*/ 227 w 1021"/>
                <a:gd name="T4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794">
                  <a:moveTo>
                    <a:pt x="227" y="794"/>
                  </a:moveTo>
                  <a:lnTo>
                    <a:pt x="567" y="794"/>
                  </a:lnTo>
                  <a:lnTo>
                    <a:pt x="567" y="681"/>
                  </a:lnTo>
                  <a:lnTo>
                    <a:pt x="681" y="681"/>
                  </a:lnTo>
                  <a:lnTo>
                    <a:pt x="681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0" name="Freeform 171"/>
            <p:cNvSpPr>
              <a:spLocks/>
            </p:cNvSpPr>
            <p:nvPr/>
          </p:nvSpPr>
          <p:spPr bwMode="auto">
            <a:xfrm>
              <a:off x="1436" y="1651"/>
              <a:ext cx="794" cy="340"/>
            </a:xfrm>
            <a:custGeom>
              <a:avLst/>
              <a:gdLst>
                <a:gd name="T0" fmla="*/ 794 w 794"/>
                <a:gd name="T1" fmla="*/ 340 h 340"/>
                <a:gd name="T2" fmla="*/ 227 w 794"/>
                <a:gd name="T3" fmla="*/ 340 h 340"/>
                <a:gd name="T4" fmla="*/ 227 w 794"/>
                <a:gd name="T5" fmla="*/ 226 h 340"/>
                <a:gd name="T6" fmla="*/ 0 w 794"/>
                <a:gd name="T7" fmla="*/ 226 h 340"/>
                <a:gd name="T8" fmla="*/ 0 w 794"/>
                <a:gd name="T9" fmla="*/ 113 h 340"/>
                <a:gd name="T10" fmla="*/ 227 w 794"/>
                <a:gd name="T11" fmla="*/ 113 h 340"/>
                <a:gd name="T12" fmla="*/ 227 w 794"/>
                <a:gd name="T13" fmla="*/ 0 h 340"/>
                <a:gd name="T14" fmla="*/ 341 w 794"/>
                <a:gd name="T15" fmla="*/ 0 h 340"/>
                <a:gd name="T16" fmla="*/ 341 w 794"/>
                <a:gd name="T17" fmla="*/ 113 h 340"/>
                <a:gd name="T18" fmla="*/ 681 w 794"/>
                <a:gd name="T19" fmla="*/ 113 h 340"/>
                <a:gd name="T20" fmla="*/ 681 w 794"/>
                <a:gd name="T21" fmla="*/ 226 h 340"/>
                <a:gd name="T22" fmla="*/ 794 w 794"/>
                <a:gd name="T23" fmla="*/ 226 h 340"/>
                <a:gd name="T24" fmla="*/ 794 w 794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0">
                  <a:moveTo>
                    <a:pt x="794" y="340"/>
                  </a:moveTo>
                  <a:lnTo>
                    <a:pt x="227" y="340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1" name="Freeform 172"/>
            <p:cNvSpPr>
              <a:spLocks/>
            </p:cNvSpPr>
            <p:nvPr/>
          </p:nvSpPr>
          <p:spPr bwMode="auto">
            <a:xfrm>
              <a:off x="1663" y="2104"/>
              <a:ext cx="454" cy="454"/>
            </a:xfrm>
            <a:custGeom>
              <a:avLst/>
              <a:gdLst>
                <a:gd name="T0" fmla="*/ 340 w 454"/>
                <a:gd name="T1" fmla="*/ 340 h 454"/>
                <a:gd name="T2" fmla="*/ 454 w 454"/>
                <a:gd name="T3" fmla="*/ 340 h 454"/>
                <a:gd name="T4" fmla="*/ 454 w 454"/>
                <a:gd name="T5" fmla="*/ 114 h 454"/>
                <a:gd name="T6" fmla="*/ 340 w 454"/>
                <a:gd name="T7" fmla="*/ 114 h 454"/>
                <a:gd name="T8" fmla="*/ 340 w 454"/>
                <a:gd name="T9" fmla="*/ 0 h 454"/>
                <a:gd name="T10" fmla="*/ 114 w 454"/>
                <a:gd name="T11" fmla="*/ 0 h 454"/>
                <a:gd name="T12" fmla="*/ 114 w 454"/>
                <a:gd name="T13" fmla="*/ 114 h 454"/>
                <a:gd name="T14" fmla="*/ 0 w 454"/>
                <a:gd name="T15" fmla="*/ 114 h 454"/>
                <a:gd name="T16" fmla="*/ 0 w 454"/>
                <a:gd name="T17" fmla="*/ 340 h 454"/>
                <a:gd name="T18" fmla="*/ 0 w 454"/>
                <a:gd name="T19" fmla="*/ 454 h 454"/>
                <a:gd name="T20" fmla="*/ 114 w 454"/>
                <a:gd name="T21" fmla="*/ 454 h 454"/>
                <a:gd name="T22" fmla="*/ 114 w 454"/>
                <a:gd name="T23" fmla="*/ 340 h 454"/>
                <a:gd name="T24" fmla="*/ 227 w 454"/>
                <a:gd name="T25" fmla="*/ 340 h 454"/>
                <a:gd name="T26" fmla="*/ 227 w 454"/>
                <a:gd name="T27" fmla="*/ 227 h 454"/>
                <a:gd name="T28" fmla="*/ 340 w 454"/>
                <a:gd name="T29" fmla="*/ 227 h 454"/>
                <a:gd name="T30" fmla="*/ 340 w 454"/>
                <a:gd name="T31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4" h="454">
                  <a:moveTo>
                    <a:pt x="340" y="340"/>
                  </a:moveTo>
                  <a:lnTo>
                    <a:pt x="454" y="34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2" name="Freeform 173"/>
            <p:cNvSpPr>
              <a:spLocks/>
            </p:cNvSpPr>
            <p:nvPr/>
          </p:nvSpPr>
          <p:spPr bwMode="auto">
            <a:xfrm>
              <a:off x="1890" y="2444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340 w 340"/>
                <a:gd name="T3" fmla="*/ 0 h 454"/>
                <a:gd name="T4" fmla="*/ 340 w 340"/>
                <a:gd name="T5" fmla="*/ 454 h 454"/>
                <a:gd name="T6" fmla="*/ 0 w 340"/>
                <a:gd name="T7" fmla="*/ 454 h 454"/>
                <a:gd name="T8" fmla="*/ 0 w 340"/>
                <a:gd name="T9" fmla="*/ 114 h 454"/>
                <a:gd name="T10" fmla="*/ 113 w 340"/>
                <a:gd name="T11" fmla="*/ 114 h 454"/>
                <a:gd name="T12" fmla="*/ 113 w 340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340" y="0"/>
                  </a:lnTo>
                  <a:lnTo>
                    <a:pt x="340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3" name="Freeform 174"/>
            <p:cNvSpPr>
              <a:spLocks/>
            </p:cNvSpPr>
            <p:nvPr/>
          </p:nvSpPr>
          <p:spPr bwMode="auto">
            <a:xfrm>
              <a:off x="1436" y="2331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340 h 340"/>
                <a:gd name="T4" fmla="*/ 114 w 227"/>
                <a:gd name="T5" fmla="*/ 340 h 340"/>
                <a:gd name="T6" fmla="*/ 114 w 227"/>
                <a:gd name="T7" fmla="*/ 227 h 340"/>
                <a:gd name="T8" fmla="*/ 227 w 227"/>
                <a:gd name="T9" fmla="*/ 227 h 340"/>
                <a:gd name="T10" fmla="*/ 227 w 227"/>
                <a:gd name="T11" fmla="*/ 0 h 340"/>
                <a:gd name="T12" fmla="*/ 0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4" name="Freeform 175"/>
            <p:cNvSpPr>
              <a:spLocks/>
            </p:cNvSpPr>
            <p:nvPr/>
          </p:nvSpPr>
          <p:spPr bwMode="auto">
            <a:xfrm>
              <a:off x="5065" y="2218"/>
              <a:ext cx="907" cy="793"/>
            </a:xfrm>
            <a:custGeom>
              <a:avLst/>
              <a:gdLst>
                <a:gd name="T0" fmla="*/ 0 w 907"/>
                <a:gd name="T1" fmla="*/ 0 h 793"/>
                <a:gd name="T2" fmla="*/ 0 w 907"/>
                <a:gd name="T3" fmla="*/ 340 h 793"/>
                <a:gd name="T4" fmla="*/ 114 w 907"/>
                <a:gd name="T5" fmla="*/ 340 h 793"/>
                <a:gd name="T6" fmla="*/ 114 w 907"/>
                <a:gd name="T7" fmla="*/ 453 h 793"/>
                <a:gd name="T8" fmla="*/ 227 w 907"/>
                <a:gd name="T9" fmla="*/ 453 h 793"/>
                <a:gd name="T10" fmla="*/ 227 w 907"/>
                <a:gd name="T11" fmla="*/ 680 h 793"/>
                <a:gd name="T12" fmla="*/ 681 w 907"/>
                <a:gd name="T13" fmla="*/ 680 h 793"/>
                <a:gd name="T14" fmla="*/ 681 w 907"/>
                <a:gd name="T15" fmla="*/ 793 h 793"/>
                <a:gd name="T16" fmla="*/ 794 w 907"/>
                <a:gd name="T17" fmla="*/ 793 h 793"/>
                <a:gd name="T18" fmla="*/ 794 w 907"/>
                <a:gd name="T19" fmla="*/ 680 h 793"/>
                <a:gd name="T20" fmla="*/ 907 w 907"/>
                <a:gd name="T21" fmla="*/ 680 h 793"/>
                <a:gd name="T22" fmla="*/ 907 w 907"/>
                <a:gd name="T23" fmla="*/ 453 h 793"/>
                <a:gd name="T24" fmla="*/ 567 w 907"/>
                <a:gd name="T25" fmla="*/ 453 h 793"/>
                <a:gd name="T26" fmla="*/ 567 w 907"/>
                <a:gd name="T27" fmla="*/ 340 h 793"/>
                <a:gd name="T28" fmla="*/ 340 w 907"/>
                <a:gd name="T29" fmla="*/ 340 h 793"/>
                <a:gd name="T30" fmla="*/ 340 w 907"/>
                <a:gd name="T31" fmla="*/ 226 h 793"/>
                <a:gd name="T32" fmla="*/ 227 w 907"/>
                <a:gd name="T33" fmla="*/ 226 h 793"/>
                <a:gd name="T34" fmla="*/ 227 w 907"/>
                <a:gd name="T35" fmla="*/ 113 h 793"/>
                <a:gd name="T36" fmla="*/ 114 w 907"/>
                <a:gd name="T37" fmla="*/ 113 h 793"/>
                <a:gd name="T38" fmla="*/ 114 w 907"/>
                <a:gd name="T39" fmla="*/ 0 h 793"/>
                <a:gd name="T40" fmla="*/ 0 w 907"/>
                <a:gd name="T4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3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680"/>
                  </a:lnTo>
                  <a:lnTo>
                    <a:pt x="681" y="680"/>
                  </a:lnTo>
                  <a:lnTo>
                    <a:pt x="681" y="793"/>
                  </a:lnTo>
                  <a:lnTo>
                    <a:pt x="794" y="793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5" name="Freeform 176"/>
            <p:cNvSpPr>
              <a:spLocks/>
            </p:cNvSpPr>
            <p:nvPr/>
          </p:nvSpPr>
          <p:spPr bwMode="auto">
            <a:xfrm>
              <a:off x="3704" y="2785"/>
              <a:ext cx="681" cy="793"/>
            </a:xfrm>
            <a:custGeom>
              <a:avLst/>
              <a:gdLst>
                <a:gd name="T0" fmla="*/ 227 w 681"/>
                <a:gd name="T1" fmla="*/ 0 h 793"/>
                <a:gd name="T2" fmla="*/ 227 w 681"/>
                <a:gd name="T3" fmla="*/ 226 h 793"/>
                <a:gd name="T4" fmla="*/ 0 w 681"/>
                <a:gd name="T5" fmla="*/ 226 h 793"/>
                <a:gd name="T6" fmla="*/ 0 w 681"/>
                <a:gd name="T7" fmla="*/ 340 h 793"/>
                <a:gd name="T8" fmla="*/ 227 w 681"/>
                <a:gd name="T9" fmla="*/ 340 h 793"/>
                <a:gd name="T10" fmla="*/ 227 w 681"/>
                <a:gd name="T11" fmla="*/ 567 h 793"/>
                <a:gd name="T12" fmla="*/ 341 w 681"/>
                <a:gd name="T13" fmla="*/ 567 h 793"/>
                <a:gd name="T14" fmla="*/ 341 w 681"/>
                <a:gd name="T15" fmla="*/ 680 h 793"/>
                <a:gd name="T16" fmla="*/ 454 w 681"/>
                <a:gd name="T17" fmla="*/ 680 h 793"/>
                <a:gd name="T18" fmla="*/ 454 w 681"/>
                <a:gd name="T19" fmla="*/ 793 h 793"/>
                <a:gd name="T20" fmla="*/ 567 w 681"/>
                <a:gd name="T21" fmla="*/ 793 h 793"/>
                <a:gd name="T22" fmla="*/ 567 w 681"/>
                <a:gd name="T23" fmla="*/ 680 h 793"/>
                <a:gd name="T24" fmla="*/ 681 w 681"/>
                <a:gd name="T25" fmla="*/ 680 h 793"/>
                <a:gd name="T26" fmla="*/ 681 w 681"/>
                <a:gd name="T27" fmla="*/ 567 h 793"/>
                <a:gd name="T28" fmla="*/ 567 w 681"/>
                <a:gd name="T29" fmla="*/ 567 h 793"/>
                <a:gd name="T30" fmla="*/ 567 w 681"/>
                <a:gd name="T31" fmla="*/ 340 h 793"/>
                <a:gd name="T32" fmla="*/ 454 w 681"/>
                <a:gd name="T33" fmla="*/ 340 h 793"/>
                <a:gd name="T34" fmla="*/ 454 w 681"/>
                <a:gd name="T35" fmla="*/ 226 h 793"/>
                <a:gd name="T36" fmla="*/ 341 w 681"/>
                <a:gd name="T37" fmla="*/ 226 h 793"/>
                <a:gd name="T38" fmla="*/ 341 w 681"/>
                <a:gd name="T39" fmla="*/ 0 h 793"/>
                <a:gd name="T40" fmla="*/ 227 w 681"/>
                <a:gd name="T4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793">
                  <a:moveTo>
                    <a:pt x="227" y="0"/>
                  </a:moveTo>
                  <a:lnTo>
                    <a:pt x="22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1" y="226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6" name="Freeform 177"/>
            <p:cNvSpPr>
              <a:spLocks/>
            </p:cNvSpPr>
            <p:nvPr/>
          </p:nvSpPr>
          <p:spPr bwMode="auto">
            <a:xfrm>
              <a:off x="2911" y="3805"/>
              <a:ext cx="793" cy="567"/>
            </a:xfrm>
            <a:custGeom>
              <a:avLst/>
              <a:gdLst>
                <a:gd name="T0" fmla="*/ 113 w 793"/>
                <a:gd name="T1" fmla="*/ 0 h 567"/>
                <a:gd name="T2" fmla="*/ 340 w 793"/>
                <a:gd name="T3" fmla="*/ 0 h 567"/>
                <a:gd name="T4" fmla="*/ 340 w 793"/>
                <a:gd name="T5" fmla="*/ 114 h 567"/>
                <a:gd name="T6" fmla="*/ 453 w 793"/>
                <a:gd name="T7" fmla="*/ 114 h 567"/>
                <a:gd name="T8" fmla="*/ 453 w 793"/>
                <a:gd name="T9" fmla="*/ 227 h 567"/>
                <a:gd name="T10" fmla="*/ 680 w 793"/>
                <a:gd name="T11" fmla="*/ 227 h 567"/>
                <a:gd name="T12" fmla="*/ 680 w 793"/>
                <a:gd name="T13" fmla="*/ 340 h 567"/>
                <a:gd name="T14" fmla="*/ 793 w 793"/>
                <a:gd name="T15" fmla="*/ 340 h 567"/>
                <a:gd name="T16" fmla="*/ 793 w 793"/>
                <a:gd name="T17" fmla="*/ 454 h 567"/>
                <a:gd name="T18" fmla="*/ 680 w 793"/>
                <a:gd name="T19" fmla="*/ 454 h 567"/>
                <a:gd name="T20" fmla="*/ 680 w 793"/>
                <a:gd name="T21" fmla="*/ 567 h 567"/>
                <a:gd name="T22" fmla="*/ 567 w 793"/>
                <a:gd name="T23" fmla="*/ 567 h 567"/>
                <a:gd name="T24" fmla="*/ 567 w 793"/>
                <a:gd name="T25" fmla="*/ 454 h 567"/>
                <a:gd name="T26" fmla="*/ 340 w 793"/>
                <a:gd name="T27" fmla="*/ 454 h 567"/>
                <a:gd name="T28" fmla="*/ 340 w 793"/>
                <a:gd name="T29" fmla="*/ 340 h 567"/>
                <a:gd name="T30" fmla="*/ 0 w 793"/>
                <a:gd name="T31" fmla="*/ 340 h 567"/>
                <a:gd name="T32" fmla="*/ 0 w 793"/>
                <a:gd name="T33" fmla="*/ 227 h 567"/>
                <a:gd name="T34" fmla="*/ 113 w 793"/>
                <a:gd name="T35" fmla="*/ 227 h 567"/>
                <a:gd name="T36" fmla="*/ 113 w 793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3" h="567">
                  <a:moveTo>
                    <a:pt x="113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7" name="Freeform 178"/>
            <p:cNvSpPr>
              <a:spLocks/>
            </p:cNvSpPr>
            <p:nvPr/>
          </p:nvSpPr>
          <p:spPr bwMode="auto">
            <a:xfrm>
              <a:off x="2457" y="1877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567 w 567"/>
                <a:gd name="T3" fmla="*/ 341 h 341"/>
                <a:gd name="T4" fmla="*/ 340 w 567"/>
                <a:gd name="T5" fmla="*/ 341 h 341"/>
                <a:gd name="T6" fmla="*/ 340 w 567"/>
                <a:gd name="T7" fmla="*/ 227 h 341"/>
                <a:gd name="T8" fmla="*/ 0 w 567"/>
                <a:gd name="T9" fmla="*/ 227 h 341"/>
                <a:gd name="T10" fmla="*/ 0 w 567"/>
                <a:gd name="T11" fmla="*/ 0 h 341"/>
                <a:gd name="T12" fmla="*/ 227 w 567"/>
                <a:gd name="T13" fmla="*/ 0 h 341"/>
                <a:gd name="T14" fmla="*/ 227 w 567"/>
                <a:gd name="T15" fmla="*/ 114 h 341"/>
                <a:gd name="T16" fmla="*/ 340 w 567"/>
                <a:gd name="T17" fmla="*/ 114 h 341"/>
                <a:gd name="T18" fmla="*/ 340 w 567"/>
                <a:gd name="T19" fmla="*/ 0 h 341"/>
                <a:gd name="T20" fmla="*/ 567 w 567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567" y="341"/>
                  </a:lnTo>
                  <a:lnTo>
                    <a:pt x="340" y="341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8" name="Freeform 179"/>
            <p:cNvSpPr>
              <a:spLocks/>
            </p:cNvSpPr>
            <p:nvPr/>
          </p:nvSpPr>
          <p:spPr bwMode="auto">
            <a:xfrm>
              <a:off x="2003" y="1991"/>
              <a:ext cx="908" cy="680"/>
            </a:xfrm>
            <a:custGeom>
              <a:avLst/>
              <a:gdLst>
                <a:gd name="T0" fmla="*/ 908 w 908"/>
                <a:gd name="T1" fmla="*/ 680 h 680"/>
                <a:gd name="T2" fmla="*/ 908 w 908"/>
                <a:gd name="T3" fmla="*/ 453 h 680"/>
                <a:gd name="T4" fmla="*/ 794 w 908"/>
                <a:gd name="T5" fmla="*/ 453 h 680"/>
                <a:gd name="T6" fmla="*/ 794 w 908"/>
                <a:gd name="T7" fmla="*/ 113 h 680"/>
                <a:gd name="T8" fmla="*/ 454 w 908"/>
                <a:gd name="T9" fmla="*/ 113 h 680"/>
                <a:gd name="T10" fmla="*/ 454 w 908"/>
                <a:gd name="T11" fmla="*/ 0 h 680"/>
                <a:gd name="T12" fmla="*/ 114 w 908"/>
                <a:gd name="T13" fmla="*/ 0 h 680"/>
                <a:gd name="T14" fmla="*/ 114 w 908"/>
                <a:gd name="T15" fmla="*/ 113 h 680"/>
                <a:gd name="T16" fmla="*/ 0 w 908"/>
                <a:gd name="T17" fmla="*/ 113 h 680"/>
                <a:gd name="T18" fmla="*/ 0 w 908"/>
                <a:gd name="T19" fmla="*/ 227 h 680"/>
                <a:gd name="T20" fmla="*/ 114 w 908"/>
                <a:gd name="T21" fmla="*/ 227 h 680"/>
                <a:gd name="T22" fmla="*/ 114 w 908"/>
                <a:gd name="T23" fmla="*/ 453 h 680"/>
                <a:gd name="T24" fmla="*/ 227 w 908"/>
                <a:gd name="T25" fmla="*/ 453 h 680"/>
                <a:gd name="T26" fmla="*/ 227 w 908"/>
                <a:gd name="T27" fmla="*/ 567 h 680"/>
                <a:gd name="T28" fmla="*/ 341 w 908"/>
                <a:gd name="T29" fmla="*/ 567 h 680"/>
                <a:gd name="T30" fmla="*/ 341 w 908"/>
                <a:gd name="T31" fmla="*/ 680 h 680"/>
                <a:gd name="T32" fmla="*/ 567 w 908"/>
                <a:gd name="T33" fmla="*/ 680 h 680"/>
                <a:gd name="T34" fmla="*/ 567 w 908"/>
                <a:gd name="T35" fmla="*/ 567 h 680"/>
                <a:gd name="T36" fmla="*/ 681 w 908"/>
                <a:gd name="T37" fmla="*/ 567 h 680"/>
                <a:gd name="T38" fmla="*/ 681 w 908"/>
                <a:gd name="T39" fmla="*/ 680 h 680"/>
                <a:gd name="T40" fmla="*/ 908 w 908"/>
                <a:gd name="T4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8" h="680">
                  <a:moveTo>
                    <a:pt x="908" y="680"/>
                  </a:moveTo>
                  <a:lnTo>
                    <a:pt x="908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908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9" name="Freeform 180"/>
            <p:cNvSpPr>
              <a:spLocks/>
            </p:cNvSpPr>
            <p:nvPr/>
          </p:nvSpPr>
          <p:spPr bwMode="auto">
            <a:xfrm>
              <a:off x="2230" y="2898"/>
              <a:ext cx="340" cy="454"/>
            </a:xfrm>
            <a:custGeom>
              <a:avLst/>
              <a:gdLst>
                <a:gd name="T0" fmla="*/ 0 w 340"/>
                <a:gd name="T1" fmla="*/ 0 h 454"/>
                <a:gd name="T2" fmla="*/ 340 w 340"/>
                <a:gd name="T3" fmla="*/ 0 h 454"/>
                <a:gd name="T4" fmla="*/ 340 w 340"/>
                <a:gd name="T5" fmla="*/ 454 h 454"/>
                <a:gd name="T6" fmla="*/ 227 w 340"/>
                <a:gd name="T7" fmla="*/ 454 h 454"/>
                <a:gd name="T8" fmla="*/ 227 w 340"/>
                <a:gd name="T9" fmla="*/ 340 h 454"/>
                <a:gd name="T10" fmla="*/ 114 w 340"/>
                <a:gd name="T11" fmla="*/ 340 h 454"/>
                <a:gd name="T12" fmla="*/ 114 w 340"/>
                <a:gd name="T13" fmla="*/ 227 h 454"/>
                <a:gd name="T14" fmla="*/ 0 w 340"/>
                <a:gd name="T15" fmla="*/ 227 h 454"/>
                <a:gd name="T16" fmla="*/ 0 w 340"/>
                <a:gd name="T17" fmla="*/ 113 h 454"/>
                <a:gd name="T18" fmla="*/ 0 w 340"/>
                <a:gd name="T1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340" y="0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0" name="Freeform 182"/>
            <p:cNvSpPr>
              <a:spLocks/>
            </p:cNvSpPr>
            <p:nvPr/>
          </p:nvSpPr>
          <p:spPr bwMode="auto">
            <a:xfrm>
              <a:off x="2230" y="2558"/>
              <a:ext cx="794" cy="794"/>
            </a:xfrm>
            <a:custGeom>
              <a:avLst/>
              <a:gdLst>
                <a:gd name="T0" fmla="*/ 567 w 794"/>
                <a:gd name="T1" fmla="*/ 113 h 794"/>
                <a:gd name="T2" fmla="*/ 567 w 794"/>
                <a:gd name="T3" fmla="*/ 340 h 794"/>
                <a:gd name="T4" fmla="*/ 794 w 794"/>
                <a:gd name="T5" fmla="*/ 340 h 794"/>
                <a:gd name="T6" fmla="*/ 794 w 794"/>
                <a:gd name="T7" fmla="*/ 453 h 794"/>
                <a:gd name="T8" fmla="*/ 681 w 794"/>
                <a:gd name="T9" fmla="*/ 453 h 794"/>
                <a:gd name="T10" fmla="*/ 681 w 794"/>
                <a:gd name="T11" fmla="*/ 567 h 794"/>
                <a:gd name="T12" fmla="*/ 567 w 794"/>
                <a:gd name="T13" fmla="*/ 567 h 794"/>
                <a:gd name="T14" fmla="*/ 567 w 794"/>
                <a:gd name="T15" fmla="*/ 794 h 794"/>
                <a:gd name="T16" fmla="*/ 454 w 794"/>
                <a:gd name="T17" fmla="*/ 794 h 794"/>
                <a:gd name="T18" fmla="*/ 454 w 794"/>
                <a:gd name="T19" fmla="*/ 680 h 794"/>
                <a:gd name="T20" fmla="*/ 340 w 794"/>
                <a:gd name="T21" fmla="*/ 680 h 794"/>
                <a:gd name="T22" fmla="*/ 340 w 794"/>
                <a:gd name="T23" fmla="*/ 340 h 794"/>
                <a:gd name="T24" fmla="*/ 0 w 794"/>
                <a:gd name="T25" fmla="*/ 340 h 794"/>
                <a:gd name="T26" fmla="*/ 0 w 794"/>
                <a:gd name="T27" fmla="*/ 0 h 794"/>
                <a:gd name="T28" fmla="*/ 114 w 794"/>
                <a:gd name="T29" fmla="*/ 0 h 794"/>
                <a:gd name="T30" fmla="*/ 114 w 794"/>
                <a:gd name="T31" fmla="*/ 113 h 794"/>
                <a:gd name="T32" fmla="*/ 340 w 794"/>
                <a:gd name="T33" fmla="*/ 113 h 794"/>
                <a:gd name="T34" fmla="*/ 340 w 794"/>
                <a:gd name="T35" fmla="*/ 0 h 794"/>
                <a:gd name="T36" fmla="*/ 454 w 794"/>
                <a:gd name="T37" fmla="*/ 0 h 794"/>
                <a:gd name="T38" fmla="*/ 454 w 794"/>
                <a:gd name="T39" fmla="*/ 113 h 794"/>
                <a:gd name="T40" fmla="*/ 567 w 794"/>
                <a:gd name="T41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794">
                  <a:moveTo>
                    <a:pt x="567" y="113"/>
                  </a:moveTo>
                  <a:lnTo>
                    <a:pt x="567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1" name="Freeform 183"/>
            <p:cNvSpPr>
              <a:spLocks/>
            </p:cNvSpPr>
            <p:nvPr/>
          </p:nvSpPr>
          <p:spPr bwMode="auto">
            <a:xfrm>
              <a:off x="2797" y="2558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227 w 227"/>
                <a:gd name="T3" fmla="*/ 340 h 340"/>
                <a:gd name="T4" fmla="*/ 0 w 227"/>
                <a:gd name="T5" fmla="*/ 340 h 340"/>
                <a:gd name="T6" fmla="*/ 0 w 227"/>
                <a:gd name="T7" fmla="*/ 113 h 340"/>
                <a:gd name="T8" fmla="*/ 114 w 227"/>
                <a:gd name="T9" fmla="*/ 113 h 340"/>
                <a:gd name="T10" fmla="*/ 114 w 227"/>
                <a:gd name="T11" fmla="*/ 0 h 340"/>
                <a:gd name="T12" fmla="*/ 227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2" name="Freeform 186"/>
            <p:cNvSpPr>
              <a:spLocks/>
            </p:cNvSpPr>
            <p:nvPr/>
          </p:nvSpPr>
          <p:spPr bwMode="auto">
            <a:xfrm>
              <a:off x="2797" y="2898"/>
              <a:ext cx="567" cy="794"/>
            </a:xfrm>
            <a:custGeom>
              <a:avLst/>
              <a:gdLst>
                <a:gd name="T0" fmla="*/ 227 w 567"/>
                <a:gd name="T1" fmla="*/ 0 h 794"/>
                <a:gd name="T2" fmla="*/ 340 w 567"/>
                <a:gd name="T3" fmla="*/ 0 h 794"/>
                <a:gd name="T4" fmla="*/ 340 w 567"/>
                <a:gd name="T5" fmla="*/ 113 h 794"/>
                <a:gd name="T6" fmla="*/ 567 w 567"/>
                <a:gd name="T7" fmla="*/ 113 h 794"/>
                <a:gd name="T8" fmla="*/ 567 w 567"/>
                <a:gd name="T9" fmla="*/ 340 h 794"/>
                <a:gd name="T10" fmla="*/ 340 w 567"/>
                <a:gd name="T11" fmla="*/ 340 h 794"/>
                <a:gd name="T12" fmla="*/ 340 w 567"/>
                <a:gd name="T13" fmla="*/ 794 h 794"/>
                <a:gd name="T14" fmla="*/ 114 w 567"/>
                <a:gd name="T15" fmla="*/ 794 h 794"/>
                <a:gd name="T16" fmla="*/ 114 w 567"/>
                <a:gd name="T17" fmla="*/ 454 h 794"/>
                <a:gd name="T18" fmla="*/ 0 w 567"/>
                <a:gd name="T19" fmla="*/ 454 h 794"/>
                <a:gd name="T20" fmla="*/ 0 w 567"/>
                <a:gd name="T21" fmla="*/ 227 h 794"/>
                <a:gd name="T22" fmla="*/ 114 w 567"/>
                <a:gd name="T23" fmla="*/ 227 h 794"/>
                <a:gd name="T24" fmla="*/ 114 w 567"/>
                <a:gd name="T25" fmla="*/ 113 h 794"/>
                <a:gd name="T26" fmla="*/ 227 w 567"/>
                <a:gd name="T27" fmla="*/ 113 h 794"/>
                <a:gd name="T28" fmla="*/ 227 w 567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794">
                  <a:moveTo>
                    <a:pt x="22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794"/>
                  </a:lnTo>
                  <a:lnTo>
                    <a:pt x="114" y="79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3" name="Freeform 187"/>
            <p:cNvSpPr>
              <a:spLocks/>
            </p:cNvSpPr>
            <p:nvPr/>
          </p:nvSpPr>
          <p:spPr bwMode="auto">
            <a:xfrm>
              <a:off x="3024" y="3465"/>
              <a:ext cx="680" cy="567"/>
            </a:xfrm>
            <a:custGeom>
              <a:avLst/>
              <a:gdLst>
                <a:gd name="T0" fmla="*/ 113 w 680"/>
                <a:gd name="T1" fmla="*/ 0 h 567"/>
                <a:gd name="T2" fmla="*/ 454 w 680"/>
                <a:gd name="T3" fmla="*/ 0 h 567"/>
                <a:gd name="T4" fmla="*/ 454 w 680"/>
                <a:gd name="T5" fmla="*/ 113 h 567"/>
                <a:gd name="T6" fmla="*/ 680 w 680"/>
                <a:gd name="T7" fmla="*/ 113 h 567"/>
                <a:gd name="T8" fmla="*/ 680 w 680"/>
                <a:gd name="T9" fmla="*/ 454 h 567"/>
                <a:gd name="T10" fmla="*/ 454 w 680"/>
                <a:gd name="T11" fmla="*/ 454 h 567"/>
                <a:gd name="T12" fmla="*/ 454 w 680"/>
                <a:gd name="T13" fmla="*/ 567 h 567"/>
                <a:gd name="T14" fmla="*/ 340 w 680"/>
                <a:gd name="T15" fmla="*/ 567 h 567"/>
                <a:gd name="T16" fmla="*/ 340 w 680"/>
                <a:gd name="T17" fmla="*/ 454 h 567"/>
                <a:gd name="T18" fmla="*/ 227 w 680"/>
                <a:gd name="T19" fmla="*/ 454 h 567"/>
                <a:gd name="T20" fmla="*/ 227 w 680"/>
                <a:gd name="T21" fmla="*/ 340 h 567"/>
                <a:gd name="T22" fmla="*/ 0 w 680"/>
                <a:gd name="T23" fmla="*/ 340 h 567"/>
                <a:gd name="T24" fmla="*/ 0 w 680"/>
                <a:gd name="T25" fmla="*/ 227 h 567"/>
                <a:gd name="T26" fmla="*/ 113 w 680"/>
                <a:gd name="T27" fmla="*/ 227 h 567"/>
                <a:gd name="T28" fmla="*/ 113 w 680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113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4" name="Freeform 188"/>
            <p:cNvSpPr>
              <a:spLocks/>
            </p:cNvSpPr>
            <p:nvPr/>
          </p:nvSpPr>
          <p:spPr bwMode="auto">
            <a:xfrm>
              <a:off x="3137" y="3011"/>
              <a:ext cx="1021" cy="794"/>
            </a:xfrm>
            <a:custGeom>
              <a:avLst/>
              <a:gdLst>
                <a:gd name="T0" fmla="*/ 227 w 1021"/>
                <a:gd name="T1" fmla="*/ 0 h 794"/>
                <a:gd name="T2" fmla="*/ 454 w 1021"/>
                <a:gd name="T3" fmla="*/ 0 h 794"/>
                <a:gd name="T4" fmla="*/ 454 w 1021"/>
                <a:gd name="T5" fmla="*/ 114 h 794"/>
                <a:gd name="T6" fmla="*/ 794 w 1021"/>
                <a:gd name="T7" fmla="*/ 114 h 794"/>
                <a:gd name="T8" fmla="*/ 794 w 1021"/>
                <a:gd name="T9" fmla="*/ 341 h 794"/>
                <a:gd name="T10" fmla="*/ 908 w 1021"/>
                <a:gd name="T11" fmla="*/ 341 h 794"/>
                <a:gd name="T12" fmla="*/ 908 w 1021"/>
                <a:gd name="T13" fmla="*/ 454 h 794"/>
                <a:gd name="T14" fmla="*/ 1021 w 1021"/>
                <a:gd name="T15" fmla="*/ 454 h 794"/>
                <a:gd name="T16" fmla="*/ 1021 w 1021"/>
                <a:gd name="T17" fmla="*/ 681 h 794"/>
                <a:gd name="T18" fmla="*/ 908 w 1021"/>
                <a:gd name="T19" fmla="*/ 681 h 794"/>
                <a:gd name="T20" fmla="*/ 908 w 1021"/>
                <a:gd name="T21" fmla="*/ 794 h 794"/>
                <a:gd name="T22" fmla="*/ 681 w 1021"/>
                <a:gd name="T23" fmla="*/ 794 h 794"/>
                <a:gd name="T24" fmla="*/ 681 w 1021"/>
                <a:gd name="T25" fmla="*/ 681 h 794"/>
                <a:gd name="T26" fmla="*/ 567 w 1021"/>
                <a:gd name="T27" fmla="*/ 681 h 794"/>
                <a:gd name="T28" fmla="*/ 567 w 1021"/>
                <a:gd name="T29" fmla="*/ 567 h 794"/>
                <a:gd name="T30" fmla="*/ 341 w 1021"/>
                <a:gd name="T31" fmla="*/ 567 h 794"/>
                <a:gd name="T32" fmla="*/ 341 w 1021"/>
                <a:gd name="T33" fmla="*/ 454 h 794"/>
                <a:gd name="T34" fmla="*/ 0 w 1021"/>
                <a:gd name="T35" fmla="*/ 454 h 794"/>
                <a:gd name="T36" fmla="*/ 0 w 1021"/>
                <a:gd name="T37" fmla="*/ 227 h 794"/>
                <a:gd name="T38" fmla="*/ 227 w 1021"/>
                <a:gd name="T39" fmla="*/ 227 h 794"/>
                <a:gd name="T40" fmla="*/ 227 w 1021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794">
                  <a:moveTo>
                    <a:pt x="22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341"/>
                  </a:lnTo>
                  <a:lnTo>
                    <a:pt x="908" y="341"/>
                  </a:lnTo>
                  <a:lnTo>
                    <a:pt x="908" y="454"/>
                  </a:lnTo>
                  <a:lnTo>
                    <a:pt x="1021" y="454"/>
                  </a:lnTo>
                  <a:lnTo>
                    <a:pt x="1021" y="681"/>
                  </a:lnTo>
                  <a:lnTo>
                    <a:pt x="908" y="681"/>
                  </a:lnTo>
                  <a:lnTo>
                    <a:pt x="908" y="794"/>
                  </a:lnTo>
                  <a:lnTo>
                    <a:pt x="681" y="794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5" name="Freeform 189"/>
            <p:cNvSpPr>
              <a:spLocks/>
            </p:cNvSpPr>
            <p:nvPr/>
          </p:nvSpPr>
          <p:spPr bwMode="auto">
            <a:xfrm>
              <a:off x="3704" y="2331"/>
              <a:ext cx="567" cy="680"/>
            </a:xfrm>
            <a:custGeom>
              <a:avLst/>
              <a:gdLst>
                <a:gd name="T0" fmla="*/ 114 w 567"/>
                <a:gd name="T1" fmla="*/ 680 h 680"/>
                <a:gd name="T2" fmla="*/ 114 w 567"/>
                <a:gd name="T3" fmla="*/ 454 h 680"/>
                <a:gd name="T4" fmla="*/ 0 w 567"/>
                <a:gd name="T5" fmla="*/ 454 h 680"/>
                <a:gd name="T6" fmla="*/ 0 w 567"/>
                <a:gd name="T7" fmla="*/ 0 h 680"/>
                <a:gd name="T8" fmla="*/ 341 w 567"/>
                <a:gd name="T9" fmla="*/ 0 h 680"/>
                <a:gd name="T10" fmla="*/ 341 w 567"/>
                <a:gd name="T11" fmla="*/ 113 h 680"/>
                <a:gd name="T12" fmla="*/ 567 w 567"/>
                <a:gd name="T13" fmla="*/ 113 h 680"/>
                <a:gd name="T14" fmla="*/ 567 w 567"/>
                <a:gd name="T15" fmla="*/ 227 h 680"/>
                <a:gd name="T16" fmla="*/ 341 w 567"/>
                <a:gd name="T17" fmla="*/ 227 h 680"/>
                <a:gd name="T18" fmla="*/ 341 w 567"/>
                <a:gd name="T19" fmla="*/ 454 h 680"/>
                <a:gd name="T20" fmla="*/ 227 w 567"/>
                <a:gd name="T21" fmla="*/ 454 h 680"/>
                <a:gd name="T22" fmla="*/ 227 w 567"/>
                <a:gd name="T23" fmla="*/ 680 h 680"/>
                <a:gd name="T24" fmla="*/ 114 w 567"/>
                <a:gd name="T2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680">
                  <a:moveTo>
                    <a:pt x="114" y="680"/>
                  </a:moveTo>
                  <a:lnTo>
                    <a:pt x="114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680"/>
                  </a:lnTo>
                  <a:lnTo>
                    <a:pt x="114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6" name="Freeform 190"/>
            <p:cNvSpPr>
              <a:spLocks/>
            </p:cNvSpPr>
            <p:nvPr/>
          </p:nvSpPr>
          <p:spPr bwMode="auto">
            <a:xfrm>
              <a:off x="3478" y="1651"/>
              <a:ext cx="226" cy="340"/>
            </a:xfrm>
            <a:custGeom>
              <a:avLst/>
              <a:gdLst>
                <a:gd name="T0" fmla="*/ 0 w 226"/>
                <a:gd name="T1" fmla="*/ 0 h 340"/>
                <a:gd name="T2" fmla="*/ 226 w 226"/>
                <a:gd name="T3" fmla="*/ 0 h 340"/>
                <a:gd name="T4" fmla="*/ 226 w 226"/>
                <a:gd name="T5" fmla="*/ 340 h 340"/>
                <a:gd name="T6" fmla="*/ 0 w 226"/>
                <a:gd name="T7" fmla="*/ 340 h 340"/>
                <a:gd name="T8" fmla="*/ 0 w 226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340">
                  <a:moveTo>
                    <a:pt x="0" y="0"/>
                  </a:moveTo>
                  <a:lnTo>
                    <a:pt x="226" y="0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7" name="Freeform 191"/>
            <p:cNvSpPr>
              <a:spLocks/>
            </p:cNvSpPr>
            <p:nvPr/>
          </p:nvSpPr>
          <p:spPr bwMode="auto">
            <a:xfrm>
              <a:off x="2797" y="1651"/>
              <a:ext cx="1134" cy="1020"/>
            </a:xfrm>
            <a:custGeom>
              <a:avLst/>
              <a:gdLst>
                <a:gd name="T0" fmla="*/ 227 w 1134"/>
                <a:gd name="T1" fmla="*/ 226 h 1020"/>
                <a:gd name="T2" fmla="*/ 454 w 1134"/>
                <a:gd name="T3" fmla="*/ 226 h 1020"/>
                <a:gd name="T4" fmla="*/ 454 w 1134"/>
                <a:gd name="T5" fmla="*/ 0 h 1020"/>
                <a:gd name="T6" fmla="*/ 681 w 1134"/>
                <a:gd name="T7" fmla="*/ 0 h 1020"/>
                <a:gd name="T8" fmla="*/ 681 w 1134"/>
                <a:gd name="T9" fmla="*/ 340 h 1020"/>
                <a:gd name="T10" fmla="*/ 907 w 1134"/>
                <a:gd name="T11" fmla="*/ 340 h 1020"/>
                <a:gd name="T12" fmla="*/ 907 w 1134"/>
                <a:gd name="T13" fmla="*/ 226 h 1020"/>
                <a:gd name="T14" fmla="*/ 1021 w 1134"/>
                <a:gd name="T15" fmla="*/ 226 h 1020"/>
                <a:gd name="T16" fmla="*/ 1021 w 1134"/>
                <a:gd name="T17" fmla="*/ 340 h 1020"/>
                <a:gd name="T18" fmla="*/ 1134 w 1134"/>
                <a:gd name="T19" fmla="*/ 340 h 1020"/>
                <a:gd name="T20" fmla="*/ 1134 w 1134"/>
                <a:gd name="T21" fmla="*/ 453 h 1020"/>
                <a:gd name="T22" fmla="*/ 1021 w 1134"/>
                <a:gd name="T23" fmla="*/ 453 h 1020"/>
                <a:gd name="T24" fmla="*/ 1021 w 1134"/>
                <a:gd name="T25" fmla="*/ 680 h 1020"/>
                <a:gd name="T26" fmla="*/ 907 w 1134"/>
                <a:gd name="T27" fmla="*/ 680 h 1020"/>
                <a:gd name="T28" fmla="*/ 907 w 1134"/>
                <a:gd name="T29" fmla="*/ 793 h 1020"/>
                <a:gd name="T30" fmla="*/ 794 w 1134"/>
                <a:gd name="T31" fmla="*/ 793 h 1020"/>
                <a:gd name="T32" fmla="*/ 794 w 1134"/>
                <a:gd name="T33" fmla="*/ 1020 h 1020"/>
                <a:gd name="T34" fmla="*/ 567 w 1134"/>
                <a:gd name="T35" fmla="*/ 1020 h 1020"/>
                <a:gd name="T36" fmla="*/ 567 w 1134"/>
                <a:gd name="T37" fmla="*/ 907 h 1020"/>
                <a:gd name="T38" fmla="*/ 454 w 1134"/>
                <a:gd name="T39" fmla="*/ 907 h 1020"/>
                <a:gd name="T40" fmla="*/ 454 w 1134"/>
                <a:gd name="T41" fmla="*/ 793 h 1020"/>
                <a:gd name="T42" fmla="*/ 340 w 1134"/>
                <a:gd name="T43" fmla="*/ 793 h 1020"/>
                <a:gd name="T44" fmla="*/ 340 w 1134"/>
                <a:gd name="T45" fmla="*/ 1020 h 1020"/>
                <a:gd name="T46" fmla="*/ 227 w 1134"/>
                <a:gd name="T47" fmla="*/ 1020 h 1020"/>
                <a:gd name="T48" fmla="*/ 227 w 1134"/>
                <a:gd name="T49" fmla="*/ 907 h 1020"/>
                <a:gd name="T50" fmla="*/ 114 w 1134"/>
                <a:gd name="T51" fmla="*/ 907 h 1020"/>
                <a:gd name="T52" fmla="*/ 114 w 1134"/>
                <a:gd name="T53" fmla="*/ 793 h 1020"/>
                <a:gd name="T54" fmla="*/ 0 w 1134"/>
                <a:gd name="T55" fmla="*/ 793 h 1020"/>
                <a:gd name="T56" fmla="*/ 0 w 1134"/>
                <a:gd name="T57" fmla="*/ 567 h 1020"/>
                <a:gd name="T58" fmla="*/ 227 w 1134"/>
                <a:gd name="T59" fmla="*/ 567 h 1020"/>
                <a:gd name="T60" fmla="*/ 227 w 1134"/>
                <a:gd name="T61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020">
                  <a:moveTo>
                    <a:pt x="227" y="226"/>
                  </a:moveTo>
                  <a:lnTo>
                    <a:pt x="454" y="226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453"/>
                  </a:lnTo>
                  <a:lnTo>
                    <a:pt x="1021" y="453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793"/>
                  </a:lnTo>
                  <a:lnTo>
                    <a:pt x="794" y="793"/>
                  </a:lnTo>
                  <a:lnTo>
                    <a:pt x="79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793"/>
                  </a:lnTo>
                  <a:lnTo>
                    <a:pt x="340" y="793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793"/>
                  </a:lnTo>
                  <a:lnTo>
                    <a:pt x="0" y="79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8" name="Freeform 193"/>
            <p:cNvSpPr>
              <a:spLocks/>
            </p:cNvSpPr>
            <p:nvPr/>
          </p:nvSpPr>
          <p:spPr bwMode="auto">
            <a:xfrm>
              <a:off x="4045" y="2558"/>
              <a:ext cx="567" cy="794"/>
            </a:xfrm>
            <a:custGeom>
              <a:avLst/>
              <a:gdLst>
                <a:gd name="T0" fmla="*/ 453 w 567"/>
                <a:gd name="T1" fmla="*/ 794 h 794"/>
                <a:gd name="T2" fmla="*/ 226 w 567"/>
                <a:gd name="T3" fmla="*/ 794 h 794"/>
                <a:gd name="T4" fmla="*/ 226 w 567"/>
                <a:gd name="T5" fmla="*/ 567 h 794"/>
                <a:gd name="T6" fmla="*/ 113 w 567"/>
                <a:gd name="T7" fmla="*/ 567 h 794"/>
                <a:gd name="T8" fmla="*/ 113 w 567"/>
                <a:gd name="T9" fmla="*/ 453 h 794"/>
                <a:gd name="T10" fmla="*/ 0 w 567"/>
                <a:gd name="T11" fmla="*/ 453 h 794"/>
                <a:gd name="T12" fmla="*/ 0 w 567"/>
                <a:gd name="T13" fmla="*/ 0 h 794"/>
                <a:gd name="T14" fmla="*/ 340 w 567"/>
                <a:gd name="T15" fmla="*/ 0 h 794"/>
                <a:gd name="T16" fmla="*/ 340 w 567"/>
                <a:gd name="T17" fmla="*/ 113 h 794"/>
                <a:gd name="T18" fmla="*/ 567 w 567"/>
                <a:gd name="T19" fmla="*/ 113 h 794"/>
                <a:gd name="T20" fmla="*/ 567 w 567"/>
                <a:gd name="T21" fmla="*/ 227 h 794"/>
                <a:gd name="T22" fmla="*/ 453 w 567"/>
                <a:gd name="T23" fmla="*/ 227 h 794"/>
                <a:gd name="T24" fmla="*/ 453 w 567"/>
                <a:gd name="T25" fmla="*/ 340 h 794"/>
                <a:gd name="T26" fmla="*/ 567 w 567"/>
                <a:gd name="T27" fmla="*/ 340 h 794"/>
                <a:gd name="T28" fmla="*/ 567 w 567"/>
                <a:gd name="T29" fmla="*/ 680 h 794"/>
                <a:gd name="T30" fmla="*/ 453 w 567"/>
                <a:gd name="T31" fmla="*/ 680 h 794"/>
                <a:gd name="T32" fmla="*/ 453 w 567"/>
                <a:gd name="T3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794">
                  <a:moveTo>
                    <a:pt x="453" y="794"/>
                  </a:moveTo>
                  <a:lnTo>
                    <a:pt x="226" y="794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9" name="Freeform 194"/>
            <p:cNvSpPr>
              <a:spLocks/>
            </p:cNvSpPr>
            <p:nvPr/>
          </p:nvSpPr>
          <p:spPr bwMode="auto">
            <a:xfrm>
              <a:off x="3024" y="2444"/>
              <a:ext cx="454" cy="567"/>
            </a:xfrm>
            <a:custGeom>
              <a:avLst/>
              <a:gdLst>
                <a:gd name="T0" fmla="*/ 113 w 454"/>
                <a:gd name="T1" fmla="*/ 0 h 567"/>
                <a:gd name="T2" fmla="*/ 113 w 454"/>
                <a:gd name="T3" fmla="*/ 227 h 567"/>
                <a:gd name="T4" fmla="*/ 0 w 454"/>
                <a:gd name="T5" fmla="*/ 227 h 567"/>
                <a:gd name="T6" fmla="*/ 0 w 454"/>
                <a:gd name="T7" fmla="*/ 454 h 567"/>
                <a:gd name="T8" fmla="*/ 113 w 454"/>
                <a:gd name="T9" fmla="*/ 454 h 567"/>
                <a:gd name="T10" fmla="*/ 113 w 454"/>
                <a:gd name="T11" fmla="*/ 567 h 567"/>
                <a:gd name="T12" fmla="*/ 454 w 454"/>
                <a:gd name="T13" fmla="*/ 567 h 567"/>
                <a:gd name="T14" fmla="*/ 454 w 454"/>
                <a:gd name="T15" fmla="*/ 341 h 567"/>
                <a:gd name="T16" fmla="*/ 340 w 454"/>
                <a:gd name="T17" fmla="*/ 341 h 567"/>
                <a:gd name="T18" fmla="*/ 340 w 454"/>
                <a:gd name="T19" fmla="*/ 114 h 567"/>
                <a:gd name="T20" fmla="*/ 227 w 454"/>
                <a:gd name="T21" fmla="*/ 114 h 567"/>
                <a:gd name="T22" fmla="*/ 227 w 454"/>
                <a:gd name="T23" fmla="*/ 0 h 567"/>
                <a:gd name="T24" fmla="*/ 113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113" y="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341"/>
                  </a:lnTo>
                  <a:lnTo>
                    <a:pt x="340" y="341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0" name="Freeform 195"/>
            <p:cNvSpPr>
              <a:spLocks/>
            </p:cNvSpPr>
            <p:nvPr/>
          </p:nvSpPr>
          <p:spPr bwMode="auto">
            <a:xfrm>
              <a:off x="3364" y="2444"/>
              <a:ext cx="454" cy="681"/>
            </a:xfrm>
            <a:custGeom>
              <a:avLst/>
              <a:gdLst>
                <a:gd name="T0" fmla="*/ 340 w 454"/>
                <a:gd name="T1" fmla="*/ 0 h 681"/>
                <a:gd name="T2" fmla="*/ 340 w 454"/>
                <a:gd name="T3" fmla="*/ 341 h 681"/>
                <a:gd name="T4" fmla="*/ 454 w 454"/>
                <a:gd name="T5" fmla="*/ 341 h 681"/>
                <a:gd name="T6" fmla="*/ 454 w 454"/>
                <a:gd name="T7" fmla="*/ 567 h 681"/>
                <a:gd name="T8" fmla="*/ 340 w 454"/>
                <a:gd name="T9" fmla="*/ 567 h 681"/>
                <a:gd name="T10" fmla="*/ 340 w 454"/>
                <a:gd name="T11" fmla="*/ 681 h 681"/>
                <a:gd name="T12" fmla="*/ 227 w 454"/>
                <a:gd name="T13" fmla="*/ 681 h 681"/>
                <a:gd name="T14" fmla="*/ 227 w 454"/>
                <a:gd name="T15" fmla="*/ 567 h 681"/>
                <a:gd name="T16" fmla="*/ 114 w 454"/>
                <a:gd name="T17" fmla="*/ 567 h 681"/>
                <a:gd name="T18" fmla="*/ 114 w 454"/>
                <a:gd name="T19" fmla="*/ 341 h 681"/>
                <a:gd name="T20" fmla="*/ 0 w 454"/>
                <a:gd name="T21" fmla="*/ 341 h 681"/>
                <a:gd name="T22" fmla="*/ 0 w 454"/>
                <a:gd name="T23" fmla="*/ 227 h 681"/>
                <a:gd name="T24" fmla="*/ 227 w 454"/>
                <a:gd name="T25" fmla="*/ 227 h 681"/>
                <a:gd name="T26" fmla="*/ 227 w 454"/>
                <a:gd name="T27" fmla="*/ 0 h 681"/>
                <a:gd name="T28" fmla="*/ 340 w 454"/>
                <a:gd name="T2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681">
                  <a:moveTo>
                    <a:pt x="340" y="0"/>
                  </a:moveTo>
                  <a:lnTo>
                    <a:pt x="340" y="341"/>
                  </a:lnTo>
                  <a:lnTo>
                    <a:pt x="454" y="341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1" name="Freeform 196"/>
            <p:cNvSpPr>
              <a:spLocks/>
            </p:cNvSpPr>
            <p:nvPr/>
          </p:nvSpPr>
          <p:spPr bwMode="auto">
            <a:xfrm>
              <a:off x="4725" y="1991"/>
              <a:ext cx="454" cy="567"/>
            </a:xfrm>
            <a:custGeom>
              <a:avLst/>
              <a:gdLst>
                <a:gd name="T0" fmla="*/ 113 w 454"/>
                <a:gd name="T1" fmla="*/ 0 h 567"/>
                <a:gd name="T2" fmla="*/ 113 w 454"/>
                <a:gd name="T3" fmla="*/ 113 h 567"/>
                <a:gd name="T4" fmla="*/ 0 w 454"/>
                <a:gd name="T5" fmla="*/ 113 h 567"/>
                <a:gd name="T6" fmla="*/ 0 w 454"/>
                <a:gd name="T7" fmla="*/ 453 h 567"/>
                <a:gd name="T8" fmla="*/ 113 w 454"/>
                <a:gd name="T9" fmla="*/ 453 h 567"/>
                <a:gd name="T10" fmla="*/ 113 w 454"/>
                <a:gd name="T11" fmla="*/ 567 h 567"/>
                <a:gd name="T12" fmla="*/ 227 w 454"/>
                <a:gd name="T13" fmla="*/ 567 h 567"/>
                <a:gd name="T14" fmla="*/ 227 w 454"/>
                <a:gd name="T15" fmla="*/ 453 h 567"/>
                <a:gd name="T16" fmla="*/ 340 w 454"/>
                <a:gd name="T17" fmla="*/ 453 h 567"/>
                <a:gd name="T18" fmla="*/ 340 w 454"/>
                <a:gd name="T19" fmla="*/ 227 h 567"/>
                <a:gd name="T20" fmla="*/ 454 w 454"/>
                <a:gd name="T21" fmla="*/ 227 h 567"/>
                <a:gd name="T22" fmla="*/ 454 w 454"/>
                <a:gd name="T23" fmla="*/ 113 h 567"/>
                <a:gd name="T24" fmla="*/ 340 w 454"/>
                <a:gd name="T25" fmla="*/ 113 h 567"/>
                <a:gd name="T26" fmla="*/ 340 w 454"/>
                <a:gd name="T27" fmla="*/ 0 h 567"/>
                <a:gd name="T28" fmla="*/ 113 w 45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2" name="Freeform 197"/>
            <p:cNvSpPr>
              <a:spLocks/>
            </p:cNvSpPr>
            <p:nvPr/>
          </p:nvSpPr>
          <p:spPr bwMode="auto">
            <a:xfrm>
              <a:off x="4385" y="2331"/>
              <a:ext cx="907" cy="794"/>
            </a:xfrm>
            <a:custGeom>
              <a:avLst/>
              <a:gdLst>
                <a:gd name="T0" fmla="*/ 340 w 907"/>
                <a:gd name="T1" fmla="*/ 0 h 794"/>
                <a:gd name="T2" fmla="*/ 227 w 907"/>
                <a:gd name="T3" fmla="*/ 0 h 794"/>
                <a:gd name="T4" fmla="*/ 227 w 907"/>
                <a:gd name="T5" fmla="*/ 113 h 794"/>
                <a:gd name="T6" fmla="*/ 0 w 907"/>
                <a:gd name="T7" fmla="*/ 113 h 794"/>
                <a:gd name="T8" fmla="*/ 0 w 907"/>
                <a:gd name="T9" fmla="*/ 340 h 794"/>
                <a:gd name="T10" fmla="*/ 227 w 907"/>
                <a:gd name="T11" fmla="*/ 340 h 794"/>
                <a:gd name="T12" fmla="*/ 227 w 907"/>
                <a:gd name="T13" fmla="*/ 454 h 794"/>
                <a:gd name="T14" fmla="*/ 113 w 907"/>
                <a:gd name="T15" fmla="*/ 454 h 794"/>
                <a:gd name="T16" fmla="*/ 113 w 907"/>
                <a:gd name="T17" fmla="*/ 567 h 794"/>
                <a:gd name="T18" fmla="*/ 227 w 907"/>
                <a:gd name="T19" fmla="*/ 567 h 794"/>
                <a:gd name="T20" fmla="*/ 227 w 907"/>
                <a:gd name="T21" fmla="*/ 794 h 794"/>
                <a:gd name="T22" fmla="*/ 340 w 907"/>
                <a:gd name="T23" fmla="*/ 794 h 794"/>
                <a:gd name="T24" fmla="*/ 340 w 907"/>
                <a:gd name="T25" fmla="*/ 680 h 794"/>
                <a:gd name="T26" fmla="*/ 567 w 907"/>
                <a:gd name="T27" fmla="*/ 680 h 794"/>
                <a:gd name="T28" fmla="*/ 567 w 907"/>
                <a:gd name="T29" fmla="*/ 567 h 794"/>
                <a:gd name="T30" fmla="*/ 794 w 907"/>
                <a:gd name="T31" fmla="*/ 567 h 794"/>
                <a:gd name="T32" fmla="*/ 794 w 907"/>
                <a:gd name="T33" fmla="*/ 680 h 794"/>
                <a:gd name="T34" fmla="*/ 907 w 907"/>
                <a:gd name="T35" fmla="*/ 680 h 794"/>
                <a:gd name="T36" fmla="*/ 907 w 907"/>
                <a:gd name="T37" fmla="*/ 340 h 794"/>
                <a:gd name="T38" fmla="*/ 794 w 907"/>
                <a:gd name="T39" fmla="*/ 340 h 794"/>
                <a:gd name="T40" fmla="*/ 794 w 907"/>
                <a:gd name="T41" fmla="*/ 227 h 794"/>
                <a:gd name="T42" fmla="*/ 680 w 907"/>
                <a:gd name="T43" fmla="*/ 227 h 794"/>
                <a:gd name="T44" fmla="*/ 680 w 907"/>
                <a:gd name="T45" fmla="*/ 113 h 794"/>
                <a:gd name="T46" fmla="*/ 567 w 907"/>
                <a:gd name="T47" fmla="*/ 113 h 794"/>
                <a:gd name="T48" fmla="*/ 567 w 907"/>
                <a:gd name="T49" fmla="*/ 227 h 794"/>
                <a:gd name="T50" fmla="*/ 453 w 907"/>
                <a:gd name="T51" fmla="*/ 227 h 794"/>
                <a:gd name="T52" fmla="*/ 453 w 907"/>
                <a:gd name="T53" fmla="*/ 113 h 794"/>
                <a:gd name="T54" fmla="*/ 340 w 907"/>
                <a:gd name="T55" fmla="*/ 113 h 794"/>
                <a:gd name="T56" fmla="*/ 340 w 907"/>
                <a:gd name="T5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794">
                  <a:moveTo>
                    <a:pt x="34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3" name="Freeform 199"/>
            <p:cNvSpPr>
              <a:spLocks/>
            </p:cNvSpPr>
            <p:nvPr/>
          </p:nvSpPr>
          <p:spPr bwMode="auto">
            <a:xfrm>
              <a:off x="3704" y="1310"/>
              <a:ext cx="1134" cy="1248"/>
            </a:xfrm>
            <a:custGeom>
              <a:avLst/>
              <a:gdLst>
                <a:gd name="T0" fmla="*/ 454 w 1134"/>
                <a:gd name="T1" fmla="*/ 0 h 1248"/>
                <a:gd name="T2" fmla="*/ 341 w 1134"/>
                <a:gd name="T3" fmla="*/ 0 h 1248"/>
                <a:gd name="T4" fmla="*/ 341 w 1134"/>
                <a:gd name="T5" fmla="*/ 341 h 1248"/>
                <a:gd name="T6" fmla="*/ 227 w 1134"/>
                <a:gd name="T7" fmla="*/ 341 h 1248"/>
                <a:gd name="T8" fmla="*/ 227 w 1134"/>
                <a:gd name="T9" fmla="*/ 227 h 1248"/>
                <a:gd name="T10" fmla="*/ 0 w 1134"/>
                <a:gd name="T11" fmla="*/ 227 h 1248"/>
                <a:gd name="T12" fmla="*/ 0 w 1134"/>
                <a:gd name="T13" fmla="*/ 567 h 1248"/>
                <a:gd name="T14" fmla="*/ 114 w 1134"/>
                <a:gd name="T15" fmla="*/ 567 h 1248"/>
                <a:gd name="T16" fmla="*/ 114 w 1134"/>
                <a:gd name="T17" fmla="*/ 681 h 1248"/>
                <a:gd name="T18" fmla="*/ 227 w 1134"/>
                <a:gd name="T19" fmla="*/ 681 h 1248"/>
                <a:gd name="T20" fmla="*/ 227 w 1134"/>
                <a:gd name="T21" fmla="*/ 794 h 1248"/>
                <a:gd name="T22" fmla="*/ 114 w 1134"/>
                <a:gd name="T23" fmla="*/ 794 h 1248"/>
                <a:gd name="T24" fmla="*/ 114 w 1134"/>
                <a:gd name="T25" fmla="*/ 1021 h 1248"/>
                <a:gd name="T26" fmla="*/ 341 w 1134"/>
                <a:gd name="T27" fmla="*/ 1021 h 1248"/>
                <a:gd name="T28" fmla="*/ 341 w 1134"/>
                <a:gd name="T29" fmla="*/ 1134 h 1248"/>
                <a:gd name="T30" fmla="*/ 567 w 1134"/>
                <a:gd name="T31" fmla="*/ 1134 h 1248"/>
                <a:gd name="T32" fmla="*/ 567 w 1134"/>
                <a:gd name="T33" fmla="*/ 1248 h 1248"/>
                <a:gd name="T34" fmla="*/ 681 w 1134"/>
                <a:gd name="T35" fmla="*/ 1248 h 1248"/>
                <a:gd name="T36" fmla="*/ 681 w 1134"/>
                <a:gd name="T37" fmla="*/ 1134 h 1248"/>
                <a:gd name="T38" fmla="*/ 908 w 1134"/>
                <a:gd name="T39" fmla="*/ 1134 h 1248"/>
                <a:gd name="T40" fmla="*/ 908 w 1134"/>
                <a:gd name="T41" fmla="*/ 1021 h 1248"/>
                <a:gd name="T42" fmla="*/ 1021 w 1134"/>
                <a:gd name="T43" fmla="*/ 1021 h 1248"/>
                <a:gd name="T44" fmla="*/ 1021 w 1134"/>
                <a:gd name="T45" fmla="*/ 794 h 1248"/>
                <a:gd name="T46" fmla="*/ 1134 w 1134"/>
                <a:gd name="T47" fmla="*/ 794 h 1248"/>
                <a:gd name="T48" fmla="*/ 1134 w 1134"/>
                <a:gd name="T49" fmla="*/ 681 h 1248"/>
                <a:gd name="T50" fmla="*/ 1021 w 1134"/>
                <a:gd name="T51" fmla="*/ 681 h 1248"/>
                <a:gd name="T52" fmla="*/ 1021 w 1134"/>
                <a:gd name="T53" fmla="*/ 454 h 1248"/>
                <a:gd name="T54" fmla="*/ 908 w 1134"/>
                <a:gd name="T55" fmla="*/ 454 h 1248"/>
                <a:gd name="T56" fmla="*/ 908 w 1134"/>
                <a:gd name="T57" fmla="*/ 341 h 1248"/>
                <a:gd name="T58" fmla="*/ 794 w 1134"/>
                <a:gd name="T59" fmla="*/ 341 h 1248"/>
                <a:gd name="T60" fmla="*/ 794 w 1134"/>
                <a:gd name="T61" fmla="*/ 227 h 1248"/>
                <a:gd name="T62" fmla="*/ 681 w 1134"/>
                <a:gd name="T63" fmla="*/ 227 h 1248"/>
                <a:gd name="T64" fmla="*/ 681 w 1134"/>
                <a:gd name="T65" fmla="*/ 114 h 1248"/>
                <a:gd name="T66" fmla="*/ 454 w 1134"/>
                <a:gd name="T67" fmla="*/ 114 h 1248"/>
                <a:gd name="T68" fmla="*/ 454 w 1134"/>
                <a:gd name="T69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248">
                  <a:moveTo>
                    <a:pt x="454" y="0"/>
                  </a:moveTo>
                  <a:lnTo>
                    <a:pt x="341" y="0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567" y="1134"/>
                  </a:lnTo>
                  <a:lnTo>
                    <a:pt x="567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021"/>
                  </a:lnTo>
                  <a:lnTo>
                    <a:pt x="1021" y="1021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454"/>
                  </a:lnTo>
                  <a:lnTo>
                    <a:pt x="908" y="454"/>
                  </a:lnTo>
                  <a:lnTo>
                    <a:pt x="908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36" name="グループ化 635"/>
          <p:cNvGrpSpPr/>
          <p:nvPr/>
        </p:nvGrpSpPr>
        <p:grpSpPr>
          <a:xfrm>
            <a:off x="4979040" y="7732700"/>
            <a:ext cx="1153419" cy="639367"/>
            <a:chOff x="4979040" y="7732700"/>
            <a:chExt cx="1153419" cy="639367"/>
          </a:xfrm>
        </p:grpSpPr>
        <p:sp>
          <p:nvSpPr>
            <p:cNvPr id="566" name="正方形/長方形 565"/>
            <p:cNvSpPr/>
            <p:nvPr/>
          </p:nvSpPr>
          <p:spPr>
            <a:xfrm>
              <a:off x="4979040" y="7946081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美浜区</a:t>
              </a:r>
            </a:p>
          </p:txBody>
        </p:sp>
        <p:sp>
          <p:nvSpPr>
            <p:cNvPr id="567" name="正方形/長方形 566"/>
            <p:cNvSpPr/>
            <p:nvPr/>
          </p:nvSpPr>
          <p:spPr>
            <a:xfrm>
              <a:off x="5640016" y="8055670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若葉区</a:t>
              </a:r>
            </a:p>
          </p:txBody>
        </p:sp>
        <p:sp>
          <p:nvSpPr>
            <p:cNvPr id="568" name="正方形/長方形 567"/>
            <p:cNvSpPr/>
            <p:nvPr/>
          </p:nvSpPr>
          <p:spPr>
            <a:xfrm>
              <a:off x="5248676" y="7861387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稲毛区</a:t>
              </a:r>
            </a:p>
          </p:txBody>
        </p:sp>
        <p:sp>
          <p:nvSpPr>
            <p:cNvPr id="569" name="正方形/長方形 568"/>
            <p:cNvSpPr/>
            <p:nvPr/>
          </p:nvSpPr>
          <p:spPr>
            <a:xfrm>
              <a:off x="5112354" y="7732700"/>
              <a:ext cx="595035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花見川区</a:t>
              </a:r>
            </a:p>
          </p:txBody>
        </p:sp>
        <p:sp>
          <p:nvSpPr>
            <p:cNvPr id="570" name="正方形/長方形 569"/>
            <p:cNvSpPr/>
            <p:nvPr/>
          </p:nvSpPr>
          <p:spPr>
            <a:xfrm>
              <a:off x="5307933" y="8156623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</p:grpSp>
      <p:grpSp>
        <p:nvGrpSpPr>
          <p:cNvPr id="510" name="グループ化 509"/>
          <p:cNvGrpSpPr/>
          <p:nvPr/>
        </p:nvGrpSpPr>
        <p:grpSpPr>
          <a:xfrm>
            <a:off x="4220887" y="6338048"/>
            <a:ext cx="4273892" cy="4996788"/>
            <a:chOff x="728201" y="1947167"/>
            <a:chExt cx="8652542" cy="10116052"/>
          </a:xfrm>
        </p:grpSpPr>
        <p:sp>
          <p:nvSpPr>
            <p:cNvPr id="512" name="正方形/長方形 511"/>
            <p:cNvSpPr/>
            <p:nvPr/>
          </p:nvSpPr>
          <p:spPr>
            <a:xfrm>
              <a:off x="4711692" y="449520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富里市</a:t>
              </a:r>
            </a:p>
          </p:txBody>
        </p:sp>
        <p:sp>
          <p:nvSpPr>
            <p:cNvPr id="513" name="正方形/長方形 512"/>
            <p:cNvSpPr/>
            <p:nvPr/>
          </p:nvSpPr>
          <p:spPr>
            <a:xfrm>
              <a:off x="2397408" y="345291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白井市</a:t>
              </a:r>
            </a:p>
          </p:txBody>
        </p:sp>
        <p:sp>
          <p:nvSpPr>
            <p:cNvPr id="514" name="正方形/長方形 513"/>
            <p:cNvSpPr/>
            <p:nvPr/>
          </p:nvSpPr>
          <p:spPr>
            <a:xfrm>
              <a:off x="953663" y="510417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浦安市</a:t>
              </a:r>
            </a:p>
          </p:txBody>
        </p:sp>
        <p:sp>
          <p:nvSpPr>
            <p:cNvPr id="515" name="正方形/長方形 514"/>
            <p:cNvSpPr/>
            <p:nvPr/>
          </p:nvSpPr>
          <p:spPr>
            <a:xfrm>
              <a:off x="2243614" y="8872539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君津市</a:t>
              </a:r>
            </a:p>
          </p:txBody>
        </p:sp>
        <p:sp>
          <p:nvSpPr>
            <p:cNvPr id="516" name="正方形/長方形 515"/>
            <p:cNvSpPr/>
            <p:nvPr/>
          </p:nvSpPr>
          <p:spPr>
            <a:xfrm>
              <a:off x="4285862" y="496907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八街市</a:t>
              </a:r>
            </a:p>
          </p:txBody>
        </p:sp>
        <p:sp>
          <p:nvSpPr>
            <p:cNvPr id="517" name="正方形/長方形 516"/>
            <p:cNvSpPr/>
            <p:nvPr/>
          </p:nvSpPr>
          <p:spPr>
            <a:xfrm>
              <a:off x="4470012" y="8613181"/>
              <a:ext cx="125658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いすみ市</a:t>
              </a:r>
            </a:p>
          </p:txBody>
        </p:sp>
        <p:sp>
          <p:nvSpPr>
            <p:cNvPr id="518" name="正方形/長方形 517"/>
            <p:cNvSpPr/>
            <p:nvPr/>
          </p:nvSpPr>
          <p:spPr>
            <a:xfrm>
              <a:off x="5195244" y="261105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神崎町</a:t>
              </a:r>
            </a:p>
          </p:txBody>
        </p:sp>
        <p:sp>
          <p:nvSpPr>
            <p:cNvPr id="519" name="正方形/長方形 518"/>
            <p:cNvSpPr/>
            <p:nvPr/>
          </p:nvSpPr>
          <p:spPr>
            <a:xfrm>
              <a:off x="4061970" y="6357939"/>
              <a:ext cx="147725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大網白里町</a:t>
              </a:r>
            </a:p>
          </p:txBody>
        </p:sp>
        <p:sp>
          <p:nvSpPr>
            <p:cNvPr id="520" name="正方形/長方形 519"/>
            <p:cNvSpPr/>
            <p:nvPr/>
          </p:nvSpPr>
          <p:spPr>
            <a:xfrm>
              <a:off x="5230169" y="4297128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芝山町</a:t>
              </a:r>
            </a:p>
          </p:txBody>
        </p:sp>
        <p:sp>
          <p:nvSpPr>
            <p:cNvPr id="521" name="正方形/長方形 520"/>
            <p:cNvSpPr/>
            <p:nvPr/>
          </p:nvSpPr>
          <p:spPr>
            <a:xfrm>
              <a:off x="5014269" y="773608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一宮町</a:t>
              </a:r>
            </a:p>
          </p:txBody>
        </p:sp>
        <p:sp>
          <p:nvSpPr>
            <p:cNvPr id="522" name="正方形/長方形 521"/>
            <p:cNvSpPr/>
            <p:nvPr/>
          </p:nvSpPr>
          <p:spPr>
            <a:xfrm>
              <a:off x="4811288" y="734536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長生村</a:t>
              </a:r>
            </a:p>
          </p:txBody>
        </p:sp>
        <p:sp>
          <p:nvSpPr>
            <p:cNvPr id="523" name="正方形/長方形 522"/>
            <p:cNvSpPr/>
            <p:nvPr/>
          </p:nvSpPr>
          <p:spPr>
            <a:xfrm>
              <a:off x="3322090" y="4713388"/>
              <a:ext cx="125658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四街道市</a:t>
              </a:r>
            </a:p>
          </p:txBody>
        </p:sp>
        <p:sp>
          <p:nvSpPr>
            <p:cNvPr id="524" name="正方形/長方形 523"/>
            <p:cNvSpPr/>
            <p:nvPr/>
          </p:nvSpPr>
          <p:spPr>
            <a:xfrm>
              <a:off x="2630847" y="4041874"/>
              <a:ext cx="125658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八千代市</a:t>
              </a:r>
            </a:p>
          </p:txBody>
        </p:sp>
        <p:sp>
          <p:nvSpPr>
            <p:cNvPr id="525" name="正方形/長方形 524"/>
            <p:cNvSpPr/>
            <p:nvPr/>
          </p:nvSpPr>
          <p:spPr>
            <a:xfrm>
              <a:off x="4052554" y="969347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勝浦市</a:t>
              </a:r>
            </a:p>
          </p:txBody>
        </p:sp>
        <p:sp>
          <p:nvSpPr>
            <p:cNvPr id="526" name="正方形/長方形 525"/>
            <p:cNvSpPr/>
            <p:nvPr/>
          </p:nvSpPr>
          <p:spPr>
            <a:xfrm>
              <a:off x="1958280" y="3034508"/>
              <a:ext cx="815218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柏市</a:t>
              </a:r>
            </a:p>
          </p:txBody>
        </p:sp>
        <p:sp>
          <p:nvSpPr>
            <p:cNvPr id="527" name="正方形/長方形 526"/>
            <p:cNvSpPr/>
            <p:nvPr/>
          </p:nvSpPr>
          <p:spPr>
            <a:xfrm>
              <a:off x="7288854" y="4149985"/>
              <a:ext cx="815218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旭市</a:t>
              </a:r>
            </a:p>
          </p:txBody>
        </p:sp>
        <p:sp>
          <p:nvSpPr>
            <p:cNvPr id="528" name="正方形/長方形 527"/>
            <p:cNvSpPr/>
            <p:nvPr/>
          </p:nvSpPr>
          <p:spPr>
            <a:xfrm>
              <a:off x="1828367" y="4675386"/>
              <a:ext cx="125658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習志野市</a:t>
              </a:r>
            </a:p>
          </p:txBody>
        </p:sp>
        <p:sp>
          <p:nvSpPr>
            <p:cNvPr id="529" name="正方形/長方形 528"/>
            <p:cNvSpPr/>
            <p:nvPr/>
          </p:nvSpPr>
          <p:spPr>
            <a:xfrm>
              <a:off x="4867644" y="578028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東金市</a:t>
              </a:r>
            </a:p>
          </p:txBody>
        </p:sp>
        <p:sp>
          <p:nvSpPr>
            <p:cNvPr id="530" name="正方形/長方形 529"/>
            <p:cNvSpPr/>
            <p:nvPr/>
          </p:nvSpPr>
          <p:spPr>
            <a:xfrm>
              <a:off x="1941080" y="7263012"/>
              <a:ext cx="125658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袖ヶ浦市</a:t>
              </a:r>
            </a:p>
          </p:txBody>
        </p:sp>
        <p:sp>
          <p:nvSpPr>
            <p:cNvPr id="531" name="正方形/長方形 530"/>
            <p:cNvSpPr/>
            <p:nvPr/>
          </p:nvSpPr>
          <p:spPr>
            <a:xfrm>
              <a:off x="1322069" y="10781697"/>
              <a:ext cx="125658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南房総市</a:t>
              </a:r>
            </a:p>
          </p:txBody>
        </p:sp>
        <p:sp>
          <p:nvSpPr>
            <p:cNvPr id="532" name="正方形/長方形 531"/>
            <p:cNvSpPr/>
            <p:nvPr/>
          </p:nvSpPr>
          <p:spPr>
            <a:xfrm>
              <a:off x="5306370" y="521339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山武市</a:t>
              </a:r>
            </a:p>
          </p:txBody>
        </p:sp>
        <p:sp>
          <p:nvSpPr>
            <p:cNvPr id="533" name="正方形/長方形 532"/>
            <p:cNvSpPr/>
            <p:nvPr/>
          </p:nvSpPr>
          <p:spPr>
            <a:xfrm>
              <a:off x="4817714" y="9449055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御宿町</a:t>
              </a:r>
            </a:p>
          </p:txBody>
        </p:sp>
        <p:sp>
          <p:nvSpPr>
            <p:cNvPr id="534" name="正方形/長方形 533"/>
            <p:cNvSpPr/>
            <p:nvPr/>
          </p:nvSpPr>
          <p:spPr>
            <a:xfrm>
              <a:off x="821936" y="1003290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鋸南町</a:t>
              </a:r>
            </a:p>
          </p:txBody>
        </p:sp>
        <p:sp>
          <p:nvSpPr>
            <p:cNvPr id="535" name="正方形/長方形 534"/>
            <p:cNvSpPr/>
            <p:nvPr/>
          </p:nvSpPr>
          <p:spPr>
            <a:xfrm>
              <a:off x="3541553" y="9000419"/>
              <a:ext cx="125658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大多喜町</a:t>
              </a:r>
            </a:p>
          </p:txBody>
        </p:sp>
        <p:sp>
          <p:nvSpPr>
            <p:cNvPr id="536" name="正方形/長方形 535"/>
            <p:cNvSpPr/>
            <p:nvPr/>
          </p:nvSpPr>
          <p:spPr>
            <a:xfrm>
              <a:off x="3824337" y="769082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長南町</a:t>
              </a:r>
            </a:p>
          </p:txBody>
        </p:sp>
        <p:sp>
          <p:nvSpPr>
            <p:cNvPr id="537" name="正方形/長方形 536"/>
            <p:cNvSpPr/>
            <p:nvPr/>
          </p:nvSpPr>
          <p:spPr>
            <a:xfrm>
              <a:off x="3641300" y="7008912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長柄町</a:t>
              </a:r>
            </a:p>
          </p:txBody>
        </p:sp>
        <p:sp>
          <p:nvSpPr>
            <p:cNvPr id="538" name="正方形/長方形 537"/>
            <p:cNvSpPr/>
            <p:nvPr/>
          </p:nvSpPr>
          <p:spPr>
            <a:xfrm>
              <a:off x="5058719" y="695523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白子町</a:t>
              </a:r>
            </a:p>
          </p:txBody>
        </p:sp>
        <p:sp>
          <p:nvSpPr>
            <p:cNvPr id="539" name="正方形/長方形 538"/>
            <p:cNvSpPr/>
            <p:nvPr/>
          </p:nvSpPr>
          <p:spPr>
            <a:xfrm>
              <a:off x="4314122" y="792956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睦沢町</a:t>
              </a:r>
            </a:p>
          </p:txBody>
        </p:sp>
        <p:sp>
          <p:nvSpPr>
            <p:cNvPr id="540" name="正方形/長方形 539"/>
            <p:cNvSpPr/>
            <p:nvPr/>
          </p:nvSpPr>
          <p:spPr>
            <a:xfrm>
              <a:off x="5669571" y="4778026"/>
              <a:ext cx="125658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横芝光町</a:t>
              </a:r>
            </a:p>
          </p:txBody>
        </p:sp>
        <p:sp>
          <p:nvSpPr>
            <p:cNvPr id="541" name="正方形/長方形 540"/>
            <p:cNvSpPr/>
            <p:nvPr/>
          </p:nvSpPr>
          <p:spPr>
            <a:xfrm>
              <a:off x="7432250" y="3368078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東庄町</a:t>
              </a:r>
            </a:p>
          </p:txBody>
        </p:sp>
        <p:sp>
          <p:nvSpPr>
            <p:cNvPr id="542" name="正方形/長方形 541"/>
            <p:cNvSpPr/>
            <p:nvPr/>
          </p:nvSpPr>
          <p:spPr>
            <a:xfrm>
              <a:off x="5650450" y="391100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多古町</a:t>
              </a:r>
            </a:p>
          </p:txBody>
        </p:sp>
        <p:sp>
          <p:nvSpPr>
            <p:cNvPr id="543" name="正方形/長方形 542"/>
            <p:cNvSpPr/>
            <p:nvPr/>
          </p:nvSpPr>
          <p:spPr>
            <a:xfrm>
              <a:off x="4152678" y="4141767"/>
              <a:ext cx="125658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酒々井町</a:t>
              </a:r>
            </a:p>
          </p:txBody>
        </p:sp>
        <p:sp>
          <p:nvSpPr>
            <p:cNvPr id="544" name="正方形/長方形 543"/>
            <p:cNvSpPr/>
            <p:nvPr/>
          </p:nvSpPr>
          <p:spPr>
            <a:xfrm>
              <a:off x="1207225" y="917138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富津市</a:t>
              </a:r>
            </a:p>
          </p:txBody>
        </p:sp>
        <p:sp>
          <p:nvSpPr>
            <p:cNvPr id="545" name="正方形/長方形 544"/>
            <p:cNvSpPr/>
            <p:nvPr/>
          </p:nvSpPr>
          <p:spPr>
            <a:xfrm>
              <a:off x="4762651" y="333170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成田市</a:t>
              </a:r>
            </a:p>
          </p:txBody>
        </p:sp>
        <p:sp>
          <p:nvSpPr>
            <p:cNvPr id="546" name="正方形/長方形 545"/>
            <p:cNvSpPr/>
            <p:nvPr/>
          </p:nvSpPr>
          <p:spPr>
            <a:xfrm>
              <a:off x="2954609" y="7057330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市原市</a:t>
              </a:r>
            </a:p>
          </p:txBody>
        </p:sp>
        <p:sp>
          <p:nvSpPr>
            <p:cNvPr id="547" name="正方形/長方形 546"/>
            <p:cNvSpPr/>
            <p:nvPr/>
          </p:nvSpPr>
          <p:spPr>
            <a:xfrm>
              <a:off x="1106857" y="280006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流山市</a:t>
              </a:r>
            </a:p>
          </p:txBody>
        </p:sp>
        <p:sp>
          <p:nvSpPr>
            <p:cNvPr id="548" name="正方形/長方形 547"/>
            <p:cNvSpPr/>
            <p:nvPr/>
          </p:nvSpPr>
          <p:spPr>
            <a:xfrm>
              <a:off x="3909129" y="2936082"/>
              <a:ext cx="815218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栄町</a:t>
              </a:r>
            </a:p>
          </p:txBody>
        </p:sp>
        <p:sp>
          <p:nvSpPr>
            <p:cNvPr id="549" name="正方形/長方形 548"/>
            <p:cNvSpPr/>
            <p:nvPr/>
          </p:nvSpPr>
          <p:spPr>
            <a:xfrm>
              <a:off x="2506459" y="1012512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鴨川市</a:t>
              </a:r>
            </a:p>
          </p:txBody>
        </p:sp>
        <p:sp>
          <p:nvSpPr>
            <p:cNvPr id="550" name="正方形/長方形 549"/>
            <p:cNvSpPr/>
            <p:nvPr/>
          </p:nvSpPr>
          <p:spPr>
            <a:xfrm>
              <a:off x="1786423" y="3792980"/>
              <a:ext cx="125658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鎌ヶ谷市</a:t>
              </a:r>
            </a:p>
          </p:txBody>
        </p:sp>
        <p:sp>
          <p:nvSpPr>
            <p:cNvPr id="551" name="正方形/長方形 550"/>
            <p:cNvSpPr/>
            <p:nvPr/>
          </p:nvSpPr>
          <p:spPr>
            <a:xfrm>
              <a:off x="2438216" y="2804418"/>
              <a:ext cx="125658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我孫子市</a:t>
              </a:r>
            </a:p>
          </p:txBody>
        </p:sp>
        <p:sp>
          <p:nvSpPr>
            <p:cNvPr id="552" name="正方形/長方形 551"/>
            <p:cNvSpPr/>
            <p:nvPr/>
          </p:nvSpPr>
          <p:spPr>
            <a:xfrm>
              <a:off x="4336716" y="695523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茂原市</a:t>
              </a:r>
            </a:p>
          </p:txBody>
        </p:sp>
        <p:sp>
          <p:nvSpPr>
            <p:cNvPr id="553" name="正方形/長方形 552"/>
            <p:cNvSpPr/>
            <p:nvPr/>
          </p:nvSpPr>
          <p:spPr>
            <a:xfrm>
              <a:off x="3370957" y="347440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印西市</a:t>
              </a:r>
            </a:p>
          </p:txBody>
        </p:sp>
        <p:sp>
          <p:nvSpPr>
            <p:cNvPr id="554" name="正方形/長方形 553"/>
            <p:cNvSpPr/>
            <p:nvPr/>
          </p:nvSpPr>
          <p:spPr>
            <a:xfrm>
              <a:off x="6397201" y="450691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匝瑳市</a:t>
              </a:r>
            </a:p>
          </p:txBody>
        </p:sp>
        <p:sp>
          <p:nvSpPr>
            <p:cNvPr id="555" name="正方形/長方形 554"/>
            <p:cNvSpPr/>
            <p:nvPr/>
          </p:nvSpPr>
          <p:spPr>
            <a:xfrm>
              <a:off x="6308300" y="2988395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香取市</a:t>
              </a:r>
            </a:p>
          </p:txBody>
        </p:sp>
        <p:sp>
          <p:nvSpPr>
            <p:cNvPr id="556" name="正方形/長方形 555"/>
            <p:cNvSpPr/>
            <p:nvPr/>
          </p:nvSpPr>
          <p:spPr>
            <a:xfrm>
              <a:off x="5338329" y="6237766"/>
              <a:ext cx="147725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九十九里町</a:t>
              </a:r>
            </a:p>
          </p:txBody>
        </p:sp>
        <p:sp>
          <p:nvSpPr>
            <p:cNvPr id="557" name="正方形/長方形 556"/>
            <p:cNvSpPr/>
            <p:nvPr/>
          </p:nvSpPr>
          <p:spPr>
            <a:xfrm>
              <a:off x="3522777" y="429217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佐倉市</a:t>
              </a:r>
            </a:p>
          </p:txBody>
        </p:sp>
        <p:sp>
          <p:nvSpPr>
            <p:cNvPr id="558" name="正方形/長方形 557"/>
            <p:cNvSpPr/>
            <p:nvPr/>
          </p:nvSpPr>
          <p:spPr>
            <a:xfrm>
              <a:off x="932612" y="194716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野田市</a:t>
              </a:r>
            </a:p>
          </p:txBody>
        </p:sp>
        <p:sp>
          <p:nvSpPr>
            <p:cNvPr id="559" name="正方形/長方形 558"/>
            <p:cNvSpPr/>
            <p:nvPr/>
          </p:nvSpPr>
          <p:spPr>
            <a:xfrm>
              <a:off x="1337838" y="350585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松戸市</a:t>
              </a:r>
            </a:p>
          </p:txBody>
        </p:sp>
        <p:sp>
          <p:nvSpPr>
            <p:cNvPr id="560" name="正方形/長方形 559"/>
            <p:cNvSpPr/>
            <p:nvPr/>
          </p:nvSpPr>
          <p:spPr>
            <a:xfrm>
              <a:off x="1398041" y="7728049"/>
              <a:ext cx="125658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木更津市</a:t>
              </a:r>
            </a:p>
          </p:txBody>
        </p:sp>
        <p:sp>
          <p:nvSpPr>
            <p:cNvPr id="561" name="正方形/長方形 560"/>
            <p:cNvSpPr/>
            <p:nvPr/>
          </p:nvSpPr>
          <p:spPr>
            <a:xfrm>
              <a:off x="728201" y="11627050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館山市</a:t>
              </a:r>
            </a:p>
          </p:txBody>
        </p:sp>
        <p:sp>
          <p:nvSpPr>
            <p:cNvPr id="562" name="正方形/長方形 561"/>
            <p:cNvSpPr/>
            <p:nvPr/>
          </p:nvSpPr>
          <p:spPr>
            <a:xfrm>
              <a:off x="2003222" y="4261645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船橋市</a:t>
              </a:r>
            </a:p>
          </p:txBody>
        </p:sp>
        <p:sp>
          <p:nvSpPr>
            <p:cNvPr id="563" name="正方形/長方形 562"/>
            <p:cNvSpPr/>
            <p:nvPr/>
          </p:nvSpPr>
          <p:spPr>
            <a:xfrm>
              <a:off x="1290211" y="431625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市川市</a:t>
              </a:r>
            </a:p>
          </p:txBody>
        </p:sp>
        <p:sp>
          <p:nvSpPr>
            <p:cNvPr id="564" name="正方形/長方形 563"/>
            <p:cNvSpPr/>
            <p:nvPr/>
          </p:nvSpPr>
          <p:spPr>
            <a:xfrm>
              <a:off x="3068214" y="529056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千葉市</a:t>
              </a:r>
            </a:p>
          </p:txBody>
        </p:sp>
        <p:sp>
          <p:nvSpPr>
            <p:cNvPr id="565" name="正方形/長方形 564"/>
            <p:cNvSpPr/>
            <p:nvPr/>
          </p:nvSpPr>
          <p:spPr>
            <a:xfrm>
              <a:off x="8344843" y="413828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銚子市</a:t>
              </a:r>
            </a:p>
          </p:txBody>
        </p:sp>
      </p:grpSp>
      <p:sp>
        <p:nvSpPr>
          <p:cNvPr id="635" name="正方形/長方形 634"/>
          <p:cNvSpPr/>
          <p:nvPr/>
        </p:nvSpPr>
        <p:spPr>
          <a:xfrm>
            <a:off x="5827220" y="8344283"/>
            <a:ext cx="402674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rPr>
              <a:t>緑区</a:t>
            </a:r>
          </a:p>
        </p:txBody>
      </p:sp>
      <p:grpSp>
        <p:nvGrpSpPr>
          <p:cNvPr id="638" name="グループ化 637"/>
          <p:cNvGrpSpPr/>
          <p:nvPr/>
        </p:nvGrpSpPr>
        <p:grpSpPr>
          <a:xfrm>
            <a:off x="1176400" y="8796703"/>
            <a:ext cx="1250856" cy="827026"/>
            <a:chOff x="1176400" y="8796703"/>
            <a:chExt cx="1250856" cy="827026"/>
          </a:xfrm>
        </p:grpSpPr>
        <p:sp>
          <p:nvSpPr>
            <p:cNvPr id="325" name="正方形/長方形 324"/>
            <p:cNvSpPr/>
            <p:nvPr/>
          </p:nvSpPr>
          <p:spPr>
            <a:xfrm>
              <a:off x="1176400" y="9010084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美浜区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1837376" y="9119673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若葉区</a:t>
              </a: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1446036" y="8925390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稲毛区</a:t>
              </a: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1309714" y="8796703"/>
              <a:ext cx="595035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花見川区</a:t>
              </a: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1505293" y="9220626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637" name="正方形/長方形 636"/>
            <p:cNvSpPr/>
            <p:nvPr/>
          </p:nvSpPr>
          <p:spPr>
            <a:xfrm>
              <a:off x="2024582" y="9408285"/>
              <a:ext cx="40267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</p:grpSp>
      <p:grpSp>
        <p:nvGrpSpPr>
          <p:cNvPr id="639" name="グループ化 638"/>
          <p:cNvGrpSpPr/>
          <p:nvPr/>
        </p:nvGrpSpPr>
        <p:grpSpPr>
          <a:xfrm>
            <a:off x="418247" y="7402050"/>
            <a:ext cx="4273893" cy="4996788"/>
            <a:chOff x="728201" y="1947167"/>
            <a:chExt cx="8652541" cy="10116052"/>
          </a:xfrm>
        </p:grpSpPr>
        <p:sp>
          <p:nvSpPr>
            <p:cNvPr id="640" name="正方形/長方形 639"/>
            <p:cNvSpPr/>
            <p:nvPr/>
          </p:nvSpPr>
          <p:spPr>
            <a:xfrm>
              <a:off x="4711693" y="449520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富里市</a:t>
              </a:r>
            </a:p>
          </p:txBody>
        </p:sp>
        <p:sp>
          <p:nvSpPr>
            <p:cNvPr id="641" name="正方形/長方形 640"/>
            <p:cNvSpPr/>
            <p:nvPr/>
          </p:nvSpPr>
          <p:spPr>
            <a:xfrm>
              <a:off x="2397408" y="345291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白井市</a:t>
              </a:r>
            </a:p>
          </p:txBody>
        </p:sp>
        <p:sp>
          <p:nvSpPr>
            <p:cNvPr id="642" name="正方形/長方形 641"/>
            <p:cNvSpPr/>
            <p:nvPr/>
          </p:nvSpPr>
          <p:spPr>
            <a:xfrm>
              <a:off x="953663" y="510417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浦安市</a:t>
              </a:r>
            </a:p>
          </p:txBody>
        </p:sp>
        <p:sp>
          <p:nvSpPr>
            <p:cNvPr id="643" name="正方形/長方形 642"/>
            <p:cNvSpPr/>
            <p:nvPr/>
          </p:nvSpPr>
          <p:spPr>
            <a:xfrm>
              <a:off x="2243614" y="8872539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君津市</a:t>
              </a:r>
            </a:p>
          </p:txBody>
        </p:sp>
        <p:sp>
          <p:nvSpPr>
            <p:cNvPr id="644" name="正方形/長方形 643"/>
            <p:cNvSpPr/>
            <p:nvPr/>
          </p:nvSpPr>
          <p:spPr>
            <a:xfrm>
              <a:off x="4285861" y="496907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八街市</a:t>
              </a:r>
            </a:p>
          </p:txBody>
        </p:sp>
        <p:sp>
          <p:nvSpPr>
            <p:cNvPr id="645" name="正方形/長方形 644"/>
            <p:cNvSpPr/>
            <p:nvPr/>
          </p:nvSpPr>
          <p:spPr>
            <a:xfrm>
              <a:off x="4470011" y="8613181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いすみ市</a:t>
              </a:r>
            </a:p>
          </p:txBody>
        </p:sp>
        <p:sp>
          <p:nvSpPr>
            <p:cNvPr id="646" name="正方形/長方形 645"/>
            <p:cNvSpPr/>
            <p:nvPr/>
          </p:nvSpPr>
          <p:spPr>
            <a:xfrm>
              <a:off x="5195245" y="261105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神崎町</a:t>
              </a:r>
            </a:p>
          </p:txBody>
        </p:sp>
        <p:sp>
          <p:nvSpPr>
            <p:cNvPr id="647" name="正方形/長方形 646"/>
            <p:cNvSpPr/>
            <p:nvPr/>
          </p:nvSpPr>
          <p:spPr>
            <a:xfrm>
              <a:off x="4061968" y="6357939"/>
              <a:ext cx="147725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大網白里町</a:t>
              </a:r>
            </a:p>
          </p:txBody>
        </p:sp>
        <p:sp>
          <p:nvSpPr>
            <p:cNvPr id="648" name="正方形/長方形 647"/>
            <p:cNvSpPr/>
            <p:nvPr/>
          </p:nvSpPr>
          <p:spPr>
            <a:xfrm>
              <a:off x="5230170" y="4297128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芝山町</a:t>
              </a:r>
            </a:p>
          </p:txBody>
        </p:sp>
        <p:sp>
          <p:nvSpPr>
            <p:cNvPr id="649" name="正方形/長方形 648"/>
            <p:cNvSpPr/>
            <p:nvPr/>
          </p:nvSpPr>
          <p:spPr>
            <a:xfrm>
              <a:off x="5014268" y="773608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一宮町</a:t>
              </a:r>
            </a:p>
          </p:txBody>
        </p:sp>
        <p:sp>
          <p:nvSpPr>
            <p:cNvPr id="650" name="正方形/長方形 649"/>
            <p:cNvSpPr/>
            <p:nvPr/>
          </p:nvSpPr>
          <p:spPr>
            <a:xfrm>
              <a:off x="4811288" y="734536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長生村</a:t>
              </a:r>
            </a:p>
          </p:txBody>
        </p:sp>
        <p:sp>
          <p:nvSpPr>
            <p:cNvPr id="651" name="正方形/長方形 650"/>
            <p:cNvSpPr/>
            <p:nvPr/>
          </p:nvSpPr>
          <p:spPr>
            <a:xfrm>
              <a:off x="3322091" y="4713388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四街道市</a:t>
              </a:r>
            </a:p>
          </p:txBody>
        </p:sp>
        <p:sp>
          <p:nvSpPr>
            <p:cNvPr id="652" name="正方形/長方形 651"/>
            <p:cNvSpPr/>
            <p:nvPr/>
          </p:nvSpPr>
          <p:spPr>
            <a:xfrm>
              <a:off x="2630848" y="4041874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八千代市</a:t>
              </a:r>
            </a:p>
          </p:txBody>
        </p:sp>
        <p:sp>
          <p:nvSpPr>
            <p:cNvPr id="653" name="正方形/長方形 652"/>
            <p:cNvSpPr/>
            <p:nvPr/>
          </p:nvSpPr>
          <p:spPr>
            <a:xfrm>
              <a:off x="4052554" y="969347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勝浦市</a:t>
              </a:r>
            </a:p>
          </p:txBody>
        </p:sp>
        <p:sp>
          <p:nvSpPr>
            <p:cNvPr id="654" name="正方形/長方形 653"/>
            <p:cNvSpPr/>
            <p:nvPr/>
          </p:nvSpPr>
          <p:spPr>
            <a:xfrm>
              <a:off x="1958279" y="3034508"/>
              <a:ext cx="815218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柏市</a:t>
              </a:r>
            </a:p>
          </p:txBody>
        </p:sp>
        <p:sp>
          <p:nvSpPr>
            <p:cNvPr id="655" name="正方形/長方形 654"/>
            <p:cNvSpPr/>
            <p:nvPr/>
          </p:nvSpPr>
          <p:spPr>
            <a:xfrm>
              <a:off x="7288856" y="4149985"/>
              <a:ext cx="815218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旭市</a:t>
              </a:r>
            </a:p>
          </p:txBody>
        </p:sp>
        <p:sp>
          <p:nvSpPr>
            <p:cNvPr id="656" name="正方形/長方形 655"/>
            <p:cNvSpPr/>
            <p:nvPr/>
          </p:nvSpPr>
          <p:spPr>
            <a:xfrm>
              <a:off x="1828366" y="4675386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習志野市</a:t>
              </a:r>
            </a:p>
          </p:txBody>
        </p:sp>
        <p:sp>
          <p:nvSpPr>
            <p:cNvPr id="657" name="正方形/長方形 656"/>
            <p:cNvSpPr/>
            <p:nvPr/>
          </p:nvSpPr>
          <p:spPr>
            <a:xfrm>
              <a:off x="4867643" y="578028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東金市</a:t>
              </a:r>
            </a:p>
          </p:txBody>
        </p:sp>
        <p:sp>
          <p:nvSpPr>
            <p:cNvPr id="658" name="正方形/長方形 657"/>
            <p:cNvSpPr/>
            <p:nvPr/>
          </p:nvSpPr>
          <p:spPr>
            <a:xfrm>
              <a:off x="1941079" y="7263012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袖ヶ浦市</a:t>
              </a:r>
            </a:p>
          </p:txBody>
        </p:sp>
        <p:sp>
          <p:nvSpPr>
            <p:cNvPr id="659" name="正方形/長方形 658"/>
            <p:cNvSpPr/>
            <p:nvPr/>
          </p:nvSpPr>
          <p:spPr>
            <a:xfrm>
              <a:off x="1322069" y="10781697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南房総市</a:t>
              </a:r>
            </a:p>
          </p:txBody>
        </p:sp>
        <p:sp>
          <p:nvSpPr>
            <p:cNvPr id="660" name="正方形/長方形 659"/>
            <p:cNvSpPr/>
            <p:nvPr/>
          </p:nvSpPr>
          <p:spPr>
            <a:xfrm>
              <a:off x="5306368" y="521339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山武市</a:t>
              </a:r>
            </a:p>
          </p:txBody>
        </p:sp>
        <p:sp>
          <p:nvSpPr>
            <p:cNvPr id="661" name="正方形/長方形 660"/>
            <p:cNvSpPr/>
            <p:nvPr/>
          </p:nvSpPr>
          <p:spPr>
            <a:xfrm>
              <a:off x="4817712" y="9449055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御宿町</a:t>
              </a:r>
            </a:p>
          </p:txBody>
        </p:sp>
        <p:sp>
          <p:nvSpPr>
            <p:cNvPr id="662" name="正方形/長方形 661"/>
            <p:cNvSpPr/>
            <p:nvPr/>
          </p:nvSpPr>
          <p:spPr>
            <a:xfrm>
              <a:off x="821936" y="1003290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鋸南町</a:t>
              </a:r>
            </a:p>
          </p:txBody>
        </p:sp>
        <p:sp>
          <p:nvSpPr>
            <p:cNvPr id="663" name="正方形/長方形 662"/>
            <p:cNvSpPr/>
            <p:nvPr/>
          </p:nvSpPr>
          <p:spPr>
            <a:xfrm>
              <a:off x="3541552" y="9000419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大多喜町</a:t>
              </a:r>
            </a:p>
          </p:txBody>
        </p:sp>
        <p:sp>
          <p:nvSpPr>
            <p:cNvPr id="664" name="正方形/長方形 663"/>
            <p:cNvSpPr/>
            <p:nvPr/>
          </p:nvSpPr>
          <p:spPr>
            <a:xfrm>
              <a:off x="3824335" y="769082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長南町</a:t>
              </a:r>
            </a:p>
          </p:txBody>
        </p:sp>
        <p:sp>
          <p:nvSpPr>
            <p:cNvPr id="665" name="正方形/長方形 664"/>
            <p:cNvSpPr/>
            <p:nvPr/>
          </p:nvSpPr>
          <p:spPr>
            <a:xfrm>
              <a:off x="3641301" y="7008912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長柄町</a:t>
              </a:r>
            </a:p>
          </p:txBody>
        </p:sp>
        <p:sp>
          <p:nvSpPr>
            <p:cNvPr id="666" name="正方形/長方形 665"/>
            <p:cNvSpPr/>
            <p:nvPr/>
          </p:nvSpPr>
          <p:spPr>
            <a:xfrm>
              <a:off x="5058718" y="695523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白子町</a:t>
              </a:r>
            </a:p>
          </p:txBody>
        </p:sp>
        <p:sp>
          <p:nvSpPr>
            <p:cNvPr id="667" name="正方形/長方形 666"/>
            <p:cNvSpPr/>
            <p:nvPr/>
          </p:nvSpPr>
          <p:spPr>
            <a:xfrm>
              <a:off x="4314121" y="792956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睦沢町</a:t>
              </a:r>
            </a:p>
          </p:txBody>
        </p:sp>
        <p:sp>
          <p:nvSpPr>
            <p:cNvPr id="668" name="正方形/長方形 667"/>
            <p:cNvSpPr/>
            <p:nvPr/>
          </p:nvSpPr>
          <p:spPr>
            <a:xfrm>
              <a:off x="5669571" y="4778026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横芝光町</a:t>
              </a:r>
            </a:p>
          </p:txBody>
        </p:sp>
        <p:sp>
          <p:nvSpPr>
            <p:cNvPr id="669" name="正方形/長方形 668"/>
            <p:cNvSpPr/>
            <p:nvPr/>
          </p:nvSpPr>
          <p:spPr>
            <a:xfrm>
              <a:off x="7432250" y="3368078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東庄町</a:t>
              </a:r>
            </a:p>
          </p:txBody>
        </p:sp>
        <p:sp>
          <p:nvSpPr>
            <p:cNvPr id="670" name="正方形/長方形 669"/>
            <p:cNvSpPr/>
            <p:nvPr/>
          </p:nvSpPr>
          <p:spPr>
            <a:xfrm>
              <a:off x="5650450" y="391100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多古町</a:t>
              </a:r>
            </a:p>
          </p:txBody>
        </p:sp>
        <p:sp>
          <p:nvSpPr>
            <p:cNvPr id="671" name="正方形/長方形 670"/>
            <p:cNvSpPr/>
            <p:nvPr/>
          </p:nvSpPr>
          <p:spPr>
            <a:xfrm>
              <a:off x="4152677" y="4141767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酒々井町</a:t>
              </a:r>
            </a:p>
          </p:txBody>
        </p:sp>
        <p:sp>
          <p:nvSpPr>
            <p:cNvPr id="672" name="正方形/長方形 671"/>
            <p:cNvSpPr/>
            <p:nvPr/>
          </p:nvSpPr>
          <p:spPr>
            <a:xfrm>
              <a:off x="1207224" y="917138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富津市</a:t>
              </a:r>
            </a:p>
          </p:txBody>
        </p:sp>
        <p:sp>
          <p:nvSpPr>
            <p:cNvPr id="673" name="正方形/長方形 672"/>
            <p:cNvSpPr/>
            <p:nvPr/>
          </p:nvSpPr>
          <p:spPr>
            <a:xfrm>
              <a:off x="4762649" y="333170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成田市</a:t>
              </a:r>
            </a:p>
          </p:txBody>
        </p:sp>
        <p:sp>
          <p:nvSpPr>
            <p:cNvPr id="674" name="正方形/長方形 673"/>
            <p:cNvSpPr/>
            <p:nvPr/>
          </p:nvSpPr>
          <p:spPr>
            <a:xfrm>
              <a:off x="2954608" y="7057330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市原市</a:t>
              </a:r>
            </a:p>
          </p:txBody>
        </p:sp>
        <p:sp>
          <p:nvSpPr>
            <p:cNvPr id="675" name="正方形/長方形 674"/>
            <p:cNvSpPr/>
            <p:nvPr/>
          </p:nvSpPr>
          <p:spPr>
            <a:xfrm>
              <a:off x="1106857" y="280006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流山市</a:t>
              </a:r>
            </a:p>
          </p:txBody>
        </p:sp>
        <p:sp>
          <p:nvSpPr>
            <p:cNvPr id="676" name="正方形/長方形 675"/>
            <p:cNvSpPr/>
            <p:nvPr/>
          </p:nvSpPr>
          <p:spPr>
            <a:xfrm>
              <a:off x="3909128" y="2936082"/>
              <a:ext cx="815218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栄町</a:t>
              </a:r>
            </a:p>
          </p:txBody>
        </p:sp>
        <p:sp>
          <p:nvSpPr>
            <p:cNvPr id="677" name="正方形/長方形 676"/>
            <p:cNvSpPr/>
            <p:nvPr/>
          </p:nvSpPr>
          <p:spPr>
            <a:xfrm>
              <a:off x="2506458" y="1012512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鴨川市</a:t>
              </a:r>
            </a:p>
          </p:txBody>
        </p:sp>
        <p:sp>
          <p:nvSpPr>
            <p:cNvPr id="678" name="正方形/長方形 677"/>
            <p:cNvSpPr/>
            <p:nvPr/>
          </p:nvSpPr>
          <p:spPr>
            <a:xfrm>
              <a:off x="1786423" y="3792980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鎌ヶ谷市</a:t>
              </a:r>
            </a:p>
          </p:txBody>
        </p:sp>
        <p:sp>
          <p:nvSpPr>
            <p:cNvPr id="679" name="正方形/長方形 678"/>
            <p:cNvSpPr/>
            <p:nvPr/>
          </p:nvSpPr>
          <p:spPr>
            <a:xfrm>
              <a:off x="2438216" y="2804418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我孫子市</a:t>
              </a:r>
            </a:p>
          </p:txBody>
        </p:sp>
        <p:sp>
          <p:nvSpPr>
            <p:cNvPr id="680" name="正方形/長方形 679"/>
            <p:cNvSpPr/>
            <p:nvPr/>
          </p:nvSpPr>
          <p:spPr>
            <a:xfrm>
              <a:off x="4336717" y="695523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茂原市</a:t>
              </a:r>
            </a:p>
          </p:txBody>
        </p:sp>
        <p:sp>
          <p:nvSpPr>
            <p:cNvPr id="681" name="正方形/長方形 680"/>
            <p:cNvSpPr/>
            <p:nvPr/>
          </p:nvSpPr>
          <p:spPr>
            <a:xfrm>
              <a:off x="3370958" y="347440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印西市</a:t>
              </a:r>
            </a:p>
          </p:txBody>
        </p:sp>
        <p:sp>
          <p:nvSpPr>
            <p:cNvPr id="682" name="正方形/長方形 681"/>
            <p:cNvSpPr/>
            <p:nvPr/>
          </p:nvSpPr>
          <p:spPr>
            <a:xfrm>
              <a:off x="6397201" y="450691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匝瑳市</a:t>
              </a:r>
            </a:p>
          </p:txBody>
        </p:sp>
        <p:sp>
          <p:nvSpPr>
            <p:cNvPr id="683" name="正方形/長方形 682"/>
            <p:cNvSpPr/>
            <p:nvPr/>
          </p:nvSpPr>
          <p:spPr>
            <a:xfrm>
              <a:off x="6308300" y="2988395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香取市</a:t>
              </a:r>
            </a:p>
          </p:txBody>
        </p:sp>
        <p:sp>
          <p:nvSpPr>
            <p:cNvPr id="684" name="正方形/長方形 683"/>
            <p:cNvSpPr/>
            <p:nvPr/>
          </p:nvSpPr>
          <p:spPr>
            <a:xfrm>
              <a:off x="5338327" y="6237766"/>
              <a:ext cx="147725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九十九里町</a:t>
              </a:r>
            </a:p>
          </p:txBody>
        </p:sp>
        <p:sp>
          <p:nvSpPr>
            <p:cNvPr id="685" name="正方形/長方形 684"/>
            <p:cNvSpPr/>
            <p:nvPr/>
          </p:nvSpPr>
          <p:spPr>
            <a:xfrm>
              <a:off x="3522776" y="429217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佐倉市</a:t>
              </a:r>
            </a:p>
          </p:txBody>
        </p:sp>
        <p:sp>
          <p:nvSpPr>
            <p:cNvPr id="686" name="正方形/長方形 685"/>
            <p:cNvSpPr/>
            <p:nvPr/>
          </p:nvSpPr>
          <p:spPr>
            <a:xfrm>
              <a:off x="932612" y="194716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野田市</a:t>
              </a:r>
            </a:p>
          </p:txBody>
        </p:sp>
        <p:sp>
          <p:nvSpPr>
            <p:cNvPr id="687" name="正方形/長方形 686"/>
            <p:cNvSpPr/>
            <p:nvPr/>
          </p:nvSpPr>
          <p:spPr>
            <a:xfrm>
              <a:off x="1337838" y="350585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松戸市</a:t>
              </a:r>
            </a:p>
          </p:txBody>
        </p:sp>
        <p:sp>
          <p:nvSpPr>
            <p:cNvPr id="688" name="正方形/長方形 687"/>
            <p:cNvSpPr/>
            <p:nvPr/>
          </p:nvSpPr>
          <p:spPr>
            <a:xfrm>
              <a:off x="1398041" y="7728049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木更津市</a:t>
              </a:r>
            </a:p>
          </p:txBody>
        </p:sp>
        <p:sp>
          <p:nvSpPr>
            <p:cNvPr id="689" name="正方形/長方形 688"/>
            <p:cNvSpPr/>
            <p:nvPr/>
          </p:nvSpPr>
          <p:spPr>
            <a:xfrm>
              <a:off x="728201" y="11627050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館山市</a:t>
              </a:r>
            </a:p>
          </p:txBody>
        </p:sp>
        <p:sp>
          <p:nvSpPr>
            <p:cNvPr id="690" name="正方形/長方形 689"/>
            <p:cNvSpPr/>
            <p:nvPr/>
          </p:nvSpPr>
          <p:spPr>
            <a:xfrm>
              <a:off x="2003221" y="4261645"/>
              <a:ext cx="103589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船橋市</a:t>
              </a:r>
            </a:p>
          </p:txBody>
        </p:sp>
        <p:sp>
          <p:nvSpPr>
            <p:cNvPr id="691" name="正方形/長方形 690"/>
            <p:cNvSpPr/>
            <p:nvPr/>
          </p:nvSpPr>
          <p:spPr>
            <a:xfrm>
              <a:off x="1290211" y="4316256"/>
              <a:ext cx="103589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市川市</a:t>
              </a:r>
            </a:p>
          </p:txBody>
        </p:sp>
        <p:sp>
          <p:nvSpPr>
            <p:cNvPr id="692" name="正方形/長方形 691"/>
            <p:cNvSpPr/>
            <p:nvPr/>
          </p:nvSpPr>
          <p:spPr>
            <a:xfrm>
              <a:off x="3068213" y="5290564"/>
              <a:ext cx="103589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千葉市</a:t>
              </a:r>
            </a:p>
          </p:txBody>
        </p:sp>
        <p:sp>
          <p:nvSpPr>
            <p:cNvPr id="693" name="正方形/長方形 692"/>
            <p:cNvSpPr/>
            <p:nvPr/>
          </p:nvSpPr>
          <p:spPr>
            <a:xfrm>
              <a:off x="8344843" y="4138287"/>
              <a:ext cx="103589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銚子市</a:t>
              </a:r>
            </a:p>
          </p:txBody>
        </p:sp>
      </p:grpSp>
      <p:grpSp>
        <p:nvGrpSpPr>
          <p:cNvPr id="695" name="グループ化 694"/>
          <p:cNvGrpSpPr/>
          <p:nvPr/>
        </p:nvGrpSpPr>
        <p:grpSpPr>
          <a:xfrm>
            <a:off x="1267316" y="2606537"/>
            <a:ext cx="1250856" cy="827026"/>
            <a:chOff x="1267316" y="2606537"/>
            <a:chExt cx="1250856" cy="827026"/>
          </a:xfrm>
        </p:grpSpPr>
        <p:sp>
          <p:nvSpPr>
            <p:cNvPr id="77" name="正方形/長方形 76"/>
            <p:cNvSpPr/>
            <p:nvPr/>
          </p:nvSpPr>
          <p:spPr>
            <a:xfrm>
              <a:off x="1267316" y="2819918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美浜区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1928292" y="2929507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若葉区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536952" y="2735224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稲毛区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1400630" y="2606537"/>
              <a:ext cx="595035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花見川区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1596209" y="3030460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694" name="正方形/長方形 693"/>
            <p:cNvSpPr/>
            <p:nvPr/>
          </p:nvSpPr>
          <p:spPr>
            <a:xfrm>
              <a:off x="2115498" y="3218119"/>
              <a:ext cx="40267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</p:grpSp>
      <p:grpSp>
        <p:nvGrpSpPr>
          <p:cNvPr id="696" name="グループ化 695"/>
          <p:cNvGrpSpPr/>
          <p:nvPr/>
        </p:nvGrpSpPr>
        <p:grpSpPr>
          <a:xfrm>
            <a:off x="509163" y="1211884"/>
            <a:ext cx="4273893" cy="4996788"/>
            <a:chOff x="728201" y="1947167"/>
            <a:chExt cx="8652541" cy="10116052"/>
          </a:xfrm>
        </p:grpSpPr>
        <p:sp>
          <p:nvSpPr>
            <p:cNvPr id="697" name="正方形/長方形 696"/>
            <p:cNvSpPr/>
            <p:nvPr/>
          </p:nvSpPr>
          <p:spPr>
            <a:xfrm>
              <a:off x="4711693" y="449520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富里市</a:t>
              </a:r>
            </a:p>
          </p:txBody>
        </p:sp>
        <p:sp>
          <p:nvSpPr>
            <p:cNvPr id="698" name="正方形/長方形 697"/>
            <p:cNvSpPr/>
            <p:nvPr/>
          </p:nvSpPr>
          <p:spPr>
            <a:xfrm>
              <a:off x="2397408" y="345291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白井市</a:t>
              </a:r>
            </a:p>
          </p:txBody>
        </p:sp>
        <p:sp>
          <p:nvSpPr>
            <p:cNvPr id="699" name="正方形/長方形 698"/>
            <p:cNvSpPr/>
            <p:nvPr/>
          </p:nvSpPr>
          <p:spPr>
            <a:xfrm>
              <a:off x="953663" y="510417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浦安市</a:t>
              </a:r>
            </a:p>
          </p:txBody>
        </p:sp>
        <p:sp>
          <p:nvSpPr>
            <p:cNvPr id="700" name="正方形/長方形 699"/>
            <p:cNvSpPr/>
            <p:nvPr/>
          </p:nvSpPr>
          <p:spPr>
            <a:xfrm>
              <a:off x="2243614" y="8872539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君津市</a:t>
              </a:r>
            </a:p>
          </p:txBody>
        </p:sp>
        <p:sp>
          <p:nvSpPr>
            <p:cNvPr id="701" name="正方形/長方形 700"/>
            <p:cNvSpPr/>
            <p:nvPr/>
          </p:nvSpPr>
          <p:spPr>
            <a:xfrm>
              <a:off x="4285861" y="496907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八街市</a:t>
              </a:r>
            </a:p>
          </p:txBody>
        </p:sp>
        <p:sp>
          <p:nvSpPr>
            <p:cNvPr id="702" name="正方形/長方形 701"/>
            <p:cNvSpPr/>
            <p:nvPr/>
          </p:nvSpPr>
          <p:spPr>
            <a:xfrm>
              <a:off x="4470011" y="8613181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いすみ市</a:t>
              </a:r>
            </a:p>
          </p:txBody>
        </p:sp>
        <p:sp>
          <p:nvSpPr>
            <p:cNvPr id="703" name="正方形/長方形 702"/>
            <p:cNvSpPr/>
            <p:nvPr/>
          </p:nvSpPr>
          <p:spPr>
            <a:xfrm>
              <a:off x="5195245" y="261105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神崎町</a:t>
              </a:r>
            </a:p>
          </p:txBody>
        </p:sp>
        <p:sp>
          <p:nvSpPr>
            <p:cNvPr id="704" name="正方形/長方形 703"/>
            <p:cNvSpPr/>
            <p:nvPr/>
          </p:nvSpPr>
          <p:spPr>
            <a:xfrm>
              <a:off x="4061968" y="6357939"/>
              <a:ext cx="147725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大網白里町</a:t>
              </a:r>
            </a:p>
          </p:txBody>
        </p:sp>
        <p:sp>
          <p:nvSpPr>
            <p:cNvPr id="705" name="正方形/長方形 704"/>
            <p:cNvSpPr/>
            <p:nvPr/>
          </p:nvSpPr>
          <p:spPr>
            <a:xfrm>
              <a:off x="5230170" y="4297128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芝山町</a:t>
              </a:r>
            </a:p>
          </p:txBody>
        </p:sp>
        <p:sp>
          <p:nvSpPr>
            <p:cNvPr id="706" name="正方形/長方形 705"/>
            <p:cNvSpPr/>
            <p:nvPr/>
          </p:nvSpPr>
          <p:spPr>
            <a:xfrm>
              <a:off x="5014268" y="773608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一宮町</a:t>
              </a:r>
            </a:p>
          </p:txBody>
        </p:sp>
        <p:sp>
          <p:nvSpPr>
            <p:cNvPr id="707" name="正方形/長方形 706"/>
            <p:cNvSpPr/>
            <p:nvPr/>
          </p:nvSpPr>
          <p:spPr>
            <a:xfrm>
              <a:off x="4811288" y="734536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長生村</a:t>
              </a:r>
            </a:p>
          </p:txBody>
        </p:sp>
        <p:sp>
          <p:nvSpPr>
            <p:cNvPr id="708" name="正方形/長方形 707"/>
            <p:cNvSpPr/>
            <p:nvPr/>
          </p:nvSpPr>
          <p:spPr>
            <a:xfrm>
              <a:off x="3322091" y="4713388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四街道市</a:t>
              </a:r>
            </a:p>
          </p:txBody>
        </p:sp>
        <p:sp>
          <p:nvSpPr>
            <p:cNvPr id="709" name="正方形/長方形 708"/>
            <p:cNvSpPr/>
            <p:nvPr/>
          </p:nvSpPr>
          <p:spPr>
            <a:xfrm>
              <a:off x="2630848" y="4041874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八千代市</a:t>
              </a:r>
            </a:p>
          </p:txBody>
        </p:sp>
        <p:sp>
          <p:nvSpPr>
            <p:cNvPr id="710" name="正方形/長方形 709"/>
            <p:cNvSpPr/>
            <p:nvPr/>
          </p:nvSpPr>
          <p:spPr>
            <a:xfrm>
              <a:off x="4052554" y="969347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勝浦市</a:t>
              </a:r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1958279" y="3034508"/>
              <a:ext cx="815218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柏市</a:t>
              </a:r>
            </a:p>
          </p:txBody>
        </p:sp>
        <p:sp>
          <p:nvSpPr>
            <p:cNvPr id="712" name="正方形/長方形 711"/>
            <p:cNvSpPr/>
            <p:nvPr/>
          </p:nvSpPr>
          <p:spPr>
            <a:xfrm>
              <a:off x="7288856" y="4149985"/>
              <a:ext cx="815218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旭市</a:t>
              </a:r>
            </a:p>
          </p:txBody>
        </p:sp>
        <p:sp>
          <p:nvSpPr>
            <p:cNvPr id="713" name="正方形/長方形 712"/>
            <p:cNvSpPr/>
            <p:nvPr/>
          </p:nvSpPr>
          <p:spPr>
            <a:xfrm>
              <a:off x="1828366" y="4675386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習志野市</a:t>
              </a:r>
            </a:p>
          </p:txBody>
        </p:sp>
        <p:sp>
          <p:nvSpPr>
            <p:cNvPr id="714" name="正方形/長方形 713"/>
            <p:cNvSpPr/>
            <p:nvPr/>
          </p:nvSpPr>
          <p:spPr>
            <a:xfrm>
              <a:off x="4867643" y="578028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東金市</a:t>
              </a:r>
            </a:p>
          </p:txBody>
        </p:sp>
        <p:sp>
          <p:nvSpPr>
            <p:cNvPr id="715" name="正方形/長方形 714"/>
            <p:cNvSpPr/>
            <p:nvPr/>
          </p:nvSpPr>
          <p:spPr>
            <a:xfrm>
              <a:off x="1941079" y="7263012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袖ヶ浦市</a:t>
              </a:r>
            </a:p>
          </p:txBody>
        </p:sp>
        <p:sp>
          <p:nvSpPr>
            <p:cNvPr id="716" name="正方形/長方形 715"/>
            <p:cNvSpPr/>
            <p:nvPr/>
          </p:nvSpPr>
          <p:spPr>
            <a:xfrm>
              <a:off x="1322069" y="10781697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南房総市</a:t>
              </a:r>
            </a:p>
          </p:txBody>
        </p:sp>
        <p:sp>
          <p:nvSpPr>
            <p:cNvPr id="717" name="正方形/長方形 716"/>
            <p:cNvSpPr/>
            <p:nvPr/>
          </p:nvSpPr>
          <p:spPr>
            <a:xfrm>
              <a:off x="5306368" y="521339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山武市</a:t>
              </a:r>
            </a:p>
          </p:txBody>
        </p:sp>
        <p:sp>
          <p:nvSpPr>
            <p:cNvPr id="718" name="正方形/長方形 717"/>
            <p:cNvSpPr/>
            <p:nvPr/>
          </p:nvSpPr>
          <p:spPr>
            <a:xfrm>
              <a:off x="4817712" y="9449055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御宿町</a:t>
              </a:r>
            </a:p>
          </p:txBody>
        </p:sp>
        <p:sp>
          <p:nvSpPr>
            <p:cNvPr id="719" name="正方形/長方形 718"/>
            <p:cNvSpPr/>
            <p:nvPr/>
          </p:nvSpPr>
          <p:spPr>
            <a:xfrm>
              <a:off x="821936" y="1003290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鋸南町</a:t>
              </a:r>
            </a:p>
          </p:txBody>
        </p:sp>
        <p:sp>
          <p:nvSpPr>
            <p:cNvPr id="720" name="正方形/長方形 719"/>
            <p:cNvSpPr/>
            <p:nvPr/>
          </p:nvSpPr>
          <p:spPr>
            <a:xfrm>
              <a:off x="3541552" y="9000419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大多喜町</a:t>
              </a:r>
            </a:p>
          </p:txBody>
        </p:sp>
        <p:sp>
          <p:nvSpPr>
            <p:cNvPr id="721" name="正方形/長方形 720"/>
            <p:cNvSpPr/>
            <p:nvPr/>
          </p:nvSpPr>
          <p:spPr>
            <a:xfrm>
              <a:off x="3824335" y="769082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長南町</a:t>
              </a:r>
            </a:p>
          </p:txBody>
        </p:sp>
        <p:sp>
          <p:nvSpPr>
            <p:cNvPr id="722" name="正方形/長方形 721"/>
            <p:cNvSpPr/>
            <p:nvPr/>
          </p:nvSpPr>
          <p:spPr>
            <a:xfrm>
              <a:off x="3641301" y="7008912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長柄町</a:t>
              </a:r>
            </a:p>
          </p:txBody>
        </p:sp>
        <p:sp>
          <p:nvSpPr>
            <p:cNvPr id="723" name="正方形/長方形 722"/>
            <p:cNvSpPr/>
            <p:nvPr/>
          </p:nvSpPr>
          <p:spPr>
            <a:xfrm>
              <a:off x="5058718" y="695523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白子町</a:t>
              </a:r>
            </a:p>
          </p:txBody>
        </p:sp>
        <p:sp>
          <p:nvSpPr>
            <p:cNvPr id="724" name="正方形/長方形 723"/>
            <p:cNvSpPr/>
            <p:nvPr/>
          </p:nvSpPr>
          <p:spPr>
            <a:xfrm>
              <a:off x="4314121" y="792956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睦沢町</a:t>
              </a:r>
            </a:p>
          </p:txBody>
        </p:sp>
        <p:sp>
          <p:nvSpPr>
            <p:cNvPr id="725" name="正方形/長方形 724"/>
            <p:cNvSpPr/>
            <p:nvPr/>
          </p:nvSpPr>
          <p:spPr>
            <a:xfrm>
              <a:off x="5669571" y="4778026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横芝光町</a:t>
              </a:r>
            </a:p>
          </p:txBody>
        </p:sp>
        <p:sp>
          <p:nvSpPr>
            <p:cNvPr id="726" name="正方形/長方形 725"/>
            <p:cNvSpPr/>
            <p:nvPr/>
          </p:nvSpPr>
          <p:spPr>
            <a:xfrm>
              <a:off x="7432250" y="3368078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東庄町</a:t>
              </a:r>
            </a:p>
          </p:txBody>
        </p:sp>
        <p:sp>
          <p:nvSpPr>
            <p:cNvPr id="727" name="正方形/長方形 726"/>
            <p:cNvSpPr/>
            <p:nvPr/>
          </p:nvSpPr>
          <p:spPr>
            <a:xfrm>
              <a:off x="5650450" y="391100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多古町</a:t>
              </a:r>
            </a:p>
          </p:txBody>
        </p:sp>
        <p:sp>
          <p:nvSpPr>
            <p:cNvPr id="728" name="正方形/長方形 727"/>
            <p:cNvSpPr/>
            <p:nvPr/>
          </p:nvSpPr>
          <p:spPr>
            <a:xfrm>
              <a:off x="4152677" y="4141767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酒々井町</a:t>
              </a:r>
            </a:p>
          </p:txBody>
        </p:sp>
        <p:sp>
          <p:nvSpPr>
            <p:cNvPr id="729" name="正方形/長方形 728"/>
            <p:cNvSpPr/>
            <p:nvPr/>
          </p:nvSpPr>
          <p:spPr>
            <a:xfrm>
              <a:off x="1207224" y="917138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富津市</a:t>
              </a:r>
            </a:p>
          </p:txBody>
        </p:sp>
        <p:sp>
          <p:nvSpPr>
            <p:cNvPr id="730" name="正方形/長方形 729"/>
            <p:cNvSpPr/>
            <p:nvPr/>
          </p:nvSpPr>
          <p:spPr>
            <a:xfrm>
              <a:off x="4762649" y="333170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成田市</a:t>
              </a:r>
            </a:p>
          </p:txBody>
        </p:sp>
        <p:sp>
          <p:nvSpPr>
            <p:cNvPr id="731" name="正方形/長方形 730"/>
            <p:cNvSpPr/>
            <p:nvPr/>
          </p:nvSpPr>
          <p:spPr>
            <a:xfrm>
              <a:off x="2954608" y="7057330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市原市</a:t>
              </a:r>
            </a:p>
          </p:txBody>
        </p:sp>
        <p:sp>
          <p:nvSpPr>
            <p:cNvPr id="732" name="正方形/長方形 731"/>
            <p:cNvSpPr/>
            <p:nvPr/>
          </p:nvSpPr>
          <p:spPr>
            <a:xfrm>
              <a:off x="1106857" y="280006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流山市</a:t>
              </a:r>
            </a:p>
          </p:txBody>
        </p:sp>
        <p:sp>
          <p:nvSpPr>
            <p:cNvPr id="733" name="正方形/長方形 732"/>
            <p:cNvSpPr/>
            <p:nvPr/>
          </p:nvSpPr>
          <p:spPr>
            <a:xfrm>
              <a:off x="3909128" y="2936082"/>
              <a:ext cx="815218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栄町</a:t>
              </a:r>
            </a:p>
          </p:txBody>
        </p:sp>
        <p:sp>
          <p:nvSpPr>
            <p:cNvPr id="734" name="正方形/長方形 733"/>
            <p:cNvSpPr/>
            <p:nvPr/>
          </p:nvSpPr>
          <p:spPr>
            <a:xfrm>
              <a:off x="2506458" y="1012512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鴨川市</a:t>
              </a:r>
            </a:p>
          </p:txBody>
        </p:sp>
        <p:sp>
          <p:nvSpPr>
            <p:cNvPr id="735" name="正方形/長方形 734"/>
            <p:cNvSpPr/>
            <p:nvPr/>
          </p:nvSpPr>
          <p:spPr>
            <a:xfrm>
              <a:off x="1786423" y="3792980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鎌ヶ谷市</a:t>
              </a:r>
            </a:p>
          </p:txBody>
        </p:sp>
        <p:sp>
          <p:nvSpPr>
            <p:cNvPr id="736" name="正方形/長方形 735"/>
            <p:cNvSpPr/>
            <p:nvPr/>
          </p:nvSpPr>
          <p:spPr>
            <a:xfrm>
              <a:off x="2438216" y="2804418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我孫子市</a:t>
              </a:r>
            </a:p>
          </p:txBody>
        </p:sp>
        <p:sp>
          <p:nvSpPr>
            <p:cNvPr id="737" name="正方形/長方形 736"/>
            <p:cNvSpPr/>
            <p:nvPr/>
          </p:nvSpPr>
          <p:spPr>
            <a:xfrm>
              <a:off x="4336717" y="695523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茂原市</a:t>
              </a:r>
            </a:p>
          </p:txBody>
        </p:sp>
        <p:sp>
          <p:nvSpPr>
            <p:cNvPr id="738" name="正方形/長方形 737"/>
            <p:cNvSpPr/>
            <p:nvPr/>
          </p:nvSpPr>
          <p:spPr>
            <a:xfrm>
              <a:off x="3370958" y="347440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印西市</a:t>
              </a:r>
            </a:p>
          </p:txBody>
        </p:sp>
        <p:sp>
          <p:nvSpPr>
            <p:cNvPr id="739" name="正方形/長方形 738"/>
            <p:cNvSpPr/>
            <p:nvPr/>
          </p:nvSpPr>
          <p:spPr>
            <a:xfrm>
              <a:off x="6397201" y="450691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匝瑳市</a:t>
              </a:r>
            </a:p>
          </p:txBody>
        </p:sp>
        <p:sp>
          <p:nvSpPr>
            <p:cNvPr id="740" name="正方形/長方形 739"/>
            <p:cNvSpPr/>
            <p:nvPr/>
          </p:nvSpPr>
          <p:spPr>
            <a:xfrm>
              <a:off x="6308300" y="2988395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香取市</a:t>
              </a:r>
            </a:p>
          </p:txBody>
        </p:sp>
        <p:sp>
          <p:nvSpPr>
            <p:cNvPr id="741" name="正方形/長方形 740"/>
            <p:cNvSpPr/>
            <p:nvPr/>
          </p:nvSpPr>
          <p:spPr>
            <a:xfrm>
              <a:off x="5338327" y="6237766"/>
              <a:ext cx="147725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九十九里町</a:t>
              </a:r>
            </a:p>
          </p:txBody>
        </p:sp>
        <p:sp>
          <p:nvSpPr>
            <p:cNvPr id="742" name="正方形/長方形 741"/>
            <p:cNvSpPr/>
            <p:nvPr/>
          </p:nvSpPr>
          <p:spPr>
            <a:xfrm>
              <a:off x="3522776" y="429217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佐倉市</a:t>
              </a:r>
            </a:p>
          </p:txBody>
        </p:sp>
        <p:sp>
          <p:nvSpPr>
            <p:cNvPr id="743" name="正方形/長方形 742"/>
            <p:cNvSpPr/>
            <p:nvPr/>
          </p:nvSpPr>
          <p:spPr>
            <a:xfrm>
              <a:off x="932612" y="194716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野田市</a:t>
              </a:r>
            </a:p>
          </p:txBody>
        </p:sp>
        <p:sp>
          <p:nvSpPr>
            <p:cNvPr id="744" name="正方形/長方形 743"/>
            <p:cNvSpPr/>
            <p:nvPr/>
          </p:nvSpPr>
          <p:spPr>
            <a:xfrm>
              <a:off x="1337838" y="350585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松戸市</a:t>
              </a:r>
            </a:p>
          </p:txBody>
        </p:sp>
        <p:sp>
          <p:nvSpPr>
            <p:cNvPr id="745" name="正方形/長方形 744"/>
            <p:cNvSpPr/>
            <p:nvPr/>
          </p:nvSpPr>
          <p:spPr>
            <a:xfrm>
              <a:off x="1398041" y="7728049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木更津市</a:t>
              </a:r>
            </a:p>
          </p:txBody>
        </p:sp>
        <p:sp>
          <p:nvSpPr>
            <p:cNvPr id="746" name="正方形/長方形 745"/>
            <p:cNvSpPr/>
            <p:nvPr/>
          </p:nvSpPr>
          <p:spPr>
            <a:xfrm>
              <a:off x="728201" y="11627050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館山市</a:t>
              </a:r>
            </a:p>
          </p:txBody>
        </p:sp>
        <p:sp>
          <p:nvSpPr>
            <p:cNvPr id="747" name="正方形/長方形 746"/>
            <p:cNvSpPr/>
            <p:nvPr/>
          </p:nvSpPr>
          <p:spPr>
            <a:xfrm>
              <a:off x="2003221" y="4261645"/>
              <a:ext cx="103589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船橋市</a:t>
              </a:r>
            </a:p>
          </p:txBody>
        </p:sp>
        <p:sp>
          <p:nvSpPr>
            <p:cNvPr id="748" name="正方形/長方形 747"/>
            <p:cNvSpPr/>
            <p:nvPr/>
          </p:nvSpPr>
          <p:spPr>
            <a:xfrm>
              <a:off x="1290211" y="4316256"/>
              <a:ext cx="103589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市川市</a:t>
              </a:r>
            </a:p>
          </p:txBody>
        </p:sp>
        <p:sp>
          <p:nvSpPr>
            <p:cNvPr id="749" name="正方形/長方形 748"/>
            <p:cNvSpPr/>
            <p:nvPr/>
          </p:nvSpPr>
          <p:spPr>
            <a:xfrm>
              <a:off x="3068213" y="5290564"/>
              <a:ext cx="103589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千葉市</a:t>
              </a:r>
            </a:p>
          </p:txBody>
        </p:sp>
        <p:sp>
          <p:nvSpPr>
            <p:cNvPr id="750" name="正方形/長方形 749"/>
            <p:cNvSpPr/>
            <p:nvPr/>
          </p:nvSpPr>
          <p:spPr>
            <a:xfrm>
              <a:off x="8344843" y="4138287"/>
              <a:ext cx="103589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銚子市</a:t>
              </a:r>
            </a:p>
          </p:txBody>
        </p:sp>
      </p:grpSp>
      <p:grpSp>
        <p:nvGrpSpPr>
          <p:cNvPr id="752" name="グループ化 751"/>
          <p:cNvGrpSpPr/>
          <p:nvPr/>
        </p:nvGrpSpPr>
        <p:grpSpPr>
          <a:xfrm>
            <a:off x="5801213" y="2534632"/>
            <a:ext cx="1250856" cy="827026"/>
            <a:chOff x="5801213" y="2534632"/>
            <a:chExt cx="1250856" cy="827026"/>
          </a:xfrm>
        </p:grpSpPr>
        <p:sp>
          <p:nvSpPr>
            <p:cNvPr id="201" name="正方形/長方形 200"/>
            <p:cNvSpPr/>
            <p:nvPr/>
          </p:nvSpPr>
          <p:spPr>
            <a:xfrm>
              <a:off x="5801213" y="2748013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美浜区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6462189" y="2857602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若葉区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6070849" y="2663319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稲毛区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5934527" y="2534632"/>
              <a:ext cx="595035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花見川区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6130106" y="2958555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751" name="正方形/長方形 750"/>
            <p:cNvSpPr/>
            <p:nvPr/>
          </p:nvSpPr>
          <p:spPr>
            <a:xfrm>
              <a:off x="6649395" y="3146214"/>
              <a:ext cx="40267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</p:grpSp>
      <p:grpSp>
        <p:nvGrpSpPr>
          <p:cNvPr id="753" name="グループ化 752"/>
          <p:cNvGrpSpPr/>
          <p:nvPr/>
        </p:nvGrpSpPr>
        <p:grpSpPr>
          <a:xfrm>
            <a:off x="5043060" y="1139979"/>
            <a:ext cx="4273893" cy="4996788"/>
            <a:chOff x="728201" y="1947167"/>
            <a:chExt cx="8652541" cy="10116052"/>
          </a:xfrm>
        </p:grpSpPr>
        <p:sp>
          <p:nvSpPr>
            <p:cNvPr id="754" name="正方形/長方形 753"/>
            <p:cNvSpPr/>
            <p:nvPr/>
          </p:nvSpPr>
          <p:spPr>
            <a:xfrm>
              <a:off x="4711693" y="449520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富里市</a:t>
              </a:r>
            </a:p>
          </p:txBody>
        </p:sp>
        <p:sp>
          <p:nvSpPr>
            <p:cNvPr id="755" name="正方形/長方形 754"/>
            <p:cNvSpPr/>
            <p:nvPr/>
          </p:nvSpPr>
          <p:spPr>
            <a:xfrm>
              <a:off x="2397408" y="345291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白井市</a:t>
              </a:r>
            </a:p>
          </p:txBody>
        </p:sp>
        <p:sp>
          <p:nvSpPr>
            <p:cNvPr id="756" name="正方形/長方形 755"/>
            <p:cNvSpPr/>
            <p:nvPr/>
          </p:nvSpPr>
          <p:spPr>
            <a:xfrm>
              <a:off x="953663" y="510417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浦安市</a:t>
              </a:r>
            </a:p>
          </p:txBody>
        </p:sp>
        <p:sp>
          <p:nvSpPr>
            <p:cNvPr id="757" name="正方形/長方形 756"/>
            <p:cNvSpPr/>
            <p:nvPr/>
          </p:nvSpPr>
          <p:spPr>
            <a:xfrm>
              <a:off x="2243614" y="8872539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君津市</a:t>
              </a:r>
            </a:p>
          </p:txBody>
        </p:sp>
        <p:sp>
          <p:nvSpPr>
            <p:cNvPr id="758" name="正方形/長方形 757"/>
            <p:cNvSpPr/>
            <p:nvPr/>
          </p:nvSpPr>
          <p:spPr>
            <a:xfrm>
              <a:off x="4285861" y="496907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八街市</a:t>
              </a:r>
            </a:p>
          </p:txBody>
        </p:sp>
        <p:sp>
          <p:nvSpPr>
            <p:cNvPr id="759" name="正方形/長方形 758"/>
            <p:cNvSpPr/>
            <p:nvPr/>
          </p:nvSpPr>
          <p:spPr>
            <a:xfrm>
              <a:off x="4470011" y="8613181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いすみ市</a:t>
              </a:r>
            </a:p>
          </p:txBody>
        </p:sp>
        <p:sp>
          <p:nvSpPr>
            <p:cNvPr id="760" name="正方形/長方形 759"/>
            <p:cNvSpPr/>
            <p:nvPr/>
          </p:nvSpPr>
          <p:spPr>
            <a:xfrm>
              <a:off x="5195245" y="261105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神崎町</a:t>
              </a:r>
            </a:p>
          </p:txBody>
        </p:sp>
        <p:sp>
          <p:nvSpPr>
            <p:cNvPr id="761" name="正方形/長方形 760"/>
            <p:cNvSpPr/>
            <p:nvPr/>
          </p:nvSpPr>
          <p:spPr>
            <a:xfrm>
              <a:off x="4061968" y="6357939"/>
              <a:ext cx="147725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大網白里町</a:t>
              </a:r>
            </a:p>
          </p:txBody>
        </p:sp>
        <p:sp>
          <p:nvSpPr>
            <p:cNvPr id="762" name="正方形/長方形 761"/>
            <p:cNvSpPr/>
            <p:nvPr/>
          </p:nvSpPr>
          <p:spPr>
            <a:xfrm>
              <a:off x="5230170" y="4297128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芝山町</a:t>
              </a:r>
            </a:p>
          </p:txBody>
        </p:sp>
        <p:sp>
          <p:nvSpPr>
            <p:cNvPr id="763" name="正方形/長方形 762"/>
            <p:cNvSpPr/>
            <p:nvPr/>
          </p:nvSpPr>
          <p:spPr>
            <a:xfrm>
              <a:off x="5014268" y="773608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一宮町</a:t>
              </a:r>
            </a:p>
          </p:txBody>
        </p:sp>
        <p:sp>
          <p:nvSpPr>
            <p:cNvPr id="764" name="正方形/長方形 763"/>
            <p:cNvSpPr/>
            <p:nvPr/>
          </p:nvSpPr>
          <p:spPr>
            <a:xfrm>
              <a:off x="4811288" y="734536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長生村</a:t>
              </a:r>
            </a:p>
          </p:txBody>
        </p:sp>
        <p:sp>
          <p:nvSpPr>
            <p:cNvPr id="765" name="正方形/長方形 764"/>
            <p:cNvSpPr/>
            <p:nvPr/>
          </p:nvSpPr>
          <p:spPr>
            <a:xfrm>
              <a:off x="3322091" y="4713388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四街道市</a:t>
              </a:r>
            </a:p>
          </p:txBody>
        </p:sp>
        <p:sp>
          <p:nvSpPr>
            <p:cNvPr id="766" name="正方形/長方形 765"/>
            <p:cNvSpPr/>
            <p:nvPr/>
          </p:nvSpPr>
          <p:spPr>
            <a:xfrm>
              <a:off x="2630848" y="4041874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八千代市</a:t>
              </a:r>
            </a:p>
          </p:txBody>
        </p:sp>
        <p:sp>
          <p:nvSpPr>
            <p:cNvPr id="767" name="正方形/長方形 766"/>
            <p:cNvSpPr/>
            <p:nvPr/>
          </p:nvSpPr>
          <p:spPr>
            <a:xfrm>
              <a:off x="4052554" y="969347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勝浦市</a:t>
              </a:r>
            </a:p>
          </p:txBody>
        </p:sp>
        <p:sp>
          <p:nvSpPr>
            <p:cNvPr id="768" name="正方形/長方形 767"/>
            <p:cNvSpPr/>
            <p:nvPr/>
          </p:nvSpPr>
          <p:spPr>
            <a:xfrm>
              <a:off x="1958279" y="3034508"/>
              <a:ext cx="815218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柏市</a:t>
              </a:r>
            </a:p>
          </p:txBody>
        </p:sp>
        <p:sp>
          <p:nvSpPr>
            <p:cNvPr id="769" name="正方形/長方形 768"/>
            <p:cNvSpPr/>
            <p:nvPr/>
          </p:nvSpPr>
          <p:spPr>
            <a:xfrm>
              <a:off x="7288856" y="4149985"/>
              <a:ext cx="815218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旭市</a:t>
              </a:r>
            </a:p>
          </p:txBody>
        </p:sp>
        <p:sp>
          <p:nvSpPr>
            <p:cNvPr id="770" name="正方形/長方形 769"/>
            <p:cNvSpPr/>
            <p:nvPr/>
          </p:nvSpPr>
          <p:spPr>
            <a:xfrm>
              <a:off x="1828366" y="4675386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習志野市</a:t>
              </a:r>
            </a:p>
          </p:txBody>
        </p:sp>
        <p:sp>
          <p:nvSpPr>
            <p:cNvPr id="771" name="正方形/長方形 770"/>
            <p:cNvSpPr/>
            <p:nvPr/>
          </p:nvSpPr>
          <p:spPr>
            <a:xfrm>
              <a:off x="4867643" y="578028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東金市</a:t>
              </a:r>
            </a:p>
          </p:txBody>
        </p:sp>
        <p:sp>
          <p:nvSpPr>
            <p:cNvPr id="772" name="正方形/長方形 771"/>
            <p:cNvSpPr/>
            <p:nvPr/>
          </p:nvSpPr>
          <p:spPr>
            <a:xfrm>
              <a:off x="1941079" y="7263012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袖ヶ浦市</a:t>
              </a:r>
            </a:p>
          </p:txBody>
        </p:sp>
        <p:sp>
          <p:nvSpPr>
            <p:cNvPr id="773" name="正方形/長方形 772"/>
            <p:cNvSpPr/>
            <p:nvPr/>
          </p:nvSpPr>
          <p:spPr>
            <a:xfrm>
              <a:off x="1322069" y="10781697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南房総市</a:t>
              </a:r>
            </a:p>
          </p:txBody>
        </p:sp>
        <p:sp>
          <p:nvSpPr>
            <p:cNvPr id="774" name="正方形/長方形 773"/>
            <p:cNvSpPr/>
            <p:nvPr/>
          </p:nvSpPr>
          <p:spPr>
            <a:xfrm>
              <a:off x="5306368" y="521339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山武市</a:t>
              </a:r>
            </a:p>
          </p:txBody>
        </p:sp>
        <p:sp>
          <p:nvSpPr>
            <p:cNvPr id="775" name="正方形/長方形 774"/>
            <p:cNvSpPr/>
            <p:nvPr/>
          </p:nvSpPr>
          <p:spPr>
            <a:xfrm>
              <a:off x="4817712" y="9449055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御宿町</a:t>
              </a:r>
            </a:p>
          </p:txBody>
        </p:sp>
        <p:sp>
          <p:nvSpPr>
            <p:cNvPr id="776" name="正方形/長方形 775"/>
            <p:cNvSpPr/>
            <p:nvPr/>
          </p:nvSpPr>
          <p:spPr>
            <a:xfrm>
              <a:off x="821936" y="1003290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鋸南町</a:t>
              </a:r>
            </a:p>
          </p:txBody>
        </p:sp>
        <p:sp>
          <p:nvSpPr>
            <p:cNvPr id="777" name="正方形/長方形 776"/>
            <p:cNvSpPr/>
            <p:nvPr/>
          </p:nvSpPr>
          <p:spPr>
            <a:xfrm>
              <a:off x="3541552" y="9000419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大多喜町</a:t>
              </a:r>
            </a:p>
          </p:txBody>
        </p:sp>
        <p:sp>
          <p:nvSpPr>
            <p:cNvPr id="778" name="正方形/長方形 777"/>
            <p:cNvSpPr/>
            <p:nvPr/>
          </p:nvSpPr>
          <p:spPr>
            <a:xfrm>
              <a:off x="3824335" y="769082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長南町</a:t>
              </a:r>
            </a:p>
          </p:txBody>
        </p:sp>
        <p:sp>
          <p:nvSpPr>
            <p:cNvPr id="779" name="正方形/長方形 778"/>
            <p:cNvSpPr/>
            <p:nvPr/>
          </p:nvSpPr>
          <p:spPr>
            <a:xfrm>
              <a:off x="3641301" y="7008912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長柄町</a:t>
              </a:r>
            </a:p>
          </p:txBody>
        </p:sp>
        <p:sp>
          <p:nvSpPr>
            <p:cNvPr id="780" name="正方形/長方形 779"/>
            <p:cNvSpPr/>
            <p:nvPr/>
          </p:nvSpPr>
          <p:spPr>
            <a:xfrm>
              <a:off x="5058718" y="695523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白子町</a:t>
              </a:r>
            </a:p>
          </p:txBody>
        </p:sp>
        <p:sp>
          <p:nvSpPr>
            <p:cNvPr id="781" name="正方形/長方形 780"/>
            <p:cNvSpPr/>
            <p:nvPr/>
          </p:nvSpPr>
          <p:spPr>
            <a:xfrm>
              <a:off x="4314121" y="792956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睦沢町</a:t>
              </a:r>
            </a:p>
          </p:txBody>
        </p:sp>
        <p:sp>
          <p:nvSpPr>
            <p:cNvPr id="782" name="正方形/長方形 781"/>
            <p:cNvSpPr/>
            <p:nvPr/>
          </p:nvSpPr>
          <p:spPr>
            <a:xfrm>
              <a:off x="5669571" y="4778026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横芝光町</a:t>
              </a:r>
            </a:p>
          </p:txBody>
        </p:sp>
        <p:sp>
          <p:nvSpPr>
            <p:cNvPr id="783" name="正方形/長方形 782"/>
            <p:cNvSpPr/>
            <p:nvPr/>
          </p:nvSpPr>
          <p:spPr>
            <a:xfrm>
              <a:off x="7432250" y="3368078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東庄町</a:t>
              </a:r>
            </a:p>
          </p:txBody>
        </p:sp>
        <p:sp>
          <p:nvSpPr>
            <p:cNvPr id="784" name="正方形/長方形 783"/>
            <p:cNvSpPr/>
            <p:nvPr/>
          </p:nvSpPr>
          <p:spPr>
            <a:xfrm>
              <a:off x="5650450" y="391100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多古町</a:t>
              </a:r>
            </a:p>
          </p:txBody>
        </p:sp>
        <p:sp>
          <p:nvSpPr>
            <p:cNvPr id="785" name="正方形/長方形 784"/>
            <p:cNvSpPr/>
            <p:nvPr/>
          </p:nvSpPr>
          <p:spPr>
            <a:xfrm>
              <a:off x="4152677" y="4141767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酒々井町</a:t>
              </a:r>
            </a:p>
          </p:txBody>
        </p:sp>
        <p:sp>
          <p:nvSpPr>
            <p:cNvPr id="786" name="正方形/長方形 785"/>
            <p:cNvSpPr/>
            <p:nvPr/>
          </p:nvSpPr>
          <p:spPr>
            <a:xfrm>
              <a:off x="1207224" y="917138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富津市</a:t>
              </a:r>
            </a:p>
          </p:txBody>
        </p:sp>
        <p:sp>
          <p:nvSpPr>
            <p:cNvPr id="787" name="正方形/長方形 786"/>
            <p:cNvSpPr/>
            <p:nvPr/>
          </p:nvSpPr>
          <p:spPr>
            <a:xfrm>
              <a:off x="4762649" y="333170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成田市</a:t>
              </a:r>
            </a:p>
          </p:txBody>
        </p:sp>
        <p:sp>
          <p:nvSpPr>
            <p:cNvPr id="788" name="正方形/長方形 787"/>
            <p:cNvSpPr/>
            <p:nvPr/>
          </p:nvSpPr>
          <p:spPr>
            <a:xfrm>
              <a:off x="2954608" y="7057330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市原市</a:t>
              </a:r>
            </a:p>
          </p:txBody>
        </p:sp>
        <p:sp>
          <p:nvSpPr>
            <p:cNvPr id="789" name="正方形/長方形 788"/>
            <p:cNvSpPr/>
            <p:nvPr/>
          </p:nvSpPr>
          <p:spPr>
            <a:xfrm>
              <a:off x="1106857" y="2800061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流山市</a:t>
              </a:r>
            </a:p>
          </p:txBody>
        </p:sp>
        <p:sp>
          <p:nvSpPr>
            <p:cNvPr id="790" name="正方形/長方形 789"/>
            <p:cNvSpPr/>
            <p:nvPr/>
          </p:nvSpPr>
          <p:spPr>
            <a:xfrm>
              <a:off x="3909128" y="2936082"/>
              <a:ext cx="815218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栄町</a:t>
              </a:r>
            </a:p>
          </p:txBody>
        </p:sp>
        <p:sp>
          <p:nvSpPr>
            <p:cNvPr id="791" name="正方形/長方形 790"/>
            <p:cNvSpPr/>
            <p:nvPr/>
          </p:nvSpPr>
          <p:spPr>
            <a:xfrm>
              <a:off x="2506458" y="1012512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鴨川市</a:t>
              </a:r>
            </a:p>
          </p:txBody>
        </p:sp>
        <p:sp>
          <p:nvSpPr>
            <p:cNvPr id="792" name="正方形/長方形 791"/>
            <p:cNvSpPr/>
            <p:nvPr/>
          </p:nvSpPr>
          <p:spPr>
            <a:xfrm>
              <a:off x="1786423" y="3792980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鎌ヶ谷市</a:t>
              </a:r>
            </a:p>
          </p:txBody>
        </p:sp>
        <p:sp>
          <p:nvSpPr>
            <p:cNvPr id="793" name="正方形/長方形 792"/>
            <p:cNvSpPr/>
            <p:nvPr/>
          </p:nvSpPr>
          <p:spPr>
            <a:xfrm>
              <a:off x="2438216" y="2804418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我孫子市</a:t>
              </a:r>
            </a:p>
          </p:txBody>
        </p:sp>
        <p:sp>
          <p:nvSpPr>
            <p:cNvPr id="794" name="正方形/長方形 793"/>
            <p:cNvSpPr/>
            <p:nvPr/>
          </p:nvSpPr>
          <p:spPr>
            <a:xfrm>
              <a:off x="4336717" y="695523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茂原市</a:t>
              </a:r>
            </a:p>
          </p:txBody>
        </p:sp>
        <p:sp>
          <p:nvSpPr>
            <p:cNvPr id="795" name="正方形/長方形 794"/>
            <p:cNvSpPr/>
            <p:nvPr/>
          </p:nvSpPr>
          <p:spPr>
            <a:xfrm>
              <a:off x="3370958" y="3474403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印西市</a:t>
              </a:r>
            </a:p>
          </p:txBody>
        </p:sp>
        <p:sp>
          <p:nvSpPr>
            <p:cNvPr id="796" name="正方形/長方形 795"/>
            <p:cNvSpPr/>
            <p:nvPr/>
          </p:nvSpPr>
          <p:spPr>
            <a:xfrm>
              <a:off x="6397201" y="450691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匝瑳市</a:t>
              </a:r>
            </a:p>
          </p:txBody>
        </p:sp>
        <p:sp>
          <p:nvSpPr>
            <p:cNvPr id="797" name="正方形/長方形 796"/>
            <p:cNvSpPr/>
            <p:nvPr/>
          </p:nvSpPr>
          <p:spPr>
            <a:xfrm>
              <a:off x="6308300" y="2988395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香取市</a:t>
              </a:r>
            </a:p>
          </p:txBody>
        </p:sp>
        <p:sp>
          <p:nvSpPr>
            <p:cNvPr id="798" name="正方形/長方形 797"/>
            <p:cNvSpPr/>
            <p:nvPr/>
          </p:nvSpPr>
          <p:spPr>
            <a:xfrm>
              <a:off x="5338327" y="6237766"/>
              <a:ext cx="147725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九十九里町</a:t>
              </a:r>
            </a:p>
          </p:txBody>
        </p:sp>
        <p:sp>
          <p:nvSpPr>
            <p:cNvPr id="799" name="正方形/長方形 798"/>
            <p:cNvSpPr/>
            <p:nvPr/>
          </p:nvSpPr>
          <p:spPr>
            <a:xfrm>
              <a:off x="3522776" y="4292174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佐倉市</a:t>
              </a:r>
            </a:p>
          </p:txBody>
        </p:sp>
        <p:sp>
          <p:nvSpPr>
            <p:cNvPr id="800" name="正方形/長方形 799"/>
            <p:cNvSpPr/>
            <p:nvPr/>
          </p:nvSpPr>
          <p:spPr>
            <a:xfrm>
              <a:off x="932612" y="1947167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野田市</a:t>
              </a:r>
            </a:p>
          </p:txBody>
        </p:sp>
        <p:sp>
          <p:nvSpPr>
            <p:cNvPr id="801" name="正方形/長方形 800"/>
            <p:cNvSpPr/>
            <p:nvPr/>
          </p:nvSpPr>
          <p:spPr>
            <a:xfrm>
              <a:off x="1337838" y="3505856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松戸市</a:t>
              </a:r>
            </a:p>
          </p:txBody>
        </p:sp>
        <p:sp>
          <p:nvSpPr>
            <p:cNvPr id="802" name="正方形/長方形 801"/>
            <p:cNvSpPr/>
            <p:nvPr/>
          </p:nvSpPr>
          <p:spPr>
            <a:xfrm>
              <a:off x="1398041" y="7728049"/>
              <a:ext cx="125657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木更津市</a:t>
              </a:r>
            </a:p>
          </p:txBody>
        </p:sp>
        <p:sp>
          <p:nvSpPr>
            <p:cNvPr id="803" name="正方形/長方形 802"/>
            <p:cNvSpPr/>
            <p:nvPr/>
          </p:nvSpPr>
          <p:spPr>
            <a:xfrm>
              <a:off x="728201" y="11627050"/>
              <a:ext cx="1035900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館山市</a:t>
              </a:r>
            </a:p>
          </p:txBody>
        </p:sp>
        <p:sp>
          <p:nvSpPr>
            <p:cNvPr id="804" name="正方形/長方形 803"/>
            <p:cNvSpPr/>
            <p:nvPr/>
          </p:nvSpPr>
          <p:spPr>
            <a:xfrm>
              <a:off x="2003221" y="4261645"/>
              <a:ext cx="103589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船橋市</a:t>
              </a:r>
            </a:p>
          </p:txBody>
        </p:sp>
        <p:sp>
          <p:nvSpPr>
            <p:cNvPr id="805" name="正方形/長方形 804"/>
            <p:cNvSpPr/>
            <p:nvPr/>
          </p:nvSpPr>
          <p:spPr>
            <a:xfrm>
              <a:off x="1290211" y="4316256"/>
              <a:ext cx="103589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市川市</a:t>
              </a:r>
            </a:p>
          </p:txBody>
        </p:sp>
        <p:sp>
          <p:nvSpPr>
            <p:cNvPr id="806" name="正方形/長方形 805"/>
            <p:cNvSpPr/>
            <p:nvPr/>
          </p:nvSpPr>
          <p:spPr>
            <a:xfrm>
              <a:off x="3068213" y="5290564"/>
              <a:ext cx="103589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千葉市</a:t>
              </a:r>
            </a:p>
          </p:txBody>
        </p:sp>
        <p:sp>
          <p:nvSpPr>
            <p:cNvPr id="807" name="正方形/長方形 806"/>
            <p:cNvSpPr/>
            <p:nvPr/>
          </p:nvSpPr>
          <p:spPr>
            <a:xfrm>
              <a:off x="8344843" y="4138287"/>
              <a:ext cx="1035899" cy="43616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銚子市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6158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571</Words>
  <Application>Microsoft Office PowerPoint</Application>
  <PresentationFormat>A3 297x420 mm</PresentationFormat>
  <Paragraphs>544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PPTX050_千葉県地図</dc:title>
  <dc:subject>PPTX050_千葉県地図</dc:subject>
  <dc:creator>http://www.digipot.net</dc:creator>
  <cp:lastModifiedBy/>
  <cp:revision>1</cp:revision>
  <dcterms:created xsi:type="dcterms:W3CDTF">2012-07-31T07:01:20Z</dcterms:created>
  <dcterms:modified xsi:type="dcterms:W3CDTF">2012-07-31T07:01:23Z</dcterms:modified>
  <cp:category/>
</cp:coreProperties>
</file>